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67" r:id="rId3"/>
    <p:sldId id="272" r:id="rId4"/>
    <p:sldId id="259" r:id="rId5"/>
    <p:sldId id="260" r:id="rId6"/>
    <p:sldId id="271" r:id="rId7"/>
    <p:sldId id="27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График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shade val="5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08F-4C0E-9C2B-A6BDB90E0AE4}"/>
              </c:ext>
            </c:extLst>
          </c:dPt>
          <c:dPt>
            <c:idx val="1"/>
            <c:bubble3D val="0"/>
            <c:spPr>
              <a:solidFill>
                <a:schemeClr val="accent5">
                  <a:shade val="8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08F-4C0E-9C2B-A6BDB90E0AE4}"/>
              </c:ext>
            </c:extLst>
          </c:dPt>
          <c:dPt>
            <c:idx val="2"/>
            <c:bubble3D val="0"/>
            <c:spPr>
              <a:solidFill>
                <a:schemeClr val="accent5">
                  <a:tint val="8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08F-4C0E-9C2B-A6BDB90E0AE4}"/>
              </c:ext>
            </c:extLst>
          </c:dPt>
          <c:dPt>
            <c:idx val="3"/>
            <c:bubble3D val="0"/>
            <c:spPr>
              <a:solidFill>
                <a:schemeClr val="accent5">
                  <a:tint val="5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08F-4C0E-9C2B-A6BDB90E0AE4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большинство</c:v>
                </c:pt>
                <c:pt idx="1">
                  <c:v>среднее</c:v>
                </c:pt>
                <c:pt idx="2">
                  <c:v>маленькое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B2-4336-BB6C-34B522928F6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График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shade val="5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08F-4C0E-9C2B-A6BDB90E0AE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shade val="8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08F-4C0E-9C2B-A6BDB90E0AE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>
                  <a:tint val="8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08F-4C0E-9C2B-A6BDB90E0AE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>
                  <a:tint val="5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08F-4C0E-9C2B-A6BDB90E0AE4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большинство</c:v>
                </c:pt>
                <c:pt idx="1">
                  <c:v>среднее</c:v>
                </c:pt>
                <c:pt idx="2">
                  <c:v>маленькое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B2-4336-BB6C-34B522928F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47843215"/>
        <c:axId val="1947842799"/>
      </c:barChart>
      <c:catAx>
        <c:axId val="194784321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47842799"/>
        <c:auto val="1"/>
        <c:lblAlgn val="ctr"/>
        <c:lblOffset val="100"/>
        <c:noMultiLvlLbl val="0"/>
      </c:catAx>
      <c:valAx>
        <c:axId val="1947842799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47843215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8C69F9-36D1-4FBC-82B6-3532745C3F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7DA762A-8F0D-4E47-8009-CA7BDC247A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3E3604-CF7C-44D3-A868-64FF13133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A468AE-E55A-4AAF-A05D-B5AEA4851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C4516F-8BCF-46F1-A217-689FDD4CE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61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C02F57-FF99-4B3B-B249-0429B4917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ACEE7D8-7FEE-46A4-97D5-251B89BD9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65B3A7-2E86-4733-BB6A-2F1A4A021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2C782A-189C-46EE-B153-093991E16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9D27DF-D182-43C1-806E-2D814307F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747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BDA2A8B-BE4C-465D-9374-EFBF53F853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5A6269-9BB3-400E-A79B-B604F80DD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3BE30F-17E3-4346-BBC5-589959C03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4B12A7-A68B-48E0-8ADC-EBABEC555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21B1AC-28B3-48FB-9459-D745B3771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49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713B0-A019-44E5-835D-EED206E7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0F1A16-3C7B-4E36-B751-3517982BB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C51B41-8894-4BC7-9344-5249B95F5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67A165-27B3-4880-AD69-4075AE19E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C58882-07D9-4373-8162-482245C5C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371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BF8B9E-5736-41C9-B113-1A9FBFB13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C1241C6-E842-416C-BB87-41D89BCDB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08D818-6A0C-4B14-9C1E-CD72F0F16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3202A6-3781-4751-A20D-007B468C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25B74D-0F22-425B-84BF-AFB866520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868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5CC51E-1651-43CA-B8D6-3921D51FB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7AB427-DA8C-4967-9D57-3A955F73B5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7D3CD9B-AC99-4C85-99B4-8575DDB26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3B9D78-C4AD-4C34-B356-7ACFE28B5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370730-96A1-41D2-8555-E77E69A65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3BF3502-D01B-40F9-8A71-4F83429C2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0479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C4375B-573D-4F7E-9812-41864A8A9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1BADD71-1E8A-4DF2-BC25-810D49F48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5BB94D0-B5E0-4B89-A67F-8302B5A96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61E0CFA-10B9-484A-B6FC-F06BD4353B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63C64D4-BD02-4D24-9A4C-FA6E71CA31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CDCA371-B12D-44EA-A71C-1E76D15A6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73A23AD-E133-4ED7-9BA7-09D278222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C5FA704-2C1D-46C5-B74F-489D2F2A2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3963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F81B07-D1BE-415D-9EE6-96763645B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7CF7A2C-6DE1-4599-A6FB-DA5BFA564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8FD7F77-72ED-41C4-9BE3-76AD80495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76B94D2-FF9E-483B-A0D5-2CB485EF6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83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87FFE64-81BF-45BF-8AAF-86E7A946D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D9813EF-6C00-43DA-A1B5-1BDD3E6F9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1A34B57-159C-45B2-8FBB-A27EB4398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990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BA2F86-0C86-4A6A-B671-C8021D8B3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14D7EC-FB68-4348-BA61-44A5FBE83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372BFF8-058A-49CF-B882-AB1AC0131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1AA6C8C-F24E-4D58-A1B6-2E1181CD1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0F597B2-4D3C-427E-8DE3-86AEBBFB9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98BE019-67DA-4F2F-BF32-402A796FF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7668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C4FC7C-8AF1-4481-9439-9B69D7585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634B7EC-1877-420B-850F-880AAA642A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B5FE78E-7FDD-40A8-98EB-D1E9C6012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0A81B0C-2126-4A9E-A12F-E6B9F281D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A6E69-44CC-4316-AD34-DF97E8FB26F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7E14163-0218-4EA5-AA89-7743FD3A7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E5496E9-2679-4ABE-8F62-623FDD249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119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758595-5453-45F6-8BD8-D11FE7E09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3B62E13-0C80-46E3-91BE-398CC09A5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D5FA63-FFB4-4D7E-AD60-D801CFE4B1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A6E69-44CC-4316-AD34-DF97E8FB26F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7F3705-58D3-4CB9-A0B2-FEC927166F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95BA21-4976-4AF7-B3B8-D6256429D6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25E67-EFD0-46B5-86D4-64017B1FE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768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9DD0BA2-E83E-46B4-B0B1-5DA08A76B197}"/>
              </a:ext>
            </a:extLst>
          </p:cNvPr>
          <p:cNvSpPr txBox="1"/>
          <p:nvPr/>
        </p:nvSpPr>
        <p:spPr>
          <a:xfrm>
            <a:off x="905438" y="1905498"/>
            <a:ext cx="108637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</a:rPr>
              <a:t>НАЗВАНИЕ РАБОТЫ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A71D34-8174-4D3E-8376-A033D45E5BB6}"/>
              </a:ext>
            </a:extLst>
          </p:cNvPr>
          <p:cNvSpPr txBox="1"/>
          <p:nvPr/>
        </p:nvSpPr>
        <p:spPr>
          <a:xfrm>
            <a:off x="6337310" y="4314371"/>
            <a:ext cx="48907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>
                <a:solidFill>
                  <a:schemeClr val="bg1"/>
                </a:solidFill>
              </a:rPr>
              <a:t>ФИО</a:t>
            </a:r>
            <a:r>
              <a:rPr lang="ru-RU" sz="4800" dirty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автора</a:t>
            </a:r>
          </a:p>
          <a:p>
            <a:pPr algn="r"/>
            <a:r>
              <a:rPr lang="ru-RU" sz="2400" dirty="0">
                <a:solidFill>
                  <a:schemeClr val="bg1"/>
                </a:solidFill>
              </a:rPr>
              <a:t>ОРГАНИЗАЦИЯ</a:t>
            </a:r>
          </a:p>
          <a:p>
            <a:pPr algn="r"/>
            <a:r>
              <a:rPr lang="ru-RU" sz="2400" dirty="0">
                <a:solidFill>
                  <a:schemeClr val="bg1"/>
                </a:solidFill>
              </a:rPr>
              <a:t>ГОРОД</a:t>
            </a:r>
          </a:p>
          <a:p>
            <a:pPr algn="r"/>
            <a:r>
              <a:rPr lang="ru-RU" sz="2400" dirty="0">
                <a:solidFill>
                  <a:schemeClr val="bg1"/>
                </a:solidFill>
              </a:rPr>
              <a:t>ФИО соавторов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655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B47133-C6EC-441E-9ED2-792650260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4AE291-919F-44D6-B101-4FDE51D0108D}"/>
              </a:ext>
            </a:extLst>
          </p:cNvPr>
          <p:cNvSpPr txBox="1"/>
          <p:nvPr/>
        </p:nvSpPr>
        <p:spPr>
          <a:xfrm>
            <a:off x="1289784" y="311705"/>
            <a:ext cx="7295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НАЗВАНИЕ РАБОТЫ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695A54-C8D3-43F8-A0FE-3FB9D508ED01}"/>
              </a:ext>
            </a:extLst>
          </p:cNvPr>
          <p:cNvSpPr txBox="1"/>
          <p:nvPr/>
        </p:nvSpPr>
        <p:spPr>
          <a:xfrm>
            <a:off x="822121" y="1249960"/>
            <a:ext cx="10528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ЗАГОЛОВОК СЛАЙДА С ТЕКСТОМ</a:t>
            </a:r>
          </a:p>
        </p:txBody>
      </p:sp>
    </p:spTree>
    <p:extLst>
      <p:ext uri="{BB962C8B-B14F-4D97-AF65-F5344CB8AC3E}">
        <p14:creationId xmlns:p14="http://schemas.microsoft.com/office/powerpoint/2010/main" val="16019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B47133-C6EC-441E-9ED2-792650260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735855" cy="4351338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4AE291-919F-44D6-B101-4FDE51D0108D}"/>
              </a:ext>
            </a:extLst>
          </p:cNvPr>
          <p:cNvSpPr txBox="1"/>
          <p:nvPr/>
        </p:nvSpPr>
        <p:spPr>
          <a:xfrm>
            <a:off x="1289784" y="311705"/>
            <a:ext cx="7295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НАЗВАНИЕ РАБОТЫ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695A54-C8D3-43F8-A0FE-3FB9D508ED01}"/>
              </a:ext>
            </a:extLst>
          </p:cNvPr>
          <p:cNvSpPr txBox="1"/>
          <p:nvPr/>
        </p:nvSpPr>
        <p:spPr>
          <a:xfrm>
            <a:off x="822121" y="1249960"/>
            <a:ext cx="10528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ЗАГОЛОВОК СЛАЙДА С ТЕКСТОМ И ИЛЛЮСТРАЦИЯМИ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03AE4B2-6665-4F01-8094-AF815229C0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6507" y="1788128"/>
            <a:ext cx="4867300" cy="442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96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F0440CA2-D4CB-4C73-8D2F-CE7B79F24B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6263472"/>
              </p:ext>
            </p:extLst>
          </p:nvPr>
        </p:nvGraphicFramePr>
        <p:xfrm>
          <a:off x="838200" y="1825625"/>
          <a:ext cx="10515600" cy="4334545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78013994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52476628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81467510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55843018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212249423"/>
                    </a:ext>
                  </a:extLst>
                </a:gridCol>
              </a:tblGrid>
              <a:tr h="86690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0795333"/>
                  </a:ext>
                </a:extLst>
              </a:tr>
              <a:tr h="86690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098755"/>
                  </a:ext>
                </a:extLst>
              </a:tr>
              <a:tr h="86690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400581"/>
                  </a:ext>
                </a:extLst>
              </a:tr>
              <a:tr h="86690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277381"/>
                  </a:ext>
                </a:extLst>
              </a:tr>
              <a:tr h="86690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66858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8BE9636-70B5-463F-89E5-BAB40E08AAA8}"/>
              </a:ext>
            </a:extLst>
          </p:cNvPr>
          <p:cNvSpPr txBox="1"/>
          <p:nvPr/>
        </p:nvSpPr>
        <p:spPr>
          <a:xfrm>
            <a:off x="1289784" y="311705"/>
            <a:ext cx="7295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НАЗВАНИЕ РАБОТЫ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8F5D2A-E573-4D79-8D79-D89AB8023AF1}"/>
              </a:ext>
            </a:extLst>
          </p:cNvPr>
          <p:cNvSpPr txBox="1"/>
          <p:nvPr/>
        </p:nvSpPr>
        <p:spPr>
          <a:xfrm>
            <a:off x="838200" y="1302405"/>
            <a:ext cx="105067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ЗАГОЛОВОК СЛАЙДА С ТАБЛИЦАМИ</a:t>
            </a:r>
          </a:p>
        </p:txBody>
      </p:sp>
    </p:spTree>
    <p:extLst>
      <p:ext uri="{BB962C8B-B14F-4D97-AF65-F5344CB8AC3E}">
        <p14:creationId xmlns:p14="http://schemas.microsoft.com/office/powerpoint/2010/main" val="2785391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37847DAF-484E-4C2A-A2F4-2BA7EF1DB3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1189369"/>
              </p:ext>
            </p:extLst>
          </p:nvPr>
        </p:nvGraphicFramePr>
        <p:xfrm>
          <a:off x="838200" y="1825625"/>
          <a:ext cx="52578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C4EF25D-8176-469F-9E59-2DEBF50B783D}"/>
              </a:ext>
            </a:extLst>
          </p:cNvPr>
          <p:cNvSpPr txBox="1"/>
          <p:nvPr/>
        </p:nvSpPr>
        <p:spPr>
          <a:xfrm>
            <a:off x="6612556" y="1973179"/>
            <a:ext cx="49762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Примечание</a:t>
            </a:r>
          </a:p>
          <a:p>
            <a:r>
              <a:rPr lang="ru-RU" dirty="0"/>
              <a:t>Особенности</a:t>
            </a:r>
          </a:p>
          <a:p>
            <a:r>
              <a:rPr lang="ru-RU" dirty="0"/>
              <a:t>И т.д.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9928BA-9CA5-4A71-9F14-44459092A49A}"/>
              </a:ext>
            </a:extLst>
          </p:cNvPr>
          <p:cNvSpPr txBox="1"/>
          <p:nvPr/>
        </p:nvSpPr>
        <p:spPr>
          <a:xfrm>
            <a:off x="1289784" y="311705"/>
            <a:ext cx="7295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НАЗВАНИЕ РАБОТЫ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C566E1-9C0F-4273-B52D-A5F1C289D945}"/>
              </a:ext>
            </a:extLst>
          </p:cNvPr>
          <p:cNvSpPr txBox="1"/>
          <p:nvPr/>
        </p:nvSpPr>
        <p:spPr>
          <a:xfrm>
            <a:off x="838200" y="1302405"/>
            <a:ext cx="105067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ЗАГОЛОВОК СЛАЙДА С ГРАФИКАМИ (ВАРИАНТ 1)</a:t>
            </a:r>
          </a:p>
        </p:txBody>
      </p:sp>
    </p:spTree>
    <p:extLst>
      <p:ext uri="{BB962C8B-B14F-4D97-AF65-F5344CB8AC3E}">
        <p14:creationId xmlns:p14="http://schemas.microsoft.com/office/powerpoint/2010/main" val="821069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37847DAF-484E-4C2A-A2F4-2BA7EF1DB3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193939"/>
              </p:ext>
            </p:extLst>
          </p:nvPr>
        </p:nvGraphicFramePr>
        <p:xfrm>
          <a:off x="838200" y="1825625"/>
          <a:ext cx="52578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C4EF25D-8176-469F-9E59-2DEBF50B783D}"/>
              </a:ext>
            </a:extLst>
          </p:cNvPr>
          <p:cNvSpPr txBox="1"/>
          <p:nvPr/>
        </p:nvSpPr>
        <p:spPr>
          <a:xfrm>
            <a:off x="6612556" y="1973179"/>
            <a:ext cx="49762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Примечание</a:t>
            </a:r>
          </a:p>
          <a:p>
            <a:r>
              <a:rPr lang="ru-RU" dirty="0"/>
              <a:t>Особенности</a:t>
            </a:r>
          </a:p>
          <a:p>
            <a:r>
              <a:rPr lang="ru-RU" dirty="0"/>
              <a:t>И т.д.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9928BA-9CA5-4A71-9F14-44459092A49A}"/>
              </a:ext>
            </a:extLst>
          </p:cNvPr>
          <p:cNvSpPr txBox="1"/>
          <p:nvPr/>
        </p:nvSpPr>
        <p:spPr>
          <a:xfrm>
            <a:off x="1289784" y="311705"/>
            <a:ext cx="7295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НАЗВАНИЕ РАБОТЫ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C566E1-9C0F-4273-B52D-A5F1C289D945}"/>
              </a:ext>
            </a:extLst>
          </p:cNvPr>
          <p:cNvSpPr txBox="1"/>
          <p:nvPr/>
        </p:nvSpPr>
        <p:spPr>
          <a:xfrm>
            <a:off x="838200" y="1302405"/>
            <a:ext cx="105067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ЗАГОЛОВОК СЛАЙДА С ГРАФИКАМИ (ВАРИАНТ 2)</a:t>
            </a:r>
          </a:p>
        </p:txBody>
      </p:sp>
    </p:spTree>
    <p:extLst>
      <p:ext uri="{BB962C8B-B14F-4D97-AF65-F5344CB8AC3E}">
        <p14:creationId xmlns:p14="http://schemas.microsoft.com/office/powerpoint/2010/main" val="3923111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B47133-C6EC-441E-9ED2-792650260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4AE291-919F-44D6-B101-4FDE51D0108D}"/>
              </a:ext>
            </a:extLst>
          </p:cNvPr>
          <p:cNvSpPr txBox="1"/>
          <p:nvPr/>
        </p:nvSpPr>
        <p:spPr>
          <a:xfrm>
            <a:off x="1289784" y="311705"/>
            <a:ext cx="7295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НАЗВАНИЕ РАБОТЫ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695A54-C8D3-43F8-A0FE-3FB9D508ED01}"/>
              </a:ext>
            </a:extLst>
          </p:cNvPr>
          <p:cNvSpPr txBox="1"/>
          <p:nvPr/>
        </p:nvSpPr>
        <p:spPr>
          <a:xfrm>
            <a:off x="838200" y="1240850"/>
            <a:ext cx="10528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ЗАКЛЮЧЕНИЕ</a:t>
            </a:r>
          </a:p>
        </p:txBody>
      </p:sp>
    </p:spTree>
    <p:extLst>
      <p:ext uri="{BB962C8B-B14F-4D97-AF65-F5344CB8AC3E}">
        <p14:creationId xmlns:p14="http://schemas.microsoft.com/office/powerpoint/2010/main" val="14989525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67</Words>
  <Application>Microsoft Office PowerPoint</Application>
  <PresentationFormat>Широкоэкранный</PresentationFormat>
  <Paragraphs>25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Олеся Нищук</dc:creator>
  <cp:lastModifiedBy>Олеся Нищук</cp:lastModifiedBy>
  <cp:revision>24</cp:revision>
  <dcterms:created xsi:type="dcterms:W3CDTF">2023-03-01T12:51:25Z</dcterms:created>
  <dcterms:modified xsi:type="dcterms:W3CDTF">2025-02-13T09:20:31Z</dcterms:modified>
</cp:coreProperties>
</file>