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8" r:id="rId3"/>
    <p:sldId id="258" r:id="rId4"/>
    <p:sldId id="259" r:id="rId5"/>
    <p:sldId id="263" r:id="rId6"/>
    <p:sldId id="264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EA6"/>
    <a:srgbClr val="4D0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C69F9-36D1-4FBC-82B6-3532745C3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DA762A-8F0D-4E47-8009-CA7BDC247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3E3604-CF7C-44D3-A868-64FF13133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A468AE-E55A-4AAF-A05D-B5AEA485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C4516F-8BCF-46F1-A217-689FDD4C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61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02F57-FF99-4B3B-B249-0429B4917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CEE7D8-7FEE-46A4-97D5-251B89BD9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65B3A7-2E86-4733-BB6A-2F1A4A02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2C782A-189C-46EE-B153-093991E1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D27DF-D182-43C1-806E-2D814307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74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DA2A8B-BE4C-465D-9374-EFBF53F853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5A6269-9BB3-400E-A79B-B604F80DD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3BE30F-17E3-4346-BBC5-589959C0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B12A7-A68B-48E0-8ADC-EBABEC55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21B1AC-28B3-48FB-9459-D745B377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49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713B0-A019-44E5-835D-EED206E7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0F1A16-3C7B-4E36-B751-3517982BB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C51B41-8894-4BC7-9344-5249B95F5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67A165-27B3-4880-AD69-4075AE19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C58882-07D9-4373-8162-482245C5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7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F8B9E-5736-41C9-B113-1A9FBFB13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1241C6-E842-416C-BB87-41D89BCD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08D818-6A0C-4B14-9C1E-CD72F0F1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3202A6-3781-4751-A20D-007B468C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25B74D-0F22-425B-84BF-AFB86652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86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CC51E-1651-43CA-B8D6-3921D51FB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7AB427-DA8C-4967-9D57-3A955F73B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D3CD9B-AC99-4C85-99B4-8575DDB26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3B9D78-C4AD-4C34-B356-7ACFE28B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370730-96A1-41D2-8555-E77E69A6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BF3502-D01B-40F9-8A71-4F83429C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047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4375B-573D-4F7E-9812-41864A8A9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BADD71-1E8A-4DF2-BC25-810D49F48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BB94D0-B5E0-4B89-A67F-8302B5A96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1E0CFA-10B9-484A-B6FC-F06BD4353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3C64D4-BD02-4D24-9A4C-FA6E71CA3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DCA371-B12D-44EA-A71C-1E76D15A6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3A23AD-E133-4ED7-9BA7-09D27822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5FA704-2C1D-46C5-B74F-489D2F2A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3963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81B07-D1BE-415D-9EE6-96763645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CF7A2C-6DE1-4599-A6FB-DA5BFA564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FD7F77-72ED-41C4-9BE3-76AD8049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76B94D2-FF9E-483B-A0D5-2CB485EF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3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7FFE64-81BF-45BF-8AAF-86E7A946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9813EF-6C00-43DA-A1B5-1BDD3E6F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A34B57-159C-45B2-8FBB-A27EB439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99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A2F86-0C86-4A6A-B671-C8021D8B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14D7EC-FB68-4348-BA61-44A5FBE83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72BFF8-058A-49CF-B882-AB1AC0131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AA6C8C-F24E-4D58-A1B6-2E1181CD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F597B2-4D3C-427E-8DE3-86AEBBFB9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8BE019-67DA-4F2F-BF32-402A796F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7668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4FC7C-8AF1-4481-9439-9B69D758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634B7EC-1877-420B-850F-880AAA642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5FE78E-7FDD-40A8-98EB-D1E9C6012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A81B0C-2126-4A9E-A12F-E6B9F281D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E14163-0218-4EA5-AA89-7743FD3A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5496E9-2679-4ABE-8F62-623FDD249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11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58595-5453-45F6-8BD8-D11FE7E0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B62E13-0C80-46E3-91BE-398CC09A5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5FA63-FFB4-4D7E-AD60-D801CFE4B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A6E69-44CC-4316-AD34-DF97E8FB26F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7F3705-58D3-4CB9-A0B2-FEC927166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95BA21-4976-4AF7-B3B8-D6256429D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25E67-EFD0-46B5-86D4-64017B1FE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7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9DD0BA2-E83E-46B4-B0B1-5DA08A76B197}"/>
              </a:ext>
            </a:extLst>
          </p:cNvPr>
          <p:cNvSpPr txBox="1"/>
          <p:nvPr/>
        </p:nvSpPr>
        <p:spPr>
          <a:xfrm>
            <a:off x="664128" y="2463763"/>
            <a:ext cx="10863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ТЕМА ДОКЛАДА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A71D34-8174-4D3E-8376-A033D45E5BB6}"/>
              </a:ext>
            </a:extLst>
          </p:cNvPr>
          <p:cNvSpPr txBox="1"/>
          <p:nvPr/>
        </p:nvSpPr>
        <p:spPr>
          <a:xfrm>
            <a:off x="3650608" y="4731478"/>
            <a:ext cx="48907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ФИО</a:t>
            </a:r>
            <a:br>
              <a:rPr lang="ru-RU" dirty="0"/>
            </a:br>
            <a:r>
              <a:rPr lang="ru-RU" dirty="0"/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60865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24B42F-028C-4265-A8CA-4FE0DE7C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305"/>
            <a:ext cx="10515600" cy="415565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0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B47133-C6EC-441E-9ED2-79265026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Текст</a:t>
            </a:r>
          </a:p>
          <a:p>
            <a:r>
              <a:rPr lang="ru-RU" dirty="0"/>
              <a:t>Текст</a:t>
            </a:r>
          </a:p>
          <a:p>
            <a:r>
              <a:rPr lang="ru-RU" dirty="0"/>
              <a:t>Текст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1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0440CA2-D4CB-4C73-8D2F-CE7B79F24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937085"/>
              </p:ext>
            </p:extLst>
          </p:nvPr>
        </p:nvGraphicFramePr>
        <p:xfrm>
          <a:off x="838200" y="1825625"/>
          <a:ext cx="10515600" cy="43345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78013994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52476628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146751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584301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12249423"/>
                    </a:ext>
                  </a:extLst>
                </a:gridCol>
              </a:tblGrid>
              <a:tr h="8669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4D0C6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4D0C6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4D0C6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4D0C6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4D0C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795333"/>
                  </a:ext>
                </a:extLst>
              </a:tr>
              <a:tr h="8669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98755"/>
                  </a:ext>
                </a:extLst>
              </a:tr>
              <a:tr h="86690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00581"/>
                  </a:ext>
                </a:extLst>
              </a:tr>
              <a:tr h="86690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277381"/>
                  </a:ext>
                </a:extLst>
              </a:tr>
              <a:tr h="86690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66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3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76C4FA-A7FD-44CE-91A0-8E400449E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8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584972-8411-49CB-A8ED-2B4CE9C60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9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43E591-E6C3-436E-9D4C-020F767EC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313431-6302-446F-8C64-1BD3563B9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00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9A0F02-AF83-4C85-8683-2E8BBC5142CA}"/>
              </a:ext>
            </a:extLst>
          </p:cNvPr>
          <p:cNvSpPr txBox="1"/>
          <p:nvPr/>
        </p:nvSpPr>
        <p:spPr>
          <a:xfrm>
            <a:off x="4350620" y="5698155"/>
            <a:ext cx="4252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4116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12</Words>
  <Application>Microsoft Office PowerPoint</Application>
  <PresentationFormat>Широкоэкранный</PresentationFormat>
  <Paragraphs>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 Нищук</dc:creator>
  <cp:lastModifiedBy>Олеся Нищук</cp:lastModifiedBy>
  <cp:revision>17</cp:revision>
  <dcterms:created xsi:type="dcterms:W3CDTF">2023-03-01T12:51:25Z</dcterms:created>
  <dcterms:modified xsi:type="dcterms:W3CDTF">2025-02-06T09:41:06Z</dcterms:modified>
</cp:coreProperties>
</file>