
<file path=[Content_Types].xml><?xml version="1.0" encoding="utf-8"?>
<Types xmlns="http://schemas.openxmlformats.org/package/2006/content-types">
  <Default Extension="png" ContentType="image/png"/>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slideLayouts/slideLayout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slideLayouts/slideLayout8.xml" ContentType="application/vnd.openxmlformats-officedocument.presentationml.slideLayout+xml"/>
  <Override PartName="/ppt/theme/theme8.xml" ContentType="application/vnd.openxmlformats-officedocument.theme+xml"/>
  <Override PartName="/ppt/slideLayouts/slideLayout9.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slideLayouts/slideLayout10.xml" ContentType="application/vnd.openxmlformats-officedocument.presentationml.slideLayout+xml"/>
  <Override PartName="/ppt/theme/theme11.xml" ContentType="application/vnd.openxmlformats-officedocument.theme+xml"/>
  <Override PartName="/ppt/slideLayouts/slideLayout11.xml" ContentType="application/vnd.openxmlformats-officedocument.presentationml.slideLayout+xml"/>
  <Override PartName="/ppt/theme/theme12.xml" ContentType="application/vnd.openxmlformats-officedocument.theme+xml"/>
  <Override PartName="/ppt/slideLayouts/slideLayout12.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slideLayouts/slideLayout13.xml" ContentType="application/vnd.openxmlformats-officedocument.presentationml.slideLayout+xml"/>
  <Override PartName="/ppt/theme/theme15.xml" ContentType="application/vnd.openxmlformats-officedocument.theme+xml"/>
  <Override PartName="/ppt/slideLayouts/slideLayout14.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theme/theme18.xml" ContentType="application/vnd.openxmlformats-officedocument.theme+xml"/>
  <Override PartName="/ppt/theme/theme19.xml" ContentType="application/vnd.openxmlformats-officedocument.theme+xml"/>
  <Override PartName="/ppt/theme/theme20.xml" ContentType="application/vnd.openxmlformats-officedocument.theme+xml"/>
  <Override PartName="/ppt/theme/theme21.xml" ContentType="application/vnd.openxmlformats-officedocument.theme+xml"/>
  <Override PartName="/ppt/theme/theme22.xml" ContentType="application/vnd.openxmlformats-officedocument.theme+xml"/>
  <Override PartName="/ppt/theme/theme23.xml" ContentType="application/vnd.openxmlformats-officedocument.theme+xml"/>
  <Override PartName="/ppt/theme/theme24.xml" ContentType="application/vnd.openxmlformats-officedocument.theme+xml"/>
  <Override PartName="/ppt/theme/theme25.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6.xml" ContentType="application/vnd.openxmlformats-officedocument.theme+xml"/>
  <Override PartName="/ppt/theme/theme27.xml" ContentType="application/vnd.openxmlformats-officedocument.theme+xml"/>
  <Override PartName="/ppt/slideLayouts/slideLayout19.xml" ContentType="application/vnd.openxmlformats-officedocument.presentationml.slideLayout+xml"/>
  <Override PartName="/ppt/theme/theme28.xml" ContentType="application/vnd.openxmlformats-officedocument.theme+xml"/>
  <Override PartName="/ppt/theme/theme29.xml" ContentType="application/vnd.openxmlformats-officedocument.theme+xml"/>
  <Override PartName="/ppt/theme/theme30.xml" ContentType="application/vnd.openxmlformats-officedocument.theme+xml"/>
  <Override PartName="/ppt/theme/theme31.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2.xml" ContentType="application/vnd.openxmlformats-officedocument.theme+xml"/>
  <Override PartName="/ppt/theme/theme33.xml" ContentType="application/vnd.openxmlformats-officedocument.theme+xml"/>
  <Override PartName="/ppt/theme/theme3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2.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3.xml" ContentType="application/vnd.openxmlformats-officedocument.drawingml.chart+xml"/>
  <Override PartName="/ppt/drawings/drawing1.xml" ContentType="application/vnd.openxmlformats-officedocument.drawingml.chartshapes+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 id="2147483682" r:id="rId2"/>
    <p:sldMasterId id="2147483764" r:id="rId3"/>
    <p:sldMasterId id="2147483840" r:id="rId4"/>
    <p:sldMasterId id="2147483894" r:id="rId5"/>
    <p:sldMasterId id="2147483898" r:id="rId6"/>
    <p:sldMasterId id="2147483900" r:id="rId7"/>
    <p:sldMasterId id="2147483902" r:id="rId8"/>
    <p:sldMasterId id="2147483904" r:id="rId9"/>
    <p:sldMasterId id="2147483906" r:id="rId10"/>
    <p:sldMasterId id="2147483908" r:id="rId11"/>
    <p:sldMasterId id="2147483910" r:id="rId12"/>
    <p:sldMasterId id="2147483912" r:id="rId13"/>
    <p:sldMasterId id="2147483914" r:id="rId14"/>
    <p:sldMasterId id="2147483916" r:id="rId15"/>
    <p:sldMasterId id="2147483918" r:id="rId16"/>
    <p:sldMasterId id="2147483920" r:id="rId17"/>
    <p:sldMasterId id="2147483922" r:id="rId18"/>
    <p:sldMasterId id="2147483924" r:id="rId19"/>
    <p:sldMasterId id="2147483926" r:id="rId20"/>
    <p:sldMasterId id="2147483928" r:id="rId21"/>
    <p:sldMasterId id="2147483930" r:id="rId22"/>
    <p:sldMasterId id="2147483932" r:id="rId23"/>
    <p:sldMasterId id="2147483934" r:id="rId24"/>
    <p:sldMasterId id="2147483936" r:id="rId25"/>
    <p:sldMasterId id="2147483938" r:id="rId26"/>
    <p:sldMasterId id="2147483940" r:id="rId27"/>
    <p:sldMasterId id="2147483942" r:id="rId28"/>
    <p:sldMasterId id="2147483944" r:id="rId29"/>
    <p:sldMasterId id="2147483946" r:id="rId30"/>
    <p:sldMasterId id="2147483948" r:id="rId31"/>
    <p:sldMasterId id="2147483962" r:id="rId32"/>
  </p:sldMasterIdLst>
  <p:notesMasterIdLst>
    <p:notesMasterId r:id="rId67"/>
  </p:notesMasterIdLst>
  <p:handoutMasterIdLst>
    <p:handoutMasterId r:id="rId68"/>
  </p:handoutMasterIdLst>
  <p:sldIdLst>
    <p:sldId id="266" r:id="rId33"/>
    <p:sldId id="415" r:id="rId34"/>
    <p:sldId id="395" r:id="rId35"/>
    <p:sldId id="429" r:id="rId36"/>
    <p:sldId id="430" r:id="rId37"/>
    <p:sldId id="431" r:id="rId38"/>
    <p:sldId id="390" r:id="rId39"/>
    <p:sldId id="433" r:id="rId40"/>
    <p:sldId id="434" r:id="rId41"/>
    <p:sldId id="424" r:id="rId42"/>
    <p:sldId id="426" r:id="rId43"/>
    <p:sldId id="427" r:id="rId44"/>
    <p:sldId id="384" r:id="rId45"/>
    <p:sldId id="380" r:id="rId46"/>
    <p:sldId id="512" r:id="rId47"/>
    <p:sldId id="500" r:id="rId48"/>
    <p:sldId id="508" r:id="rId49"/>
    <p:sldId id="408" r:id="rId50"/>
    <p:sldId id="409" r:id="rId51"/>
    <p:sldId id="444" r:id="rId52"/>
    <p:sldId id="495" r:id="rId53"/>
    <p:sldId id="497" r:id="rId54"/>
    <p:sldId id="456" r:id="rId55"/>
    <p:sldId id="458" r:id="rId56"/>
    <p:sldId id="460" r:id="rId57"/>
    <p:sldId id="488" r:id="rId58"/>
    <p:sldId id="489" r:id="rId59"/>
    <p:sldId id="491" r:id="rId60"/>
    <p:sldId id="467" r:id="rId61"/>
    <p:sldId id="473" r:id="rId62"/>
    <p:sldId id="398" r:id="rId63"/>
    <p:sldId id="400" r:id="rId64"/>
    <p:sldId id="421" r:id="rId65"/>
    <p:sldId id="507" r:id="rId66"/>
  </p:sldIdLst>
  <p:sldSz cx="9144000" cy="6858000" type="screen4x3"/>
  <p:notesSz cx="6669088" cy="992663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990099"/>
    <a:srgbClr val="FF33CC"/>
    <a:srgbClr val="FF7C80"/>
    <a:srgbClr val="FF3300"/>
    <a:srgbClr val="FF5050"/>
    <a:srgbClr val="CC0066"/>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99" autoAdjust="0"/>
    <p:restoredTop sz="94660"/>
  </p:normalViewPr>
  <p:slideViewPr>
    <p:cSldViewPr>
      <p:cViewPr>
        <p:scale>
          <a:sx n="80" d="100"/>
          <a:sy n="80" d="100"/>
        </p:scale>
        <p:origin x="-864" y="-588"/>
      </p:cViewPr>
      <p:guideLst>
        <p:guide orient="horz" pos="2160"/>
        <p:guide pos="2880"/>
      </p:guideLst>
    </p:cSldViewPr>
  </p:slideViewPr>
  <p:notesTextViewPr>
    <p:cViewPr>
      <p:scale>
        <a:sx n="1" d="1"/>
        <a:sy n="1" d="1"/>
      </p:scale>
      <p:origin x="0" y="0"/>
    </p:cViewPr>
  </p:notesTextViewPr>
  <p:sorterViewPr>
    <p:cViewPr>
      <p:scale>
        <a:sx n="120" d="100"/>
        <a:sy n="120" d="100"/>
      </p:scale>
      <p:origin x="0" y="455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slide" Target="slides/slide7.xml"/><Relationship Id="rId21" Type="http://schemas.openxmlformats.org/officeDocument/2006/relationships/slideMaster" Target="slideMasters/slideMaster21.xml"/><Relationship Id="rId34" Type="http://schemas.openxmlformats.org/officeDocument/2006/relationships/slide" Target="slides/slide2.xml"/><Relationship Id="rId42" Type="http://schemas.openxmlformats.org/officeDocument/2006/relationships/slide" Target="slides/slide10.xml"/><Relationship Id="rId47" Type="http://schemas.openxmlformats.org/officeDocument/2006/relationships/slide" Target="slides/slide15.xml"/><Relationship Id="rId50" Type="http://schemas.openxmlformats.org/officeDocument/2006/relationships/slide" Target="slides/slide18.xml"/><Relationship Id="rId55" Type="http://schemas.openxmlformats.org/officeDocument/2006/relationships/slide" Target="slides/slide23.xml"/><Relationship Id="rId63" Type="http://schemas.openxmlformats.org/officeDocument/2006/relationships/slide" Target="slides/slide31.xml"/><Relationship Id="rId68" Type="http://schemas.openxmlformats.org/officeDocument/2006/relationships/handoutMaster" Target="handoutMasters/handoutMaster1.xml"/><Relationship Id="rId7" Type="http://schemas.openxmlformats.org/officeDocument/2006/relationships/slideMaster" Target="slideMasters/slideMaster7.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Master" Target="slideMasters/slideMaster2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Master" Target="slideMasters/slideMaster32.xml"/><Relationship Id="rId37" Type="http://schemas.openxmlformats.org/officeDocument/2006/relationships/slide" Target="slides/slide5.xml"/><Relationship Id="rId40" Type="http://schemas.openxmlformats.org/officeDocument/2006/relationships/slide" Target="slides/slide8.xml"/><Relationship Id="rId45" Type="http://schemas.openxmlformats.org/officeDocument/2006/relationships/slide" Target="slides/slide13.xml"/><Relationship Id="rId53" Type="http://schemas.openxmlformats.org/officeDocument/2006/relationships/slide" Target="slides/slide21.xml"/><Relationship Id="rId58" Type="http://schemas.openxmlformats.org/officeDocument/2006/relationships/slide" Target="slides/slide26.xml"/><Relationship Id="rId66" Type="http://schemas.openxmlformats.org/officeDocument/2006/relationships/slide" Target="slides/slide34.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 Target="slides/slide4.xml"/><Relationship Id="rId49" Type="http://schemas.openxmlformats.org/officeDocument/2006/relationships/slide" Target="slides/slide17.xml"/><Relationship Id="rId57" Type="http://schemas.openxmlformats.org/officeDocument/2006/relationships/slide" Target="slides/slide25.xml"/><Relationship Id="rId61" Type="http://schemas.openxmlformats.org/officeDocument/2006/relationships/slide" Target="slides/slide29.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Master" Target="slideMasters/slideMaster31.xml"/><Relationship Id="rId44" Type="http://schemas.openxmlformats.org/officeDocument/2006/relationships/slide" Target="slides/slide12.xml"/><Relationship Id="rId52" Type="http://schemas.openxmlformats.org/officeDocument/2006/relationships/slide" Target="slides/slide20.xml"/><Relationship Id="rId60" Type="http://schemas.openxmlformats.org/officeDocument/2006/relationships/slide" Target="slides/slide28.xml"/><Relationship Id="rId65" Type="http://schemas.openxmlformats.org/officeDocument/2006/relationships/slide" Target="slides/slide33.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 Target="slides/slide3.xml"/><Relationship Id="rId43" Type="http://schemas.openxmlformats.org/officeDocument/2006/relationships/slide" Target="slides/slide11.xml"/><Relationship Id="rId48" Type="http://schemas.openxmlformats.org/officeDocument/2006/relationships/slide" Target="slides/slide16.xml"/><Relationship Id="rId56" Type="http://schemas.openxmlformats.org/officeDocument/2006/relationships/slide" Target="slides/slide24.xml"/><Relationship Id="rId64" Type="http://schemas.openxmlformats.org/officeDocument/2006/relationships/slide" Target="slides/slide32.xml"/><Relationship Id="rId69"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19.xml"/><Relationship Id="rId72"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1.xml"/><Relationship Id="rId38" Type="http://schemas.openxmlformats.org/officeDocument/2006/relationships/slide" Target="slides/slide6.xml"/><Relationship Id="rId46" Type="http://schemas.openxmlformats.org/officeDocument/2006/relationships/slide" Target="slides/slide14.xml"/><Relationship Id="rId59" Type="http://schemas.openxmlformats.org/officeDocument/2006/relationships/slide" Target="slides/slide27.xml"/><Relationship Id="rId67" Type="http://schemas.openxmlformats.org/officeDocument/2006/relationships/notesMaster" Target="notesMasters/notesMaster1.xml"/><Relationship Id="rId20" Type="http://schemas.openxmlformats.org/officeDocument/2006/relationships/slideMaster" Target="slideMasters/slideMaster20.xml"/><Relationship Id="rId41" Type="http://schemas.openxmlformats.org/officeDocument/2006/relationships/slide" Target="slides/slide9.xml"/><Relationship Id="rId54" Type="http://schemas.openxmlformats.org/officeDocument/2006/relationships/slide" Target="slides/slide22.xml"/><Relationship Id="rId62" Type="http://schemas.openxmlformats.org/officeDocument/2006/relationships/slide" Target="slides/slide30.xml"/><Relationship Id="rId7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_____Microsoft_Excel2.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_____Microsoft_Excel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Пациенты с анемией</c:v>
                </c:pt>
              </c:strCache>
            </c:strRef>
          </c:tx>
          <c:spPr>
            <a:solidFill>
              <a:srgbClr val="DD0806"/>
            </a:solidFill>
            <a:ln w="12700">
              <a:solidFill>
                <a:srgbClr val="FFFFFF"/>
              </a:solidFill>
              <a:prstDash val="solid"/>
            </a:ln>
          </c:spPr>
          <c:invertIfNegative val="0"/>
          <c:cat>
            <c:strRef>
              <c:f>Sheet1!$A$2:$A$4</c:f>
              <c:strCache>
                <c:ptCount val="3"/>
                <c:pt idx="0">
                  <c:v>Гемотрансфузия</c:v>
                </c:pt>
                <c:pt idx="1">
                  <c:v>ИМТ</c:v>
                </c:pt>
                <c:pt idx="2">
                  <c:v>ИРТ</c:v>
                </c:pt>
              </c:strCache>
            </c:strRef>
          </c:cat>
          <c:val>
            <c:numRef>
              <c:f>Sheet1!$B$2:$B$4</c:f>
              <c:numCache>
                <c:formatCode>General</c:formatCode>
                <c:ptCount val="3"/>
                <c:pt idx="0">
                  <c:v>71</c:v>
                </c:pt>
                <c:pt idx="1">
                  <c:v>28</c:v>
                </c:pt>
                <c:pt idx="2">
                  <c:v>14</c:v>
                </c:pt>
              </c:numCache>
            </c:numRef>
          </c:val>
        </c:ser>
        <c:ser>
          <c:idx val="1"/>
          <c:order val="1"/>
          <c:tx>
            <c:strRef>
              <c:f>Sheet1!$C$1</c:f>
              <c:strCache>
                <c:ptCount val="1"/>
                <c:pt idx="0">
                  <c:v>Контроль</c:v>
                </c:pt>
              </c:strCache>
            </c:strRef>
          </c:tx>
          <c:spPr>
            <a:solidFill>
              <a:srgbClr val="91278F"/>
            </a:solidFill>
            <a:ln w="12700">
              <a:solidFill>
                <a:srgbClr val="FFFFFF"/>
              </a:solidFill>
              <a:prstDash val="solid"/>
            </a:ln>
          </c:spPr>
          <c:invertIfNegative val="0"/>
          <c:cat>
            <c:strRef>
              <c:f>Sheet1!$A$2:$A$4</c:f>
              <c:strCache>
                <c:ptCount val="3"/>
                <c:pt idx="0">
                  <c:v>Гемотрансфузия</c:v>
                </c:pt>
                <c:pt idx="1">
                  <c:v>ИМТ</c:v>
                </c:pt>
                <c:pt idx="2">
                  <c:v>ИРТ</c:v>
                </c:pt>
              </c:strCache>
            </c:strRef>
          </c:cat>
          <c:val>
            <c:numRef>
              <c:f>Sheet1!$C$2:$C$4</c:f>
              <c:numCache>
                <c:formatCode>General</c:formatCode>
                <c:ptCount val="3"/>
                <c:pt idx="0">
                  <c:v>10.5</c:v>
                </c:pt>
                <c:pt idx="1">
                  <c:v>14</c:v>
                </c:pt>
                <c:pt idx="2">
                  <c:v>12</c:v>
                </c:pt>
              </c:numCache>
            </c:numRef>
          </c:val>
        </c:ser>
        <c:dLbls>
          <c:showLegendKey val="0"/>
          <c:showVal val="0"/>
          <c:showCatName val="0"/>
          <c:showSerName val="0"/>
          <c:showPercent val="0"/>
          <c:showBubbleSize val="0"/>
        </c:dLbls>
        <c:gapWidth val="150"/>
        <c:axId val="30913280"/>
        <c:axId val="30915200"/>
      </c:barChart>
      <c:catAx>
        <c:axId val="30913280"/>
        <c:scaling>
          <c:orientation val="minMax"/>
        </c:scaling>
        <c:delete val="0"/>
        <c:axPos val="b"/>
        <c:numFmt formatCode="General" sourceLinked="1"/>
        <c:majorTickMark val="out"/>
        <c:minorTickMark val="none"/>
        <c:tickLblPos val="nextTo"/>
        <c:spPr>
          <a:ln w="3175">
            <a:solidFill>
              <a:srgbClr val="000000"/>
            </a:solidFill>
            <a:prstDash val="solid"/>
          </a:ln>
        </c:spPr>
        <c:txPr>
          <a:bodyPr/>
          <a:lstStyle/>
          <a:p>
            <a:pPr>
              <a:defRPr sz="1400"/>
            </a:pPr>
            <a:endParaRPr lang="ru-RU"/>
          </a:p>
        </c:txPr>
        <c:crossAx val="30915200"/>
        <c:crosses val="autoZero"/>
        <c:auto val="1"/>
        <c:lblAlgn val="ctr"/>
        <c:lblOffset val="100"/>
        <c:noMultiLvlLbl val="0"/>
      </c:catAx>
      <c:valAx>
        <c:axId val="30915200"/>
        <c:scaling>
          <c:orientation val="minMax"/>
          <c:max val="100"/>
        </c:scaling>
        <c:delete val="0"/>
        <c:axPos val="l"/>
        <c:title>
          <c:tx>
            <c:rich>
              <a:bodyPr/>
              <a:lstStyle/>
              <a:p>
                <a:pPr>
                  <a:defRPr sz="1400" b="0" i="0" u="none" strike="noStrike" baseline="0">
                    <a:solidFill>
                      <a:srgbClr val="000000"/>
                    </a:solidFill>
                    <a:latin typeface="Arial"/>
                    <a:ea typeface="Arial"/>
                    <a:cs typeface="Arial"/>
                  </a:defRPr>
                </a:pPr>
                <a:r>
                  <a:rPr lang="ru-RU" dirty="0" smtClean="0"/>
                  <a:t>Процент пациентов</a:t>
                </a:r>
                <a:endParaRPr lang="en-US" dirty="0"/>
              </a:p>
            </c:rich>
          </c:tx>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a:lstStyle/>
          <a:p>
            <a:pPr>
              <a:defRPr sz="1400"/>
            </a:pPr>
            <a:endParaRPr lang="ru-RU"/>
          </a:p>
        </c:txPr>
        <c:crossAx val="30913280"/>
        <c:crosses val="autoZero"/>
        <c:crossBetween val="between"/>
      </c:valAx>
      <c:spPr>
        <a:noFill/>
        <a:ln w="25400">
          <a:noFill/>
        </a:ln>
      </c:spPr>
    </c:plotArea>
    <c:legend>
      <c:legendPos val="r"/>
      <c:layout>
        <c:manualLayout>
          <c:xMode val="edge"/>
          <c:yMode val="edge"/>
          <c:x val="0.7705479452054792"/>
          <c:y val="0.42666666666666753"/>
          <c:w val="0.21746575342465801"/>
          <c:h val="0.26"/>
        </c:manualLayout>
      </c:layout>
      <c:overlay val="0"/>
      <c:spPr>
        <a:noFill/>
        <a:ln w="25400">
          <a:noFill/>
        </a:ln>
      </c:spPr>
      <c:txPr>
        <a:bodyPr/>
        <a:lstStyle/>
        <a:p>
          <a:pPr>
            <a:defRPr sz="1400"/>
          </a:pPr>
          <a:endParaRPr lang="ru-RU"/>
        </a:p>
      </c:txPr>
    </c:legend>
    <c:plotVisOnly val="1"/>
    <c:dispBlanksAs val="gap"/>
    <c:showDLblsOverMax val="0"/>
  </c:chart>
  <c:spPr>
    <a:noFill/>
    <a:ln>
      <a:noFill/>
    </a:ln>
  </c:spPr>
  <c:txPr>
    <a:bodyPr/>
    <a:lstStyle/>
    <a:p>
      <a:pPr>
        <a:defRPr sz="1800" b="0">
          <a:solidFill>
            <a:srgbClr val="000000"/>
          </a:solidFill>
        </a:defRPr>
      </a:pPr>
      <a:endParaRPr lang="ru-R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395646798911019"/>
          <c:y val="4.5646406819813266E-2"/>
          <c:w val="0.82868660884168999"/>
          <c:h val="0.83859880212529603"/>
        </c:manualLayout>
      </c:layout>
      <c:barChart>
        <c:barDir val="col"/>
        <c:grouping val="clustered"/>
        <c:varyColors val="0"/>
        <c:ser>
          <c:idx val="0"/>
          <c:order val="0"/>
          <c:tx>
            <c:strRef>
              <c:f>Sheet1!$B$1</c:f>
              <c:strCache>
                <c:ptCount val="1"/>
                <c:pt idx="0">
                  <c:v>Венофер (железа сахарат)</c:v>
                </c:pt>
              </c:strCache>
            </c:strRef>
          </c:tx>
          <c:spPr>
            <a:solidFill>
              <a:srgbClr val="DD0806"/>
            </a:solidFill>
            <a:ln w="12686">
              <a:solidFill>
                <a:srgbClr val="FFFFFF"/>
              </a:solidFill>
              <a:prstDash val="solid"/>
            </a:ln>
          </c:spPr>
          <c:invertIfNegative val="0"/>
          <c:cat>
            <c:strRef>
              <c:f>Sheet1!$A$2:$A$3</c:f>
              <c:strCache>
                <c:ptCount val="2"/>
                <c:pt idx="0">
                  <c:v>Восстановление запасов железа</c:v>
                </c:pt>
                <c:pt idx="1">
                  <c:v>Потребность в АлГТ</c:v>
                </c:pt>
              </c:strCache>
            </c:strRef>
          </c:cat>
          <c:val>
            <c:numRef>
              <c:f>Sheet1!$B$2:$B$3</c:f>
              <c:numCache>
                <c:formatCode>General</c:formatCode>
                <c:ptCount val="2"/>
                <c:pt idx="0">
                  <c:v>62</c:v>
                </c:pt>
                <c:pt idx="1">
                  <c:v>24</c:v>
                </c:pt>
              </c:numCache>
            </c:numRef>
          </c:val>
        </c:ser>
        <c:ser>
          <c:idx val="1"/>
          <c:order val="1"/>
          <c:tx>
            <c:strRef>
              <c:f>Sheet1!$C$1</c:f>
              <c:strCache>
                <c:ptCount val="1"/>
                <c:pt idx="0">
                  <c:v>Феринжект (железа карбоксимальтозат)</c:v>
                </c:pt>
              </c:strCache>
            </c:strRef>
          </c:tx>
          <c:spPr>
            <a:solidFill>
              <a:srgbClr val="91278F"/>
            </a:solidFill>
            <a:ln w="12686">
              <a:solidFill>
                <a:srgbClr val="FFFFFF"/>
              </a:solidFill>
              <a:prstDash val="solid"/>
            </a:ln>
          </c:spPr>
          <c:invertIfNegative val="0"/>
          <c:cat>
            <c:strRef>
              <c:f>Sheet1!$A$2:$A$3</c:f>
              <c:strCache>
                <c:ptCount val="2"/>
                <c:pt idx="0">
                  <c:v>Восстановление запасов железа</c:v>
                </c:pt>
                <c:pt idx="1">
                  <c:v>Потребность в АлГТ</c:v>
                </c:pt>
              </c:strCache>
            </c:strRef>
          </c:cat>
          <c:val>
            <c:numRef>
              <c:f>Sheet1!$C$2:$C$3</c:f>
              <c:numCache>
                <c:formatCode>General</c:formatCode>
                <c:ptCount val="2"/>
                <c:pt idx="0">
                  <c:v>82</c:v>
                </c:pt>
                <c:pt idx="1">
                  <c:v>9</c:v>
                </c:pt>
              </c:numCache>
            </c:numRef>
          </c:val>
        </c:ser>
        <c:dLbls>
          <c:showLegendKey val="0"/>
          <c:showVal val="0"/>
          <c:showCatName val="0"/>
          <c:showSerName val="0"/>
          <c:showPercent val="0"/>
          <c:showBubbleSize val="0"/>
        </c:dLbls>
        <c:gapWidth val="75"/>
        <c:overlap val="-25"/>
        <c:axId val="158893568"/>
        <c:axId val="158895104"/>
      </c:barChart>
      <c:catAx>
        <c:axId val="158893568"/>
        <c:scaling>
          <c:orientation val="minMax"/>
        </c:scaling>
        <c:delete val="0"/>
        <c:axPos val="b"/>
        <c:numFmt formatCode="General" sourceLinked="1"/>
        <c:majorTickMark val="none"/>
        <c:minorTickMark val="none"/>
        <c:tickLblPos val="nextTo"/>
        <c:spPr>
          <a:ln w="3171">
            <a:solidFill>
              <a:srgbClr val="000000"/>
            </a:solidFill>
            <a:prstDash val="solid"/>
          </a:ln>
        </c:spPr>
        <c:txPr>
          <a:bodyPr/>
          <a:lstStyle/>
          <a:p>
            <a:pPr>
              <a:defRPr sz="1100"/>
            </a:pPr>
            <a:endParaRPr lang="ru-RU"/>
          </a:p>
        </c:txPr>
        <c:crossAx val="158895104"/>
        <c:crosses val="autoZero"/>
        <c:auto val="1"/>
        <c:lblAlgn val="ctr"/>
        <c:lblOffset val="100"/>
        <c:noMultiLvlLbl val="0"/>
      </c:catAx>
      <c:valAx>
        <c:axId val="158895104"/>
        <c:scaling>
          <c:orientation val="minMax"/>
          <c:max val="100"/>
        </c:scaling>
        <c:delete val="0"/>
        <c:axPos val="l"/>
        <c:majorGridlines>
          <c:spPr>
            <a:ln w="3171">
              <a:solidFill>
                <a:srgbClr val="808080"/>
              </a:solidFill>
              <a:prstDash val="solid"/>
            </a:ln>
          </c:spPr>
        </c:majorGridlines>
        <c:title>
          <c:tx>
            <c:rich>
              <a:bodyPr/>
              <a:lstStyle/>
              <a:p>
                <a:pPr>
                  <a:defRPr sz="1798" b="0" i="0" u="none" strike="noStrike" baseline="0">
                    <a:solidFill>
                      <a:srgbClr val="000000"/>
                    </a:solidFill>
                    <a:latin typeface="Arial"/>
                    <a:ea typeface="Arial"/>
                    <a:cs typeface="Arial"/>
                  </a:defRPr>
                </a:pPr>
                <a:r>
                  <a:rPr lang="ru-RU" dirty="0" smtClean="0"/>
                  <a:t>Процент пациентов</a:t>
                </a:r>
                <a:endParaRPr lang="en-US" dirty="0"/>
              </a:p>
            </c:rich>
          </c:tx>
          <c:layout/>
          <c:overlay val="0"/>
          <c:spPr>
            <a:noFill/>
            <a:ln w="25372">
              <a:noFill/>
            </a:ln>
          </c:spPr>
        </c:title>
        <c:numFmt formatCode="General" sourceLinked="1"/>
        <c:majorTickMark val="none"/>
        <c:minorTickMark val="none"/>
        <c:tickLblPos val="nextTo"/>
        <c:spPr>
          <a:ln w="9514">
            <a:noFill/>
          </a:ln>
        </c:spPr>
        <c:crossAx val="158893568"/>
        <c:crosses val="autoZero"/>
        <c:crossBetween val="between"/>
      </c:valAx>
      <c:spPr>
        <a:noFill/>
        <a:ln w="25372">
          <a:noFill/>
        </a:ln>
      </c:spPr>
    </c:plotArea>
    <c:legend>
      <c:legendPos val="r"/>
      <c:layout>
        <c:manualLayout>
          <c:xMode val="edge"/>
          <c:yMode val="edge"/>
          <c:x val="5.2720117560421324E-2"/>
          <c:y val="0.92354710055267797"/>
          <c:w val="0.9218996271255353"/>
          <c:h val="7.6452899447322129E-2"/>
        </c:manualLayout>
      </c:layout>
      <c:overlay val="0"/>
      <c:spPr>
        <a:noFill/>
        <a:ln w="25372">
          <a:noFill/>
        </a:ln>
      </c:spPr>
      <c:txPr>
        <a:bodyPr/>
        <a:lstStyle/>
        <a:p>
          <a:pPr>
            <a:defRPr sz="1600"/>
          </a:pPr>
          <a:endParaRPr lang="ru-RU"/>
        </a:p>
      </c:txPr>
    </c:legend>
    <c:plotVisOnly val="1"/>
    <c:dispBlanksAs val="gap"/>
    <c:showDLblsOverMax val="0"/>
  </c:chart>
  <c:spPr>
    <a:noFill/>
    <a:ln>
      <a:noFill/>
    </a:ln>
  </c:spPr>
  <c:txPr>
    <a:bodyPr/>
    <a:lstStyle/>
    <a:p>
      <a:pPr>
        <a:defRPr sz="1798" b="0">
          <a:solidFill>
            <a:srgbClr val="000000"/>
          </a:solidFill>
        </a:defRPr>
      </a:pPr>
      <a:endParaRPr lang="ru-RU"/>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007807054032375"/>
          <c:y val="4.4733842545888094E-2"/>
          <c:w val="0.70801335140737398"/>
          <c:h val="0.79020818321170749"/>
        </c:manualLayout>
      </c:layout>
      <c:barChart>
        <c:barDir val="col"/>
        <c:grouping val="clustered"/>
        <c:varyColors val="0"/>
        <c:ser>
          <c:idx val="0"/>
          <c:order val="0"/>
          <c:tx>
            <c:strRef>
              <c:f>Sheet1!$B$1</c:f>
              <c:strCache>
                <c:ptCount val="1"/>
                <c:pt idx="0">
                  <c:v>PBM группа</c:v>
                </c:pt>
              </c:strCache>
            </c:strRef>
          </c:tx>
          <c:spPr>
            <a:solidFill>
              <a:srgbClr val="DD0806"/>
            </a:solidFill>
            <a:ln w="12692">
              <a:solidFill>
                <a:srgbClr val="FFFFFF"/>
              </a:solidFill>
              <a:prstDash val="solid"/>
            </a:ln>
          </c:spPr>
          <c:invertIfNegative val="0"/>
          <c:dLbls>
            <c:delete val="1"/>
          </c:dLbls>
          <c:cat>
            <c:strRef>
              <c:f>Sheet1!$A$2:$A$4</c:f>
              <c:strCache>
                <c:ptCount val="3"/>
                <c:pt idx="0">
                  <c:v>Частота гемотрансфузий</c:v>
                </c:pt>
                <c:pt idx="1">
                  <c:v>Смертность</c:v>
                </c:pt>
                <c:pt idx="2">
                  <c:v>Серьезные осложнения</c:v>
                </c:pt>
              </c:strCache>
            </c:strRef>
          </c:cat>
          <c:val>
            <c:numRef>
              <c:f>Sheet1!$B$2:$B$4</c:f>
              <c:numCache>
                <c:formatCode>_(* #,##0.0_);_(* \(#,##0.0\);_(* "-"??_);_(@_)</c:formatCode>
                <c:ptCount val="3"/>
                <c:pt idx="0">
                  <c:v>10.6</c:v>
                </c:pt>
                <c:pt idx="1">
                  <c:v>0.8</c:v>
                </c:pt>
                <c:pt idx="2">
                  <c:v>11.1</c:v>
                </c:pt>
              </c:numCache>
            </c:numRef>
          </c:val>
        </c:ser>
        <c:ser>
          <c:idx val="1"/>
          <c:order val="1"/>
          <c:tx>
            <c:strRef>
              <c:f>Sheet1!$C$1</c:f>
              <c:strCache>
                <c:ptCount val="1"/>
                <c:pt idx="0">
                  <c:v>Контроль</c:v>
                </c:pt>
              </c:strCache>
            </c:strRef>
          </c:tx>
          <c:spPr>
            <a:solidFill>
              <a:srgbClr val="91278F"/>
            </a:solidFill>
            <a:ln w="12692">
              <a:solidFill>
                <a:srgbClr val="FFFFFF"/>
              </a:solidFill>
              <a:prstDash val="solid"/>
            </a:ln>
          </c:spPr>
          <c:invertIfNegative val="0"/>
          <c:dLbls>
            <c:delete val="1"/>
          </c:dLbls>
          <c:cat>
            <c:strRef>
              <c:f>Sheet1!$A$2:$A$4</c:f>
              <c:strCache>
                <c:ptCount val="3"/>
                <c:pt idx="0">
                  <c:v>Частота гемотрансфузий</c:v>
                </c:pt>
                <c:pt idx="1">
                  <c:v>Смертность</c:v>
                </c:pt>
                <c:pt idx="2">
                  <c:v>Серьезные осложнения</c:v>
                </c:pt>
              </c:strCache>
            </c:strRef>
          </c:cat>
          <c:val>
            <c:numRef>
              <c:f>Sheet1!$C$2:$C$4</c:f>
              <c:numCache>
                <c:formatCode>_(* #,##0.0_);_(* \(#,##0.0\);_(* "-"??_);_(@_)</c:formatCode>
                <c:ptCount val="3"/>
                <c:pt idx="0">
                  <c:v>42.5</c:v>
                </c:pt>
                <c:pt idx="1">
                  <c:v>2.5</c:v>
                </c:pt>
                <c:pt idx="2">
                  <c:v>18.7</c:v>
                </c:pt>
              </c:numCache>
            </c:numRef>
          </c:val>
        </c:ser>
        <c:dLbls>
          <c:showLegendKey val="0"/>
          <c:showVal val="1"/>
          <c:showCatName val="0"/>
          <c:showSerName val="0"/>
          <c:showPercent val="0"/>
          <c:showBubbleSize val="0"/>
        </c:dLbls>
        <c:gapWidth val="150"/>
        <c:axId val="159321088"/>
        <c:axId val="159322880"/>
      </c:barChart>
      <c:catAx>
        <c:axId val="159321088"/>
        <c:scaling>
          <c:orientation val="minMax"/>
        </c:scaling>
        <c:delete val="0"/>
        <c:axPos val="b"/>
        <c:numFmt formatCode="General" sourceLinked="1"/>
        <c:majorTickMark val="out"/>
        <c:minorTickMark val="none"/>
        <c:tickLblPos val="nextTo"/>
        <c:spPr>
          <a:ln w="3173">
            <a:solidFill>
              <a:srgbClr val="000000"/>
            </a:solidFill>
            <a:prstDash val="solid"/>
          </a:ln>
        </c:spPr>
        <c:txPr>
          <a:bodyPr/>
          <a:lstStyle/>
          <a:p>
            <a:pPr>
              <a:defRPr sz="1399"/>
            </a:pPr>
            <a:endParaRPr lang="ru-RU"/>
          </a:p>
        </c:txPr>
        <c:crossAx val="159322880"/>
        <c:crosses val="autoZero"/>
        <c:auto val="1"/>
        <c:lblAlgn val="ctr"/>
        <c:lblOffset val="100"/>
        <c:noMultiLvlLbl val="0"/>
      </c:catAx>
      <c:valAx>
        <c:axId val="159322880"/>
        <c:scaling>
          <c:orientation val="minMax"/>
          <c:max val="50"/>
        </c:scaling>
        <c:delete val="0"/>
        <c:axPos val="l"/>
        <c:title>
          <c:tx>
            <c:rich>
              <a:bodyPr/>
              <a:lstStyle/>
              <a:p>
                <a:pPr>
                  <a:defRPr sz="1399" b="0" i="0" u="none" strike="noStrike" baseline="0">
                    <a:solidFill>
                      <a:srgbClr val="000000"/>
                    </a:solidFill>
                    <a:latin typeface="Arial"/>
                    <a:ea typeface="Arial"/>
                    <a:cs typeface="Arial"/>
                  </a:defRPr>
                </a:pPr>
                <a:r>
                  <a:rPr lang="ru-RU" dirty="0" smtClean="0"/>
                  <a:t>Процент</a:t>
                </a:r>
                <a:r>
                  <a:rPr lang="ru-RU" baseline="0" dirty="0" smtClean="0"/>
                  <a:t> пациентов</a:t>
                </a:r>
                <a:endParaRPr lang="en-US" dirty="0"/>
              </a:p>
            </c:rich>
          </c:tx>
          <c:layout/>
          <c:overlay val="0"/>
          <c:spPr>
            <a:noFill/>
            <a:ln w="25384">
              <a:noFill/>
            </a:ln>
          </c:spPr>
        </c:title>
        <c:numFmt formatCode="_(* #,##0.0_);_(* \(#,##0.0\);_(* &quot;-&quot;??_);_(@_)" sourceLinked="1"/>
        <c:majorTickMark val="out"/>
        <c:minorTickMark val="none"/>
        <c:tickLblPos val="nextTo"/>
        <c:spPr>
          <a:ln w="3173">
            <a:solidFill>
              <a:srgbClr val="000000"/>
            </a:solidFill>
            <a:prstDash val="solid"/>
          </a:ln>
        </c:spPr>
        <c:txPr>
          <a:bodyPr/>
          <a:lstStyle/>
          <a:p>
            <a:pPr>
              <a:defRPr sz="1399"/>
            </a:pPr>
            <a:endParaRPr lang="ru-RU"/>
          </a:p>
        </c:txPr>
        <c:crossAx val="159321088"/>
        <c:crosses val="autoZero"/>
        <c:crossBetween val="between"/>
      </c:valAx>
      <c:spPr>
        <a:noFill/>
        <a:ln w="25384">
          <a:noFill/>
        </a:ln>
      </c:spPr>
    </c:plotArea>
    <c:legend>
      <c:legendPos val="r"/>
      <c:layout>
        <c:manualLayout>
          <c:xMode val="edge"/>
          <c:yMode val="edge"/>
          <c:x val="0.82971619365609361"/>
          <c:y val="0.45762711864406802"/>
          <c:w val="0.15525876460767901"/>
          <c:h val="0.27554653006144608"/>
        </c:manualLayout>
      </c:layout>
      <c:overlay val="0"/>
      <c:spPr>
        <a:noFill/>
        <a:ln w="25384">
          <a:noFill/>
        </a:ln>
      </c:spPr>
      <c:txPr>
        <a:bodyPr/>
        <a:lstStyle/>
        <a:p>
          <a:pPr>
            <a:defRPr sz="1399"/>
          </a:pPr>
          <a:endParaRPr lang="ru-RU"/>
        </a:p>
      </c:txPr>
    </c:legend>
    <c:plotVisOnly val="1"/>
    <c:dispBlanksAs val="gap"/>
    <c:showDLblsOverMax val="0"/>
  </c:chart>
  <c:spPr>
    <a:noFill/>
    <a:ln>
      <a:noFill/>
    </a:ln>
  </c:spPr>
  <c:txPr>
    <a:bodyPr/>
    <a:lstStyle/>
    <a:p>
      <a:pPr>
        <a:defRPr sz="1799" b="0">
          <a:solidFill>
            <a:srgbClr val="000000"/>
          </a:solidFill>
        </a:defRPr>
      </a:pPr>
      <a:endParaRPr lang="ru-RU"/>
    </a:p>
  </c:txPr>
  <c:externalData r:id="rId1">
    <c:autoUpdate val="0"/>
  </c:externalData>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drawing1.xml><?xml version="1.0" encoding="utf-8"?>
<c:userShapes xmlns:c="http://schemas.openxmlformats.org/drawingml/2006/chart">
  <cdr:relSizeAnchor xmlns:cdr="http://schemas.openxmlformats.org/drawingml/2006/chartDrawing">
    <cdr:from>
      <cdr:x>0.1292</cdr:x>
      <cdr:y>0.59523</cdr:y>
    </cdr:from>
    <cdr:to>
      <cdr:x>0.237</cdr:x>
      <cdr:y>0.6772</cdr:y>
    </cdr:to>
    <cdr:sp macro="" textlink="">
      <cdr:nvSpPr>
        <cdr:cNvPr id="2" name="TextBox 1"/>
        <cdr:cNvSpPr txBox="1"/>
      </cdr:nvSpPr>
      <cdr:spPr>
        <a:xfrm xmlns:a="http://schemas.openxmlformats.org/drawingml/2006/main">
          <a:off x="1067348" y="2271588"/>
          <a:ext cx="890581" cy="31282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400" dirty="0" smtClean="0"/>
            <a:t>10</a:t>
          </a:r>
          <a:r>
            <a:rPr lang="ru-RU" sz="1400" dirty="0" smtClean="0"/>
            <a:t>,</a:t>
          </a:r>
          <a:r>
            <a:rPr lang="en-US" sz="1400" dirty="0" smtClean="0"/>
            <a:t>6%</a:t>
          </a:r>
          <a:endParaRPr lang="en-US" sz="14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777607" y="0"/>
            <a:ext cx="2889938" cy="496332"/>
          </a:xfrm>
          <a:prstGeom prst="rect">
            <a:avLst/>
          </a:prstGeom>
        </p:spPr>
        <p:txBody>
          <a:bodyPr vert="horz" lIns="91440" tIns="45720" rIns="91440" bIns="45720" rtlCol="0"/>
          <a:lstStyle>
            <a:lvl1pPr algn="r">
              <a:defRPr sz="1200"/>
            </a:lvl1pPr>
          </a:lstStyle>
          <a:p>
            <a:fld id="{A2D4F5A6-7A94-432B-8C7A-E88D19780BA4}" type="datetimeFigureOut">
              <a:rPr lang="ru-RU" smtClean="0"/>
              <a:pPr/>
              <a:t>03.06.2015</a:t>
            </a:fld>
            <a:endParaRPr lang="ru-RU"/>
          </a:p>
        </p:txBody>
      </p:sp>
      <p:sp>
        <p:nvSpPr>
          <p:cNvPr id="4" name="Нижний колонтитул 3"/>
          <p:cNvSpPr>
            <a:spLocks noGrp="1"/>
          </p:cNvSpPr>
          <p:nvPr>
            <p:ph type="ftr" sz="quarter" idx="2"/>
          </p:nvPr>
        </p:nvSpPr>
        <p:spPr>
          <a:xfrm>
            <a:off x="0" y="9428583"/>
            <a:ext cx="2889938" cy="496332"/>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777607" y="9428583"/>
            <a:ext cx="2889938" cy="496332"/>
          </a:xfrm>
          <a:prstGeom prst="rect">
            <a:avLst/>
          </a:prstGeom>
        </p:spPr>
        <p:txBody>
          <a:bodyPr vert="horz" lIns="91440" tIns="45720" rIns="91440" bIns="45720" rtlCol="0" anchor="b"/>
          <a:lstStyle>
            <a:lvl1pPr algn="r">
              <a:defRPr sz="1200"/>
            </a:lvl1pPr>
          </a:lstStyle>
          <a:p>
            <a:fld id="{8AB35620-5BD9-4A38-B433-99AFCAC4ED19}" type="slidenum">
              <a:rPr lang="ru-RU" smtClean="0"/>
              <a:pPr/>
              <a:t>‹#›</a:t>
            </a:fld>
            <a:endParaRPr lang="ru-RU"/>
          </a:p>
        </p:txBody>
      </p:sp>
    </p:spTree>
    <p:extLst>
      <p:ext uri="{BB962C8B-B14F-4D97-AF65-F5344CB8AC3E}">
        <p14:creationId xmlns:p14="http://schemas.microsoft.com/office/powerpoint/2010/main" val="12512203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777607" y="0"/>
            <a:ext cx="2889938" cy="496332"/>
          </a:xfrm>
          <a:prstGeom prst="rect">
            <a:avLst/>
          </a:prstGeom>
        </p:spPr>
        <p:txBody>
          <a:bodyPr vert="horz" lIns="91440" tIns="45720" rIns="91440" bIns="45720" rtlCol="0"/>
          <a:lstStyle>
            <a:lvl1pPr algn="r">
              <a:defRPr sz="1200"/>
            </a:lvl1pPr>
          </a:lstStyle>
          <a:p>
            <a:fld id="{6317D76C-DFEF-4477-B8B4-C820D81FA087}" type="datetimeFigureOut">
              <a:rPr lang="ru-RU" smtClean="0"/>
              <a:pPr/>
              <a:t>03.06.2015</a:t>
            </a:fld>
            <a:endParaRPr lang="ru-RU"/>
          </a:p>
        </p:txBody>
      </p:sp>
      <p:sp>
        <p:nvSpPr>
          <p:cNvPr id="4" name="Образ слайда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66909" y="4715153"/>
            <a:ext cx="5335270" cy="4466987"/>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28583"/>
            <a:ext cx="2889938" cy="496332"/>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777607" y="9428583"/>
            <a:ext cx="2889938" cy="496332"/>
          </a:xfrm>
          <a:prstGeom prst="rect">
            <a:avLst/>
          </a:prstGeom>
        </p:spPr>
        <p:txBody>
          <a:bodyPr vert="horz" lIns="91440" tIns="45720" rIns="91440" bIns="45720" rtlCol="0" anchor="b"/>
          <a:lstStyle>
            <a:lvl1pPr algn="r">
              <a:defRPr sz="1200"/>
            </a:lvl1pPr>
          </a:lstStyle>
          <a:p>
            <a:fld id="{7CBBABCA-3BBF-442B-ACEA-A382DC72D8ED}" type="slidenum">
              <a:rPr lang="ru-RU" smtClean="0"/>
              <a:pPr/>
              <a:t>‹#›</a:t>
            </a:fld>
            <a:endParaRPr lang="ru-RU"/>
          </a:p>
        </p:txBody>
      </p:sp>
    </p:spTree>
    <p:extLst>
      <p:ext uri="{BB962C8B-B14F-4D97-AF65-F5344CB8AC3E}">
        <p14:creationId xmlns:p14="http://schemas.microsoft.com/office/powerpoint/2010/main" val="25025935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ChangeArrowheads="1" noTextEdit="1"/>
          </p:cNvSpPr>
          <p:nvPr>
            <p:ph type="sldImg"/>
          </p:nvPr>
        </p:nvSpPr>
        <p:spPr>
          <a:xfrm>
            <a:off x="862013" y="750888"/>
            <a:ext cx="4945062" cy="3709987"/>
          </a:xfrm>
          <a:ln/>
        </p:spPr>
      </p:sp>
      <p:sp>
        <p:nvSpPr>
          <p:cNvPr id="1146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endParaRPr lang="en-GB">
              <a:latin typeface="Calibri" charset="0"/>
            </a:endParaRPr>
          </a:p>
        </p:txBody>
      </p:sp>
      <p:sp>
        <p:nvSpPr>
          <p:cNvPr id="962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4E4D68EF-B44B-3948-8304-D2E662C5B267}" type="slidenum">
              <a:rPr lang="en-GB">
                <a:solidFill>
                  <a:prstClr val="black"/>
                </a:solidFill>
                <a:cs typeface="Arial" charset="0"/>
              </a:rPr>
              <a:pPr eaLnBrk="1" hangingPunct="1"/>
              <a:t>18</a:t>
            </a:fld>
            <a:endParaRPr lang="en-GB">
              <a:solidFill>
                <a:prstClr val="black"/>
              </a:solidFill>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endParaRPr lang="en-GB">
              <a:latin typeface="Calibri" charset="0"/>
            </a:endParaRPr>
          </a:p>
        </p:txBody>
      </p:sp>
      <p:sp>
        <p:nvSpPr>
          <p:cNvPr id="972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3237D400-6A3F-BD48-9AE5-F94EAC5984CC}" type="slidenum">
              <a:rPr lang="en-GB">
                <a:solidFill>
                  <a:prstClr val="black"/>
                </a:solidFill>
                <a:cs typeface="Arial" charset="0"/>
              </a:rPr>
              <a:pPr eaLnBrk="1" hangingPunct="1"/>
              <a:t>19</a:t>
            </a:fld>
            <a:endParaRPr lang="en-GB">
              <a:solidFill>
                <a:prstClr val="black"/>
              </a:solidFill>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sz="1200" dirty="0">
              <a:latin typeface="Times New Roman Cyr" pitchFamily="18" charset="0"/>
              <a:cs typeface="Times New Roman Cyr" pitchFamily="18" charset="0"/>
            </a:endParaRPr>
          </a:p>
        </p:txBody>
      </p:sp>
      <p:sp>
        <p:nvSpPr>
          <p:cNvPr id="4" name="Номер слайда 3"/>
          <p:cNvSpPr>
            <a:spLocks noGrp="1"/>
          </p:cNvSpPr>
          <p:nvPr>
            <p:ph type="sldNum" sz="quarter" idx="10"/>
          </p:nvPr>
        </p:nvSpPr>
        <p:spPr/>
        <p:txBody>
          <a:bodyPr/>
          <a:lstStyle/>
          <a:p>
            <a:fld id="{7CBBABCA-3BBF-442B-ACEA-A382DC72D8ED}" type="slidenum">
              <a:rPr lang="ru-RU" smtClean="0"/>
              <a:pPr/>
              <a:t>22</a:t>
            </a:fld>
            <a:endParaRPr lang="ru-RU"/>
          </a:p>
        </p:txBody>
      </p:sp>
    </p:spTree>
    <p:extLst>
      <p:ext uri="{BB962C8B-B14F-4D97-AF65-F5344CB8AC3E}">
        <p14:creationId xmlns:p14="http://schemas.microsoft.com/office/powerpoint/2010/main" val="7845906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1F609C19-9124-4F79-839B-EAF1E44EB925}" type="slidenum">
              <a:rPr lang="ru-RU" smtClean="0">
                <a:solidFill>
                  <a:srgbClr val="000000"/>
                </a:solidFill>
                <a:latin typeface="Times New Roman" pitchFamily="18" charset="0"/>
              </a:rPr>
              <a:pPr/>
              <a:t>23</a:t>
            </a:fld>
            <a:endParaRPr lang="ru-RU" smtClean="0">
              <a:solidFill>
                <a:srgbClr val="000000"/>
              </a:solidFill>
              <a:latin typeface="Times New Roman Cyr"/>
            </a:endParaRPr>
          </a:p>
        </p:txBody>
      </p:sp>
      <p:sp>
        <p:nvSpPr>
          <p:cNvPr id="137219" name="Rectangle 2"/>
          <p:cNvSpPr>
            <a:spLocks noGrp="1" noRot="1" noChangeAspect="1" noChangeArrowheads="1" noTextEdit="1"/>
          </p:cNvSpPr>
          <p:nvPr>
            <p:ph type="sldImg"/>
          </p:nvPr>
        </p:nvSpPr>
        <p:spPr>
          <a:xfrm>
            <a:off x="862013" y="750888"/>
            <a:ext cx="4945062" cy="3709987"/>
          </a:xfrm>
          <a:ln/>
        </p:spPr>
      </p:sp>
      <p:sp>
        <p:nvSpPr>
          <p:cNvPr id="137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p:spPr>
        <p:txBody>
          <a:bodyPr/>
          <a:lstStyle/>
          <a:p>
            <a:endParaRPr lang="ru-RU"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p:spPr>
        <p:txBody>
          <a:bodyPr/>
          <a:lstStyle/>
          <a:p>
            <a:endParaRPr lang="ru-RU"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sz="1200" dirty="0">
              <a:latin typeface="Times New Roman Cyr" pitchFamily="18" charset="0"/>
              <a:cs typeface="Times New Roman Cyr" pitchFamily="18" charset="0"/>
            </a:endParaRPr>
          </a:p>
        </p:txBody>
      </p:sp>
      <p:sp>
        <p:nvSpPr>
          <p:cNvPr id="4" name="Номер слайда 3"/>
          <p:cNvSpPr>
            <a:spLocks noGrp="1"/>
          </p:cNvSpPr>
          <p:nvPr>
            <p:ph type="sldNum" sz="quarter" idx="10"/>
          </p:nvPr>
        </p:nvSpPr>
        <p:spPr/>
        <p:txBody>
          <a:bodyPr/>
          <a:lstStyle/>
          <a:p>
            <a:fld id="{7CBBABCA-3BBF-442B-ACEA-A382DC72D8ED}" type="slidenum">
              <a:rPr lang="ru-RU" smtClean="0"/>
              <a:pPr/>
              <a:t>26</a:t>
            </a:fld>
            <a:endParaRPr lang="ru-RU"/>
          </a:p>
        </p:txBody>
      </p:sp>
    </p:spTree>
    <p:extLst>
      <p:ext uri="{BB962C8B-B14F-4D97-AF65-F5344CB8AC3E}">
        <p14:creationId xmlns:p14="http://schemas.microsoft.com/office/powerpoint/2010/main" val="7845906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lvl1pPr defTabSz="944563" eaLnBrk="0" hangingPunct="0">
              <a:defRPr>
                <a:solidFill>
                  <a:schemeClr val="tx1"/>
                </a:solidFill>
                <a:latin typeface="Tahoma" pitchFamily="34" charset="0"/>
              </a:defRPr>
            </a:lvl1pPr>
            <a:lvl2pPr marL="742950" indent="-285750" defTabSz="944563" eaLnBrk="0" hangingPunct="0">
              <a:defRPr>
                <a:solidFill>
                  <a:schemeClr val="tx1"/>
                </a:solidFill>
                <a:latin typeface="Tahoma" pitchFamily="34" charset="0"/>
              </a:defRPr>
            </a:lvl2pPr>
            <a:lvl3pPr marL="1143000" indent="-228600" defTabSz="944563" eaLnBrk="0" hangingPunct="0">
              <a:defRPr>
                <a:solidFill>
                  <a:schemeClr val="tx1"/>
                </a:solidFill>
                <a:latin typeface="Tahoma" pitchFamily="34" charset="0"/>
              </a:defRPr>
            </a:lvl3pPr>
            <a:lvl4pPr marL="1600200" indent="-228600" defTabSz="944563" eaLnBrk="0" hangingPunct="0">
              <a:defRPr>
                <a:solidFill>
                  <a:schemeClr val="tx1"/>
                </a:solidFill>
                <a:latin typeface="Tahoma" pitchFamily="34" charset="0"/>
              </a:defRPr>
            </a:lvl4pPr>
            <a:lvl5pPr marL="2057400" indent="-228600" defTabSz="944563" eaLnBrk="0" hangingPunct="0">
              <a:defRPr>
                <a:solidFill>
                  <a:schemeClr val="tx1"/>
                </a:solidFill>
                <a:latin typeface="Tahoma" pitchFamily="34" charset="0"/>
              </a:defRPr>
            </a:lvl5pPr>
            <a:lvl6pPr marL="2514600" indent="-228600" algn="ctr" defTabSz="944563" eaLnBrk="0" fontAlgn="base" hangingPunct="0">
              <a:spcBef>
                <a:spcPct val="0"/>
              </a:spcBef>
              <a:spcAft>
                <a:spcPct val="0"/>
              </a:spcAft>
              <a:defRPr>
                <a:solidFill>
                  <a:schemeClr val="tx1"/>
                </a:solidFill>
                <a:latin typeface="Tahoma" pitchFamily="34" charset="0"/>
              </a:defRPr>
            </a:lvl6pPr>
            <a:lvl7pPr marL="2971800" indent="-228600" algn="ctr" defTabSz="944563" eaLnBrk="0" fontAlgn="base" hangingPunct="0">
              <a:spcBef>
                <a:spcPct val="0"/>
              </a:spcBef>
              <a:spcAft>
                <a:spcPct val="0"/>
              </a:spcAft>
              <a:defRPr>
                <a:solidFill>
                  <a:schemeClr val="tx1"/>
                </a:solidFill>
                <a:latin typeface="Tahoma" pitchFamily="34" charset="0"/>
              </a:defRPr>
            </a:lvl7pPr>
            <a:lvl8pPr marL="3429000" indent="-228600" algn="ctr" defTabSz="944563" eaLnBrk="0" fontAlgn="base" hangingPunct="0">
              <a:spcBef>
                <a:spcPct val="0"/>
              </a:spcBef>
              <a:spcAft>
                <a:spcPct val="0"/>
              </a:spcAft>
              <a:defRPr>
                <a:solidFill>
                  <a:schemeClr val="tx1"/>
                </a:solidFill>
                <a:latin typeface="Tahoma" pitchFamily="34" charset="0"/>
              </a:defRPr>
            </a:lvl8pPr>
            <a:lvl9pPr marL="3886200" indent="-228600" algn="ctr" defTabSz="944563" eaLnBrk="0" fontAlgn="base" hangingPunct="0">
              <a:spcBef>
                <a:spcPct val="0"/>
              </a:spcBef>
              <a:spcAft>
                <a:spcPct val="0"/>
              </a:spcAft>
              <a:defRPr>
                <a:solidFill>
                  <a:schemeClr val="tx1"/>
                </a:solidFill>
                <a:latin typeface="Tahoma" pitchFamily="34" charset="0"/>
              </a:defRPr>
            </a:lvl9pPr>
          </a:lstStyle>
          <a:p>
            <a:fld id="{D5DB89E9-2820-4FAC-A3CC-07BBBE091058}" type="slidenum">
              <a:rPr lang="ru-RU" smtClean="0">
                <a:solidFill>
                  <a:srgbClr val="000000"/>
                </a:solidFill>
                <a:latin typeface="Times New Roman" pitchFamily="18" charset="0"/>
              </a:rPr>
              <a:pPr/>
              <a:t>29</a:t>
            </a:fld>
            <a:endParaRPr lang="ru-RU" smtClean="0">
              <a:solidFill>
                <a:srgbClr val="000000"/>
              </a:solidFill>
              <a:latin typeface="Times New Roman Cyr" charset="-52"/>
            </a:endParaRPr>
          </a:p>
        </p:txBody>
      </p:sp>
      <p:sp>
        <p:nvSpPr>
          <p:cNvPr id="99331" name="Rectangle 2"/>
          <p:cNvSpPr>
            <a:spLocks noGrp="1" noRot="1" noChangeAspect="1" noChangeArrowheads="1" noTextEdit="1"/>
          </p:cNvSpPr>
          <p:nvPr>
            <p:ph type="sldImg"/>
          </p:nvPr>
        </p:nvSpPr>
        <p:spPr>
          <a:solidFill>
            <a:srgbClr val="FFFFFF"/>
          </a:solidFill>
          <a:ln/>
        </p:spPr>
      </p:sp>
      <p:sp>
        <p:nvSpPr>
          <p:cNvPr id="99332" name="Rectangle 3"/>
          <p:cNvSpPr>
            <a:spLocks noGrp="1" noChangeArrowheads="1"/>
          </p:cNvSpPr>
          <p:nvPr>
            <p:ph type="body" idx="1"/>
          </p:nvPr>
        </p:nvSpPr>
        <p:spPr>
          <a:solidFill>
            <a:srgbClr val="FFFFFF"/>
          </a:solidFill>
          <a:ln>
            <a:solidFill>
              <a:srgbClr val="000000"/>
            </a:solidFill>
            <a:miter lim="800000"/>
            <a:headEnd/>
            <a:tailEnd/>
          </a:ln>
        </p:spPr>
        <p:txBody>
          <a:bodyPr lIns="94421" tIns="47210" rIns="94421" bIns="47210"/>
          <a:lstStyle/>
          <a:p>
            <a:pPr eaLnBrk="1" hangingPunct="1"/>
            <a:endParaRPr lang="ru-RU"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a:noFill/>
        </p:spPr>
        <p:txBody>
          <a:bodyPr/>
          <a:lstStyle/>
          <a:p>
            <a:endParaRPr lang="ru-RU"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endParaRPr lang="en-GB">
              <a:latin typeface="Calibri" charset="0"/>
            </a:endParaRP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EA0D8BC2-EF85-104C-BDCE-F582A09E8322}" type="slidenum">
              <a:rPr lang="en-GB">
                <a:solidFill>
                  <a:prstClr val="black"/>
                </a:solidFill>
                <a:cs typeface="Arial" charset="0"/>
              </a:rPr>
              <a:pPr eaLnBrk="1" hangingPunct="1"/>
              <a:t>31</a:t>
            </a:fld>
            <a:endParaRPr lang="en-GB">
              <a:solidFill>
                <a:prstClr val="black"/>
              </a:solidFill>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05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endParaRPr lang="en-GB">
              <a:latin typeface="Calibri" charset="0"/>
            </a:endParaRPr>
          </a:p>
        </p:txBody>
      </p:sp>
      <p:sp>
        <p:nvSpPr>
          <p:cNvPr id="1054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D88B7EC7-B60F-BB4B-A4DA-2CC03CE2888B}" type="slidenum">
              <a:rPr lang="en-GB">
                <a:solidFill>
                  <a:prstClr val="black"/>
                </a:solidFill>
                <a:cs typeface="Arial" charset="0"/>
              </a:rPr>
              <a:pPr eaLnBrk="1" hangingPunct="1"/>
              <a:t>2</a:t>
            </a:fld>
            <a:endParaRPr lang="en-GB">
              <a:solidFill>
                <a:prstClr val="black"/>
              </a:solidFill>
              <a:cs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endParaRPr lang="en-GB">
              <a:latin typeface="Calibri" charset="0"/>
            </a:endParaRPr>
          </a:p>
        </p:txBody>
      </p:sp>
      <p:sp>
        <p:nvSpPr>
          <p:cNvPr id="880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2EF75324-1EE1-1849-B7E7-346F2F1AAA93}" type="slidenum">
              <a:rPr lang="en-GB">
                <a:solidFill>
                  <a:prstClr val="black"/>
                </a:solidFill>
                <a:cs typeface="Arial" charset="0"/>
              </a:rPr>
              <a:pPr eaLnBrk="1" hangingPunct="1"/>
              <a:t>32</a:t>
            </a:fld>
            <a:endParaRPr lang="en-GB">
              <a:solidFill>
                <a:prstClr val="black"/>
              </a:solidFill>
              <a:cs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116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endParaRPr lang="en-GB">
              <a:latin typeface="Calibri" charset="0"/>
            </a:endParaRPr>
          </a:p>
        </p:txBody>
      </p:sp>
      <p:sp>
        <p:nvSpPr>
          <p:cNvPr id="1116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8A19CCA7-2351-C04E-83A5-C07C5E15181B}" type="slidenum">
              <a:rPr lang="en-GB">
                <a:solidFill>
                  <a:prstClr val="black"/>
                </a:solidFill>
                <a:cs typeface="Arial" charset="0"/>
              </a:rPr>
              <a:pPr eaLnBrk="1" hangingPunct="1"/>
              <a:t>33</a:t>
            </a:fld>
            <a:endParaRPr lang="en-GB">
              <a:solidFill>
                <a:prstClr val="black"/>
              </a:solidFill>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endParaRPr lang="en-GB">
              <a:latin typeface="Calibri" charset="0"/>
            </a:endParaRPr>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AE84D8EE-F4F5-FF49-A63A-C629BFA8754F}" type="slidenum">
              <a:rPr lang="en-GB">
                <a:solidFill>
                  <a:prstClr val="black"/>
                </a:solidFill>
                <a:cs typeface="Arial" charset="0"/>
              </a:rPr>
              <a:pPr eaLnBrk="1" hangingPunct="1"/>
              <a:t>3</a:t>
            </a:fld>
            <a:endParaRPr lang="en-GB">
              <a:solidFill>
                <a:prstClr val="black"/>
              </a:solidFill>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endParaRPr lang="en-GB">
              <a:latin typeface="Calibri" charset="0"/>
            </a:endParaRPr>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38BFBE46-73F7-864A-90DF-9B7CC37A935A}" type="slidenum">
              <a:rPr lang="en-GB">
                <a:solidFill>
                  <a:prstClr val="black"/>
                </a:solidFill>
                <a:cs typeface="Arial" charset="0"/>
              </a:rPr>
              <a:pPr eaLnBrk="1" hangingPunct="1"/>
              <a:t>7</a:t>
            </a:fld>
            <a:endParaRPr lang="en-GB">
              <a:solidFill>
                <a:prstClr val="black"/>
              </a:solidFill>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endParaRPr lang="en-GB">
              <a:latin typeface="Calibri" charset="0"/>
            </a:endParaRPr>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6D5075C7-57EB-C94C-B5C0-61F4E453DBFF}" type="slidenum">
              <a:rPr lang="en-GB">
                <a:solidFill>
                  <a:prstClr val="black"/>
                </a:solidFill>
                <a:cs typeface="Arial" charset="0"/>
              </a:rPr>
              <a:pPr eaLnBrk="1" hangingPunct="1"/>
              <a:t>13</a:t>
            </a:fld>
            <a:endParaRPr lang="en-GB">
              <a:solidFill>
                <a:prstClr val="black"/>
              </a:solidFill>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endParaRPr lang="en-GB">
              <a:latin typeface="Calibri" charset="0"/>
            </a:endParaRPr>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318AD6DB-29F7-9C45-9DB4-B99C2FDF8EBB}" type="slidenum">
              <a:rPr lang="en-GB">
                <a:solidFill>
                  <a:prstClr val="black"/>
                </a:solidFill>
                <a:cs typeface="Arial" charset="0"/>
              </a:rPr>
              <a:pPr eaLnBrk="1" hangingPunct="1"/>
              <a:t>14</a:t>
            </a:fld>
            <a:endParaRPr lang="en-GB">
              <a:solidFill>
                <a:prstClr val="black"/>
              </a:solidFill>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GB" sz="1100" smtClean="0"/>
              <a:t>Ferric carboxymaltose (FCM) is a dextran-free iron complex consisting of a polynuclear iron(III)-oxo-hydroxide core stabilised with a carbohydrate shell. Due to the stability of the complex, FCM does not release ionic iron under physiological conditions. The iron hydroxide is tightly bound within a carbohydrate cage. Therefore the iron hydroxide core, with its carbohydrate shell, is taken up by macrophages and enters the lysosomes where Fe</a:t>
            </a:r>
            <a:r>
              <a:rPr lang="en-GB" sz="1100" baseline="30000" smtClean="0"/>
              <a:t>3+</a:t>
            </a:r>
            <a:r>
              <a:rPr lang="en-GB" sz="1100" smtClean="0"/>
              <a:t> can be converted into Fe</a:t>
            </a:r>
            <a:r>
              <a:rPr lang="en-GB" sz="1100" baseline="30000" smtClean="0"/>
              <a:t>2+ </a:t>
            </a:r>
            <a:r>
              <a:rPr lang="en-GB" sz="1100" smtClean="0"/>
              <a:t>as required. The Fe</a:t>
            </a:r>
            <a:r>
              <a:rPr lang="en-GB" sz="1100" baseline="30000" smtClean="0"/>
              <a:t>2+</a:t>
            </a:r>
            <a:r>
              <a:rPr lang="en-GB" sz="1100" smtClean="0"/>
              <a:t> is released by a divalent metal transporter (DMT</a:t>
            </a:r>
            <a:r>
              <a:rPr lang="en-GB" sz="1100" baseline="-25000" smtClean="0"/>
              <a:t>1</a:t>
            </a:r>
            <a:r>
              <a:rPr lang="en-GB" sz="1100" smtClean="0"/>
              <a:t>) then by ferroportin and taken up by transferrin after oxidation by ceruloplasm.</a:t>
            </a:r>
          </a:p>
          <a:p>
            <a:pPr eaLnBrk="1" hangingPunct="1">
              <a:spcBef>
                <a:spcPct val="0"/>
              </a:spcBef>
            </a:pPr>
            <a:endParaRPr lang="en-GB" sz="1100" smtClean="0"/>
          </a:p>
          <a:p>
            <a:pPr eaLnBrk="1" hangingPunct="1">
              <a:spcBef>
                <a:spcPct val="0"/>
              </a:spcBef>
            </a:pPr>
            <a:r>
              <a:rPr lang="en-GB" sz="1100" smtClean="0"/>
              <a:t>Radiolabelling studies in patients with iron-deficiency anaemia or renal anaemia have shown that the iron from FCM is distributed in the liver and spleen and taken up predominantly by the bone marrow from within 60 minutes after administration while levels in the liver and spleen fall steadily after about 30 minutes.</a:t>
            </a:r>
          </a:p>
          <a:p>
            <a:pPr eaLnBrk="1" hangingPunct="1">
              <a:spcBef>
                <a:spcPct val="0"/>
              </a:spcBef>
            </a:pPr>
            <a:endParaRPr lang="en-GB" sz="1100" smtClean="0"/>
          </a:p>
          <a:p>
            <a:pPr eaLnBrk="1" hangingPunct="1">
              <a:spcBef>
                <a:spcPct val="0"/>
              </a:spcBef>
            </a:pPr>
            <a:r>
              <a:rPr lang="en-GB" sz="1100" b="1" smtClean="0"/>
              <a:t>Reference:</a:t>
            </a:r>
          </a:p>
          <a:p>
            <a:pPr eaLnBrk="1" hangingPunct="1">
              <a:spcBef>
                <a:spcPct val="0"/>
              </a:spcBef>
            </a:pPr>
            <a:r>
              <a:rPr lang="en-GB" sz="1100" smtClean="0"/>
              <a:t>Geisser P. The pharmacology and safety profile of ferric carboxymaltose (Ferinject®): structure/reactivity relationships of iron preparations. Port J Nephrol Hypert. 2009;23:11-6.</a:t>
            </a:r>
          </a:p>
        </p:txBody>
      </p:sp>
      <p:sp>
        <p:nvSpPr>
          <p:cNvPr id="81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defRPr>
                <a:solidFill>
                  <a:schemeClr val="tx1"/>
                </a:solidFill>
                <a:latin typeface="Arial" charset="0"/>
                <a:cs typeface="Arial" charset="0"/>
              </a:defRPr>
            </a:lvl1pPr>
            <a:lvl2pPr marL="742950" indent="-285750" defTabSz="920750" eaLnBrk="0" hangingPunct="0">
              <a:defRPr>
                <a:solidFill>
                  <a:schemeClr val="tx1"/>
                </a:solidFill>
                <a:latin typeface="Arial" charset="0"/>
                <a:cs typeface="Arial" charset="0"/>
              </a:defRPr>
            </a:lvl2pPr>
            <a:lvl3pPr marL="1143000" indent="-228600" defTabSz="920750" eaLnBrk="0" hangingPunct="0">
              <a:defRPr>
                <a:solidFill>
                  <a:schemeClr val="tx1"/>
                </a:solidFill>
                <a:latin typeface="Arial" charset="0"/>
                <a:cs typeface="Arial" charset="0"/>
              </a:defRPr>
            </a:lvl3pPr>
            <a:lvl4pPr marL="1600200" indent="-228600" defTabSz="920750" eaLnBrk="0" hangingPunct="0">
              <a:defRPr>
                <a:solidFill>
                  <a:schemeClr val="tx1"/>
                </a:solidFill>
                <a:latin typeface="Arial" charset="0"/>
                <a:cs typeface="Arial" charset="0"/>
              </a:defRPr>
            </a:lvl4pPr>
            <a:lvl5pPr marL="2057400" indent="-228600" defTabSz="920750" eaLnBrk="0" hangingPunct="0">
              <a:defRPr>
                <a:solidFill>
                  <a:schemeClr val="tx1"/>
                </a:solidFill>
                <a:latin typeface="Arial" charset="0"/>
                <a:cs typeface="Arial" charset="0"/>
              </a:defRPr>
            </a:lvl5pPr>
            <a:lvl6pPr marL="2514600" indent="-228600" defTabSz="920750" eaLnBrk="0" fontAlgn="base" hangingPunct="0">
              <a:spcBef>
                <a:spcPct val="0"/>
              </a:spcBef>
              <a:spcAft>
                <a:spcPct val="0"/>
              </a:spcAft>
              <a:defRPr>
                <a:solidFill>
                  <a:schemeClr val="tx1"/>
                </a:solidFill>
                <a:latin typeface="Arial" charset="0"/>
                <a:cs typeface="Arial" charset="0"/>
              </a:defRPr>
            </a:lvl6pPr>
            <a:lvl7pPr marL="2971800" indent="-228600" defTabSz="920750" eaLnBrk="0" fontAlgn="base" hangingPunct="0">
              <a:spcBef>
                <a:spcPct val="0"/>
              </a:spcBef>
              <a:spcAft>
                <a:spcPct val="0"/>
              </a:spcAft>
              <a:defRPr>
                <a:solidFill>
                  <a:schemeClr val="tx1"/>
                </a:solidFill>
                <a:latin typeface="Arial" charset="0"/>
                <a:cs typeface="Arial" charset="0"/>
              </a:defRPr>
            </a:lvl7pPr>
            <a:lvl8pPr marL="3429000" indent="-228600" defTabSz="920750" eaLnBrk="0" fontAlgn="base" hangingPunct="0">
              <a:spcBef>
                <a:spcPct val="0"/>
              </a:spcBef>
              <a:spcAft>
                <a:spcPct val="0"/>
              </a:spcAft>
              <a:defRPr>
                <a:solidFill>
                  <a:schemeClr val="tx1"/>
                </a:solidFill>
                <a:latin typeface="Arial" charset="0"/>
                <a:cs typeface="Arial" charset="0"/>
              </a:defRPr>
            </a:lvl8pPr>
            <a:lvl9pPr marL="3886200" indent="-228600" defTabSz="920750" eaLnBrk="0" fontAlgn="base" hangingPunct="0">
              <a:spcBef>
                <a:spcPct val="0"/>
              </a:spcBef>
              <a:spcAft>
                <a:spcPct val="0"/>
              </a:spcAft>
              <a:defRPr>
                <a:solidFill>
                  <a:schemeClr val="tx1"/>
                </a:solidFill>
                <a:latin typeface="Arial" charset="0"/>
                <a:cs typeface="Arial" charset="0"/>
              </a:defRPr>
            </a:lvl9pPr>
          </a:lstStyle>
          <a:p>
            <a:pPr eaLnBrk="1" hangingPunct="1"/>
            <a:fld id="{B392D8F9-E0B7-4124-9F00-500B33349CCA}" type="slidenum">
              <a:rPr lang="en-GB" smtClean="0">
                <a:solidFill>
                  <a:prstClr val="black"/>
                </a:solidFill>
                <a:latin typeface="Calibri" pitchFamily="34" charset="0"/>
              </a:rPr>
              <a:pPr eaLnBrk="1" hangingPunct="1"/>
              <a:t>15</a:t>
            </a:fld>
            <a:endParaRPr lang="en-GB" smtClean="0">
              <a:solidFill>
                <a:prstClr val="black"/>
              </a:solidFill>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7364" eaLnBrk="0" hangingPunct="0">
              <a:defRPr>
                <a:solidFill>
                  <a:schemeClr val="tx1"/>
                </a:solidFill>
                <a:latin typeface="Arial" charset="0"/>
              </a:defRPr>
            </a:lvl1pPr>
            <a:lvl2pPr marL="711300" indent="-273577" defTabSz="907364" eaLnBrk="0" hangingPunct="0">
              <a:defRPr>
                <a:solidFill>
                  <a:schemeClr val="tx1"/>
                </a:solidFill>
                <a:latin typeface="Arial" charset="0"/>
              </a:defRPr>
            </a:lvl2pPr>
            <a:lvl3pPr marL="1094308" indent="-218862" defTabSz="907364" eaLnBrk="0" hangingPunct="0">
              <a:defRPr>
                <a:solidFill>
                  <a:schemeClr val="tx1"/>
                </a:solidFill>
                <a:latin typeface="Arial" charset="0"/>
              </a:defRPr>
            </a:lvl3pPr>
            <a:lvl4pPr marL="1532031" indent="-218862" defTabSz="907364" eaLnBrk="0" hangingPunct="0">
              <a:defRPr>
                <a:solidFill>
                  <a:schemeClr val="tx1"/>
                </a:solidFill>
                <a:latin typeface="Arial" charset="0"/>
              </a:defRPr>
            </a:lvl4pPr>
            <a:lvl5pPr marL="1969755" indent="-218862" defTabSz="907364" eaLnBrk="0" hangingPunct="0">
              <a:defRPr>
                <a:solidFill>
                  <a:schemeClr val="tx1"/>
                </a:solidFill>
                <a:latin typeface="Arial" charset="0"/>
              </a:defRPr>
            </a:lvl5pPr>
            <a:lvl6pPr marL="2407478" indent="-218862" defTabSz="907364" eaLnBrk="0" fontAlgn="base" hangingPunct="0">
              <a:spcBef>
                <a:spcPct val="0"/>
              </a:spcBef>
              <a:spcAft>
                <a:spcPct val="0"/>
              </a:spcAft>
              <a:defRPr>
                <a:solidFill>
                  <a:schemeClr val="tx1"/>
                </a:solidFill>
                <a:latin typeface="Arial" charset="0"/>
              </a:defRPr>
            </a:lvl6pPr>
            <a:lvl7pPr marL="2845201" indent="-218862" defTabSz="907364" eaLnBrk="0" fontAlgn="base" hangingPunct="0">
              <a:spcBef>
                <a:spcPct val="0"/>
              </a:spcBef>
              <a:spcAft>
                <a:spcPct val="0"/>
              </a:spcAft>
              <a:defRPr>
                <a:solidFill>
                  <a:schemeClr val="tx1"/>
                </a:solidFill>
                <a:latin typeface="Arial" charset="0"/>
              </a:defRPr>
            </a:lvl7pPr>
            <a:lvl8pPr marL="3282925" indent="-218862" defTabSz="907364" eaLnBrk="0" fontAlgn="base" hangingPunct="0">
              <a:spcBef>
                <a:spcPct val="0"/>
              </a:spcBef>
              <a:spcAft>
                <a:spcPct val="0"/>
              </a:spcAft>
              <a:defRPr>
                <a:solidFill>
                  <a:schemeClr val="tx1"/>
                </a:solidFill>
                <a:latin typeface="Arial" charset="0"/>
              </a:defRPr>
            </a:lvl8pPr>
            <a:lvl9pPr marL="3720648" indent="-218862" defTabSz="907364" eaLnBrk="0" fontAlgn="base" hangingPunct="0">
              <a:spcBef>
                <a:spcPct val="0"/>
              </a:spcBef>
              <a:spcAft>
                <a:spcPct val="0"/>
              </a:spcAft>
              <a:defRPr>
                <a:solidFill>
                  <a:schemeClr val="tx1"/>
                </a:solidFill>
                <a:latin typeface="Arial" charset="0"/>
              </a:defRPr>
            </a:lvl9pPr>
          </a:lstStyle>
          <a:p>
            <a:pPr eaLnBrk="1" hangingPunct="1"/>
            <a:fld id="{7C4D4FB4-6C95-4133-AD06-0722622BA9F1}" type="slidenum">
              <a:rPr lang="de-CH" smtClean="0"/>
              <a:pPr eaLnBrk="1" hangingPunct="1"/>
              <a:t>16</a:t>
            </a:fld>
            <a:endParaRPr lang="de-CH" smtClean="0"/>
          </a:p>
        </p:txBody>
      </p:sp>
      <p:sp>
        <p:nvSpPr>
          <p:cNvPr id="78851" name="Rectangle 2"/>
          <p:cNvSpPr>
            <a:spLocks noGrp="1" noRot="1" noChangeAspect="1" noChangeArrowheads="1" noTextEdit="1"/>
          </p:cNvSpPr>
          <p:nvPr>
            <p:ph type="sldImg"/>
          </p:nvPr>
        </p:nvSpPr>
        <p:spPr>
          <a:xfrm>
            <a:off x="852488" y="744538"/>
            <a:ext cx="4964112" cy="3724275"/>
          </a:xfrm>
          <a:ln/>
        </p:spPr>
      </p:sp>
      <p:sp>
        <p:nvSpPr>
          <p:cNvPr id="7885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ru-RU" smtClean="0"/>
              <a:t>Одной из конечных точек переноса железа транспортной системой является ткань печени, запасающая в физиологических условиях железо, относящаяся к ретикулоэндотелиальной системе (РЭС). Поскольку железо в составе глюконата железа (</a:t>
            </a:r>
            <a:r>
              <a:rPr lang="en-US" smtClean="0"/>
              <a:t>III</a:t>
            </a:r>
            <a:r>
              <a:rPr lang="ru-RU" smtClean="0"/>
              <a:t>) не доставляется к целевым тканям, в результате оно обнаруживается в значительных количествах в паренхиме печени, где вызывает очаги некроза. В отличие от этого, </a:t>
            </a:r>
            <a:r>
              <a:rPr lang="en-GB" smtClean="0"/>
              <a:t>Феринъект</a:t>
            </a:r>
            <a:r>
              <a:rPr lang="en-GB" baseline="30000" smtClean="0"/>
              <a:t>®</a:t>
            </a:r>
            <a:r>
              <a:rPr lang="en-GB" smtClean="0"/>
              <a:t> </a:t>
            </a:r>
            <a:r>
              <a:rPr lang="ru-RU" smtClean="0"/>
              <a:t>лишен подобных эффектов</a:t>
            </a:r>
            <a:r>
              <a:rPr lang="en-GB" smtClean="0"/>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7364" eaLnBrk="0" hangingPunct="0">
              <a:defRPr>
                <a:solidFill>
                  <a:schemeClr val="tx1"/>
                </a:solidFill>
                <a:latin typeface="Arial" charset="0"/>
              </a:defRPr>
            </a:lvl1pPr>
            <a:lvl2pPr marL="711300" indent="-273577" defTabSz="907364" eaLnBrk="0" hangingPunct="0">
              <a:defRPr>
                <a:solidFill>
                  <a:schemeClr val="tx1"/>
                </a:solidFill>
                <a:latin typeface="Arial" charset="0"/>
              </a:defRPr>
            </a:lvl2pPr>
            <a:lvl3pPr marL="1094308" indent="-218862" defTabSz="907364" eaLnBrk="0" hangingPunct="0">
              <a:defRPr>
                <a:solidFill>
                  <a:schemeClr val="tx1"/>
                </a:solidFill>
                <a:latin typeface="Arial" charset="0"/>
              </a:defRPr>
            </a:lvl3pPr>
            <a:lvl4pPr marL="1532031" indent="-218862" defTabSz="907364" eaLnBrk="0" hangingPunct="0">
              <a:defRPr>
                <a:solidFill>
                  <a:schemeClr val="tx1"/>
                </a:solidFill>
                <a:latin typeface="Arial" charset="0"/>
              </a:defRPr>
            </a:lvl4pPr>
            <a:lvl5pPr marL="1969755" indent="-218862" defTabSz="907364" eaLnBrk="0" hangingPunct="0">
              <a:defRPr>
                <a:solidFill>
                  <a:schemeClr val="tx1"/>
                </a:solidFill>
                <a:latin typeface="Arial" charset="0"/>
              </a:defRPr>
            </a:lvl5pPr>
            <a:lvl6pPr marL="2407478" indent="-218862" defTabSz="907364" eaLnBrk="0" fontAlgn="base" hangingPunct="0">
              <a:spcBef>
                <a:spcPct val="0"/>
              </a:spcBef>
              <a:spcAft>
                <a:spcPct val="0"/>
              </a:spcAft>
              <a:defRPr>
                <a:solidFill>
                  <a:schemeClr val="tx1"/>
                </a:solidFill>
                <a:latin typeface="Arial" charset="0"/>
              </a:defRPr>
            </a:lvl6pPr>
            <a:lvl7pPr marL="2845201" indent="-218862" defTabSz="907364" eaLnBrk="0" fontAlgn="base" hangingPunct="0">
              <a:spcBef>
                <a:spcPct val="0"/>
              </a:spcBef>
              <a:spcAft>
                <a:spcPct val="0"/>
              </a:spcAft>
              <a:defRPr>
                <a:solidFill>
                  <a:schemeClr val="tx1"/>
                </a:solidFill>
                <a:latin typeface="Arial" charset="0"/>
              </a:defRPr>
            </a:lvl7pPr>
            <a:lvl8pPr marL="3282925" indent="-218862" defTabSz="907364" eaLnBrk="0" fontAlgn="base" hangingPunct="0">
              <a:spcBef>
                <a:spcPct val="0"/>
              </a:spcBef>
              <a:spcAft>
                <a:spcPct val="0"/>
              </a:spcAft>
              <a:defRPr>
                <a:solidFill>
                  <a:schemeClr val="tx1"/>
                </a:solidFill>
                <a:latin typeface="Arial" charset="0"/>
              </a:defRPr>
            </a:lvl8pPr>
            <a:lvl9pPr marL="3720648" indent="-218862" defTabSz="907364" eaLnBrk="0" fontAlgn="base" hangingPunct="0">
              <a:spcBef>
                <a:spcPct val="0"/>
              </a:spcBef>
              <a:spcAft>
                <a:spcPct val="0"/>
              </a:spcAft>
              <a:defRPr>
                <a:solidFill>
                  <a:schemeClr val="tx1"/>
                </a:solidFill>
                <a:latin typeface="Arial" charset="0"/>
              </a:defRPr>
            </a:lvl9pPr>
          </a:lstStyle>
          <a:p>
            <a:pPr eaLnBrk="1" hangingPunct="1"/>
            <a:fld id="{25DA7B53-412F-4A7E-A6C6-DD5DABC78990}" type="slidenum">
              <a:rPr lang="de-CH" smtClean="0">
                <a:solidFill>
                  <a:prstClr val="black"/>
                </a:solidFill>
              </a:rPr>
              <a:pPr eaLnBrk="1" hangingPunct="1"/>
              <a:t>17</a:t>
            </a:fld>
            <a:endParaRPr lang="de-CH" smtClean="0">
              <a:solidFill>
                <a:prstClr val="black"/>
              </a:solidFill>
            </a:endParaRPr>
          </a:p>
        </p:txBody>
      </p:sp>
      <p:sp>
        <p:nvSpPr>
          <p:cNvPr id="79875" name="Rectangle 2"/>
          <p:cNvSpPr>
            <a:spLocks noGrp="1" noRot="1" noChangeAspect="1" noChangeArrowheads="1" noTextEdit="1"/>
          </p:cNvSpPr>
          <p:nvPr>
            <p:ph type="sldImg"/>
          </p:nvPr>
        </p:nvSpPr>
        <p:spPr>
          <a:xfrm>
            <a:off x="852488" y="744538"/>
            <a:ext cx="4964112" cy="3724275"/>
          </a:xfrm>
          <a:ln/>
        </p:spPr>
      </p:sp>
      <p:sp>
        <p:nvSpPr>
          <p:cNvPr id="7987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ru-RU" smtClean="0"/>
              <a:t>По мере высвобождения железа из комплекса наблюдается быстрое и возрастающее его поступление в костный мозг, достигающее максимальных уровней уже через несколько часов. Поскольку эритропоэз происходит в костном мозге, это железо легко доступно для образования эритроцитов.</a:t>
            </a:r>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ru-RU">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B8166EB-D544-494B-882A-1EB43EEDC579}" type="slidenum">
              <a:rPr lang="ru-RU">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2964536217"/>
      </p:ext>
    </p:extLst>
  </p:cSld>
  <p:clrMapOvr>
    <a:masterClrMapping/>
  </p:clrMapOvr>
  <mc:AlternateContent xmlns:mc="http://schemas.openxmlformats.org/markup-compatibility/2006" xmlns:p14="http://schemas.microsoft.com/office/powerpoint/2010/main">
    <mc:Choice Requires="p14">
      <p:transition spd="slow" p14:dur="1250">
        <p:blinds dir="vert"/>
      </p:transition>
    </mc:Choice>
    <mc:Fallback xmlns="">
      <p:transition spd="slow">
        <p:blinds dir="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608013" y="1676400"/>
            <a:ext cx="7929562" cy="4189413"/>
          </a:xfrm>
        </p:spPr>
        <p:txBody>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CH" dirty="0"/>
          </a:p>
        </p:txBody>
      </p:sp>
      <p:sp>
        <p:nvSpPr>
          <p:cNvPr id="4" name="Title 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35286386"/>
      </p:ext>
    </p:extLst>
  </p:cSld>
  <p:clrMapOvr>
    <a:masterClrMapping/>
  </p:clrMapOvr>
  <mc:AlternateContent xmlns:mc="http://schemas.openxmlformats.org/markup-compatibility/2006" xmlns:p14="http://schemas.microsoft.com/office/powerpoint/2010/main">
    <mc:Choice Requires="p14">
      <p:transition spd="slow" p14:dur="1250">
        <p:blinds dir="vert"/>
      </p:transition>
    </mc:Choice>
    <mc:Fallback xmlns="">
      <p:transition spd="slow">
        <p:blinds dir="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608013" y="1676400"/>
            <a:ext cx="7929562" cy="4189413"/>
          </a:xfrm>
        </p:spPr>
        <p:txBody>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CH" dirty="0"/>
          </a:p>
        </p:txBody>
      </p:sp>
      <p:sp>
        <p:nvSpPr>
          <p:cNvPr id="4" name="Title 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35286386"/>
      </p:ext>
    </p:extLst>
  </p:cSld>
  <p:clrMapOvr>
    <a:masterClrMapping/>
  </p:clrMapOvr>
  <mc:AlternateContent xmlns:mc="http://schemas.openxmlformats.org/markup-compatibility/2006" xmlns:p14="http://schemas.microsoft.com/office/powerpoint/2010/main">
    <mc:Choice Requires="p14">
      <p:transition spd="slow" p14:dur="1250">
        <p:blinds dir="vert"/>
      </p:transition>
    </mc:Choice>
    <mc:Fallback xmlns="">
      <p:transition spd="slow">
        <p:blinds dir="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608013" y="1676400"/>
            <a:ext cx="7929562" cy="4189413"/>
          </a:xfrm>
        </p:spPr>
        <p:txBody>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CH" dirty="0"/>
          </a:p>
        </p:txBody>
      </p:sp>
      <p:sp>
        <p:nvSpPr>
          <p:cNvPr id="4" name="Title 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35286386"/>
      </p:ext>
    </p:extLst>
  </p:cSld>
  <p:clrMapOvr>
    <a:masterClrMapping/>
  </p:clrMapOvr>
  <mc:AlternateContent xmlns:mc="http://schemas.openxmlformats.org/markup-compatibility/2006" xmlns:p14="http://schemas.microsoft.com/office/powerpoint/2010/main">
    <mc:Choice Requires="p14">
      <p:transition spd="slow" p14:dur="1250">
        <p:blinds dir="vert"/>
      </p:transition>
    </mc:Choice>
    <mc:Fallback xmlns="">
      <p:transition spd="slow">
        <p:blinds dir="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608013" y="1676400"/>
            <a:ext cx="7929562" cy="4189413"/>
          </a:xfrm>
        </p:spPr>
        <p:txBody>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CH" dirty="0"/>
          </a:p>
        </p:txBody>
      </p:sp>
      <p:sp>
        <p:nvSpPr>
          <p:cNvPr id="4" name="Title 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35286386"/>
      </p:ext>
    </p:extLst>
  </p:cSld>
  <p:clrMapOvr>
    <a:masterClrMapping/>
  </p:clrMapOvr>
  <mc:AlternateContent xmlns:mc="http://schemas.openxmlformats.org/markup-compatibility/2006" xmlns:p14="http://schemas.microsoft.com/office/powerpoint/2010/main">
    <mc:Choice Requires="p14">
      <p:transition spd="slow" p14:dur="1250">
        <p:blinds dir="vert"/>
      </p:transition>
    </mc:Choice>
    <mc:Fallback xmlns="">
      <p:transition spd="slow">
        <p:blinds dir="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608013" y="1676400"/>
            <a:ext cx="7929562" cy="4189413"/>
          </a:xfrm>
        </p:spPr>
        <p:txBody>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CH" dirty="0"/>
          </a:p>
        </p:txBody>
      </p:sp>
      <p:sp>
        <p:nvSpPr>
          <p:cNvPr id="4" name="Title 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35286386"/>
      </p:ext>
    </p:extLst>
  </p:cSld>
  <p:clrMapOvr>
    <a:masterClrMapping/>
  </p:clrMapOvr>
  <mc:AlternateContent xmlns:mc="http://schemas.openxmlformats.org/markup-compatibility/2006" xmlns:p14="http://schemas.microsoft.com/office/powerpoint/2010/main">
    <mc:Choice Requires="p14">
      <p:transition spd="slow" p14:dur="1250">
        <p:blinds dir="vert"/>
      </p:transition>
    </mc:Choice>
    <mc:Fallback xmlns="">
      <p:transition spd="slow">
        <p:blinds dir="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608013" y="1676400"/>
            <a:ext cx="7929562" cy="4189413"/>
          </a:xfrm>
        </p:spPr>
        <p:txBody>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CH" dirty="0"/>
          </a:p>
        </p:txBody>
      </p:sp>
      <p:sp>
        <p:nvSpPr>
          <p:cNvPr id="4" name="Title 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35286386"/>
      </p:ext>
    </p:extLst>
  </p:cSld>
  <p:clrMapOvr>
    <a:masterClrMapping/>
  </p:clrMapOvr>
  <mc:AlternateContent xmlns:mc="http://schemas.openxmlformats.org/markup-compatibility/2006" xmlns:p14="http://schemas.microsoft.com/office/powerpoint/2010/main">
    <mc:Choice Requires="p14">
      <p:transition spd="slow" p14:dur="1250">
        <p:blinds dir="vert"/>
      </p:transition>
    </mc:Choice>
    <mc:Fallback xmlns="">
      <p:transition spd="slow">
        <p:blinds dir="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ru-RU">
              <a:solidFill>
                <a:srgbClr val="FFFFFF"/>
              </a:solidFill>
            </a:endParaRPr>
          </a:p>
        </p:txBody>
      </p:sp>
      <p:sp>
        <p:nvSpPr>
          <p:cNvPr id="3"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ru-RU">
              <a:solidFill>
                <a:srgbClr val="FFFFFF"/>
              </a:solidFill>
            </a:endParaRPr>
          </a:p>
        </p:txBody>
      </p:sp>
      <p:sp>
        <p:nvSpPr>
          <p:cNvPr id="4"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2B8166EB-D544-494B-882A-1EB43EEDC579}" type="slidenum">
              <a:rPr lang="ru-RU">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2964536217"/>
      </p:ext>
    </p:extLst>
  </p:cSld>
  <p:clrMapOvr>
    <a:masterClrMapping/>
  </p:clrMapOvr>
  <mc:AlternateContent xmlns:mc="http://schemas.openxmlformats.org/markup-compatibility/2006" xmlns:p14="http://schemas.microsoft.com/office/powerpoint/2010/main">
    <mc:Choice Requires="p14">
      <p:transition spd="slow" p14:dur="1250">
        <p:blinds dir="vert"/>
      </p:transition>
    </mc:Choice>
    <mc:Fallback xmlns="">
      <p:transition spd="slow">
        <p:blinds dir="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ru-RU">
              <a:solidFill>
                <a:srgbClr val="FFFFFF"/>
              </a:solidFill>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ru-RU">
              <a:solidFill>
                <a:srgbClr val="FFFFFF"/>
              </a:solidFill>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AC0BFFBF-CA80-4086-94E8-64857B4585CE}" type="slidenum">
              <a:rPr lang="ru-RU">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3858049526"/>
      </p:ext>
    </p:extLst>
  </p:cSld>
  <p:clrMapOvr>
    <a:masterClrMapping/>
  </p:clrMapOvr>
  <mc:AlternateContent xmlns:mc="http://schemas.openxmlformats.org/markup-compatibility/2006" xmlns:p14="http://schemas.microsoft.com/office/powerpoint/2010/main">
    <mc:Choice Requires="p14">
      <p:transition spd="slow" p14:dur="1250">
        <p:blinds dir="vert"/>
      </p:transition>
    </mc:Choice>
    <mc:Fallback xmlns="">
      <p:transition spd="slow">
        <p:blinds dir="ver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2_Основной слайд, (длинный заголовок)">
    <p:spTree>
      <p:nvGrpSpPr>
        <p:cNvPr id="1" name=""/>
        <p:cNvGrpSpPr/>
        <p:nvPr/>
      </p:nvGrpSpPr>
      <p:grpSpPr>
        <a:xfrm>
          <a:off x="0" y="0"/>
          <a:ext cx="0" cy="0"/>
          <a:chOff x="0" y="0"/>
          <a:chExt cx="0" cy="0"/>
        </a:xfrm>
      </p:grpSpPr>
      <p:sp>
        <p:nvSpPr>
          <p:cNvPr id="2" name="Заголовок 1"/>
          <p:cNvSpPr>
            <a:spLocks noGrp="1"/>
          </p:cNvSpPr>
          <p:nvPr>
            <p:ph type="ctrTitle" hasCustomPrompt="1"/>
          </p:nvPr>
        </p:nvSpPr>
        <p:spPr>
          <a:xfrm>
            <a:off x="337074" y="514551"/>
            <a:ext cx="6929879" cy="857191"/>
          </a:xfrm>
          <a:prstGeom prst="rect">
            <a:avLst/>
          </a:prstGeom>
        </p:spPr>
        <p:txBody>
          <a:bodyPr anchor="t">
            <a:noAutofit/>
          </a:bodyPr>
          <a:lstStyle>
            <a:lvl1pPr algn="l">
              <a:defRPr sz="1800" b="1" baseline="0"/>
            </a:lvl1pPr>
          </a:lstStyle>
          <a:p>
            <a:r>
              <a:rPr lang="ru-RU" dirty="0" smtClean="0"/>
              <a:t>ОБРАЗЕЦ ДЛИННОГО ЗАГОЛОВКА</a:t>
            </a:r>
            <a:br>
              <a:rPr lang="ru-RU" dirty="0" smtClean="0"/>
            </a:br>
            <a:r>
              <a:rPr lang="ru-RU" dirty="0" smtClean="0"/>
              <a:t>если ЗАГОЛОВОК НЕ УМЕЩАЕТСЯ НА ОДНУ СТРОКУ</a:t>
            </a:r>
            <a:endParaRPr lang="ru-RU" dirty="0"/>
          </a:p>
        </p:txBody>
      </p:sp>
      <p:sp>
        <p:nvSpPr>
          <p:cNvPr id="7" name="Текст 9"/>
          <p:cNvSpPr>
            <a:spLocks noGrp="1"/>
          </p:cNvSpPr>
          <p:nvPr>
            <p:ph type="body" sz="quarter" idx="10"/>
          </p:nvPr>
        </p:nvSpPr>
        <p:spPr>
          <a:xfrm>
            <a:off x="337074" y="1800337"/>
            <a:ext cx="6929879" cy="4285954"/>
          </a:xfrm>
          <a:prstGeom prst="rect">
            <a:avLst/>
          </a:prstGeom>
        </p:spPr>
        <p:txBody>
          <a:bodyPr/>
          <a:lstStyle>
            <a:lvl1pPr marL="0" indent="0">
              <a:lnSpc>
                <a:spcPct val="80000"/>
              </a:lnSpc>
              <a:spcBef>
                <a:spcPts val="300"/>
              </a:spcBef>
              <a:buNone/>
              <a:defRPr sz="1800" b="0" baseline="0">
                <a:solidFill>
                  <a:schemeClr val="tx2">
                    <a:lumMod val="75000"/>
                  </a:schemeClr>
                </a:solidFill>
              </a:defRPr>
            </a:lvl1pPr>
            <a:lvl2pPr marL="0" indent="0">
              <a:lnSpc>
                <a:spcPct val="80000"/>
              </a:lnSpc>
              <a:spcBef>
                <a:spcPts val="300"/>
              </a:spcBef>
              <a:buNone/>
              <a:defRPr sz="1600">
                <a:solidFill>
                  <a:schemeClr val="tx2">
                    <a:lumMod val="75000"/>
                  </a:schemeClr>
                </a:solidFill>
              </a:defRPr>
            </a:lvl2pPr>
            <a:lvl3pPr marL="180000" indent="-180000">
              <a:lnSpc>
                <a:spcPct val="80000"/>
              </a:lnSpc>
              <a:spcBef>
                <a:spcPts val="300"/>
              </a:spcBef>
              <a:buClr>
                <a:schemeClr val="accent2">
                  <a:lumMod val="75000"/>
                </a:schemeClr>
              </a:buClr>
              <a:buFont typeface="Arial" pitchFamily="34" charset="0"/>
              <a:buChar char="•"/>
              <a:defRPr sz="1400">
                <a:solidFill>
                  <a:schemeClr val="tx2">
                    <a:lumMod val="75000"/>
                  </a:schemeClr>
                </a:solidFill>
              </a:defRPr>
            </a:lvl3pPr>
            <a:lvl4pPr marL="180000" indent="-180000">
              <a:lnSpc>
                <a:spcPct val="80000"/>
              </a:lnSpc>
              <a:spcBef>
                <a:spcPts val="300"/>
              </a:spcBef>
              <a:buClr>
                <a:schemeClr val="accent2">
                  <a:lumMod val="75000"/>
                </a:schemeClr>
              </a:buClr>
              <a:buFont typeface="Arial" pitchFamily="34" charset="0"/>
              <a:buChar char="•"/>
              <a:defRPr sz="1200">
                <a:solidFill>
                  <a:schemeClr val="tx2">
                    <a:lumMod val="75000"/>
                  </a:schemeClr>
                </a:solidFill>
              </a:defRPr>
            </a:lvl4pPr>
            <a:lvl5pPr marL="180000" indent="-180000">
              <a:lnSpc>
                <a:spcPct val="80000"/>
              </a:lnSpc>
              <a:spcBef>
                <a:spcPts val="300"/>
              </a:spcBef>
              <a:buClr>
                <a:schemeClr val="accent2">
                  <a:lumMod val="75000"/>
                </a:schemeClr>
              </a:buClr>
              <a:buFont typeface="Arial" pitchFamily="34" charset="0"/>
              <a:buChar char="•"/>
              <a:defRPr sz="1200">
                <a:solidFill>
                  <a:schemeClr val="tx2">
                    <a:lumMod val="75000"/>
                  </a:schemeClr>
                </a:solidFil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Tree>
    <p:extLst>
      <p:ext uri="{BB962C8B-B14F-4D97-AF65-F5344CB8AC3E}">
        <p14:creationId xmlns:p14="http://schemas.microsoft.com/office/powerpoint/2010/main" val="4937991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2_Основной слайд, (длинный заголовок)">
    <p:spTree>
      <p:nvGrpSpPr>
        <p:cNvPr id="1" name=""/>
        <p:cNvGrpSpPr/>
        <p:nvPr/>
      </p:nvGrpSpPr>
      <p:grpSpPr>
        <a:xfrm>
          <a:off x="0" y="0"/>
          <a:ext cx="0" cy="0"/>
          <a:chOff x="0" y="0"/>
          <a:chExt cx="0" cy="0"/>
        </a:xfrm>
      </p:grpSpPr>
      <p:sp>
        <p:nvSpPr>
          <p:cNvPr id="2" name="Заголовок 1"/>
          <p:cNvSpPr>
            <a:spLocks noGrp="1"/>
          </p:cNvSpPr>
          <p:nvPr>
            <p:ph type="ctrTitle" hasCustomPrompt="1"/>
          </p:nvPr>
        </p:nvSpPr>
        <p:spPr>
          <a:xfrm>
            <a:off x="337074" y="514551"/>
            <a:ext cx="6929879" cy="857191"/>
          </a:xfrm>
          <a:prstGeom prst="rect">
            <a:avLst/>
          </a:prstGeom>
        </p:spPr>
        <p:txBody>
          <a:bodyPr anchor="t">
            <a:noAutofit/>
          </a:bodyPr>
          <a:lstStyle>
            <a:lvl1pPr algn="l">
              <a:defRPr sz="1800" b="1" baseline="0"/>
            </a:lvl1pPr>
          </a:lstStyle>
          <a:p>
            <a:r>
              <a:rPr lang="ru-RU" dirty="0" smtClean="0"/>
              <a:t>ОБРАЗЕЦ ДЛИННОГО ЗАГОЛОВКА</a:t>
            </a:r>
            <a:br>
              <a:rPr lang="ru-RU" dirty="0" smtClean="0"/>
            </a:br>
            <a:r>
              <a:rPr lang="ru-RU" dirty="0" smtClean="0"/>
              <a:t>если ЗАГОЛОВОК НЕ УМЕЩАЕТСЯ НА ОДНУ СТРОКУ</a:t>
            </a:r>
            <a:endParaRPr lang="ru-RU" dirty="0"/>
          </a:p>
        </p:txBody>
      </p:sp>
      <p:sp>
        <p:nvSpPr>
          <p:cNvPr id="7" name="Текст 9"/>
          <p:cNvSpPr>
            <a:spLocks noGrp="1"/>
          </p:cNvSpPr>
          <p:nvPr>
            <p:ph type="body" sz="quarter" idx="10"/>
          </p:nvPr>
        </p:nvSpPr>
        <p:spPr>
          <a:xfrm>
            <a:off x="337074" y="1800337"/>
            <a:ext cx="6929879" cy="4285954"/>
          </a:xfrm>
          <a:prstGeom prst="rect">
            <a:avLst/>
          </a:prstGeom>
        </p:spPr>
        <p:txBody>
          <a:bodyPr/>
          <a:lstStyle>
            <a:lvl1pPr marL="0" indent="0">
              <a:lnSpc>
                <a:spcPct val="80000"/>
              </a:lnSpc>
              <a:spcBef>
                <a:spcPts val="300"/>
              </a:spcBef>
              <a:buNone/>
              <a:defRPr sz="1800" b="0" baseline="0">
                <a:solidFill>
                  <a:schemeClr val="tx2">
                    <a:lumMod val="75000"/>
                  </a:schemeClr>
                </a:solidFill>
              </a:defRPr>
            </a:lvl1pPr>
            <a:lvl2pPr marL="0" indent="0">
              <a:lnSpc>
                <a:spcPct val="80000"/>
              </a:lnSpc>
              <a:spcBef>
                <a:spcPts val="300"/>
              </a:spcBef>
              <a:buNone/>
              <a:defRPr sz="1600">
                <a:solidFill>
                  <a:schemeClr val="tx2">
                    <a:lumMod val="75000"/>
                  </a:schemeClr>
                </a:solidFill>
              </a:defRPr>
            </a:lvl2pPr>
            <a:lvl3pPr marL="180000" indent="-180000">
              <a:lnSpc>
                <a:spcPct val="80000"/>
              </a:lnSpc>
              <a:spcBef>
                <a:spcPts val="300"/>
              </a:spcBef>
              <a:buClr>
                <a:schemeClr val="accent2">
                  <a:lumMod val="75000"/>
                </a:schemeClr>
              </a:buClr>
              <a:buFont typeface="Arial" pitchFamily="34" charset="0"/>
              <a:buChar char="•"/>
              <a:defRPr sz="1400">
                <a:solidFill>
                  <a:schemeClr val="tx2">
                    <a:lumMod val="75000"/>
                  </a:schemeClr>
                </a:solidFill>
              </a:defRPr>
            </a:lvl3pPr>
            <a:lvl4pPr marL="180000" indent="-180000">
              <a:lnSpc>
                <a:spcPct val="80000"/>
              </a:lnSpc>
              <a:spcBef>
                <a:spcPts val="300"/>
              </a:spcBef>
              <a:buClr>
                <a:schemeClr val="accent2">
                  <a:lumMod val="75000"/>
                </a:schemeClr>
              </a:buClr>
              <a:buFont typeface="Arial" pitchFamily="34" charset="0"/>
              <a:buChar char="•"/>
              <a:defRPr sz="1200">
                <a:solidFill>
                  <a:schemeClr val="tx2">
                    <a:lumMod val="75000"/>
                  </a:schemeClr>
                </a:solidFill>
              </a:defRPr>
            </a:lvl4pPr>
            <a:lvl5pPr marL="180000" indent="-180000">
              <a:lnSpc>
                <a:spcPct val="80000"/>
              </a:lnSpc>
              <a:spcBef>
                <a:spcPts val="300"/>
              </a:spcBef>
              <a:buClr>
                <a:schemeClr val="accent2">
                  <a:lumMod val="75000"/>
                </a:schemeClr>
              </a:buClr>
              <a:buFont typeface="Arial" pitchFamily="34" charset="0"/>
              <a:buChar char="•"/>
              <a:defRPr sz="1200">
                <a:solidFill>
                  <a:schemeClr val="tx2">
                    <a:lumMod val="75000"/>
                  </a:schemeClr>
                </a:solidFil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Tree>
    <p:extLst>
      <p:ext uri="{BB962C8B-B14F-4D97-AF65-F5344CB8AC3E}">
        <p14:creationId xmlns:p14="http://schemas.microsoft.com/office/powerpoint/2010/main" val="4937991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ru-RU">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B8166EB-D544-494B-882A-1EB43EEDC579}" type="slidenum">
              <a:rPr lang="ru-RU">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2964536217"/>
      </p:ext>
    </p:extLst>
  </p:cSld>
  <p:clrMapOvr>
    <a:masterClrMapping/>
  </p:clrMapOvr>
  <mc:AlternateContent xmlns:mc="http://schemas.openxmlformats.org/markup-compatibility/2006" xmlns:p14="http://schemas.microsoft.com/office/powerpoint/2010/main">
    <mc:Choice Requires="p14">
      <p:transition spd="slow" p14:dur="1250">
        <p:blinds dir="vert"/>
      </p:transition>
    </mc:Choice>
    <mc:Fallback xmlns="">
      <p:transition spd="slow">
        <p:blinds dir="ver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Только заголовок">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Click to edit Master title style</a:t>
            </a:r>
            <a:endParaRPr lang="en-US"/>
          </a:p>
        </p:txBody>
      </p:sp>
      <p:sp>
        <p:nvSpPr>
          <p:cNvPr id="3" name="Rectangle 11"/>
          <p:cNvSpPr>
            <a:spLocks noGrp="1" noChangeArrowheads="1"/>
          </p:cNvSpPr>
          <p:nvPr>
            <p:ph type="ftr" sz="quarter" idx="10"/>
          </p:nvPr>
        </p:nvSpPr>
        <p:spPr>
          <a:xfrm>
            <a:off x="1114425" y="6432550"/>
            <a:ext cx="457200" cy="122238"/>
          </a:xfrm>
          <a:prstGeom prst="rect">
            <a:avLst/>
          </a:prstGeom>
        </p:spPr>
        <p:txBody>
          <a:bodyPr/>
          <a:lstStyle>
            <a:lvl1pPr>
              <a:defRPr/>
            </a:lvl1pPr>
          </a:lstStyle>
          <a:p>
            <a:pPr>
              <a:defRPr/>
            </a:pPr>
            <a:endParaRPr lang="de-CH">
              <a:solidFill>
                <a:srgbClr val="000000"/>
              </a:solidFill>
            </a:endParaRPr>
          </a:p>
        </p:txBody>
      </p:sp>
      <p:sp>
        <p:nvSpPr>
          <p:cNvPr id="4" name="Rectangle 12"/>
          <p:cNvSpPr>
            <a:spLocks noGrp="1" noChangeArrowheads="1"/>
          </p:cNvSpPr>
          <p:nvPr>
            <p:ph type="sldNum" sz="quarter" idx="11"/>
          </p:nvPr>
        </p:nvSpPr>
        <p:spPr>
          <a:xfrm>
            <a:off x="1114425" y="6310313"/>
            <a:ext cx="123825" cy="122237"/>
          </a:xfrm>
          <a:prstGeom prst="rect">
            <a:avLst/>
          </a:prstGeom>
        </p:spPr>
        <p:txBody>
          <a:bodyPr/>
          <a:lstStyle>
            <a:lvl1pPr>
              <a:defRPr/>
            </a:lvl1pPr>
          </a:lstStyle>
          <a:p>
            <a:pPr>
              <a:defRPr/>
            </a:pPr>
            <a:fld id="{27F113CC-D22B-4ED6-888F-332E463E623B}" type="slidenum">
              <a:rPr lang="de-CH">
                <a:solidFill>
                  <a:srgbClr val="000000"/>
                </a:solidFill>
              </a:rPr>
              <a:pPr>
                <a:defRPr/>
              </a:pPr>
              <a:t>‹#›</a:t>
            </a:fld>
            <a:endParaRPr lang="de-CH">
              <a:solidFill>
                <a:srgbClr val="000000"/>
              </a:solidFill>
            </a:endParaRPr>
          </a:p>
        </p:txBody>
      </p:sp>
    </p:spTree>
    <p:extLst>
      <p:ext uri="{BB962C8B-B14F-4D97-AF65-F5344CB8AC3E}">
        <p14:creationId xmlns:p14="http://schemas.microsoft.com/office/powerpoint/2010/main" val="3835516306"/>
      </p:ext>
    </p:extLst>
  </p:cSld>
  <p:clrMapOvr>
    <a:masterClrMapping/>
  </p:clrMapOvr>
  <p:transition spd="med">
    <p:zo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23199" y="1412875"/>
            <a:ext cx="8640000" cy="4680421"/>
          </a:xfrm>
        </p:spPr>
        <p:txBody>
          <a:bodyPr/>
          <a:lstStyle>
            <a:lvl1pPr>
              <a:buClr>
                <a:schemeClr val="accent1"/>
              </a:buClr>
              <a:defRPr>
                <a:latin typeface="+mj-lt"/>
              </a:defRPr>
            </a:lvl1pPr>
            <a:lvl2pPr>
              <a:buClr>
                <a:schemeClr val="accent1"/>
              </a:buClr>
              <a:defRPr>
                <a:latin typeface="+mj-lt"/>
              </a:defRPr>
            </a:lvl2pPr>
            <a:lvl3pPr>
              <a:buClr>
                <a:schemeClr val="accent1"/>
              </a:buClr>
              <a:defRPr>
                <a:latin typeface="+mj-lt"/>
              </a:defRPr>
            </a:lvl3pPr>
            <a:lvl4pPr>
              <a:buClr>
                <a:schemeClr val="accent1"/>
              </a:buClr>
              <a:defRPr>
                <a:latin typeface="+mj-lt"/>
              </a:defRPr>
            </a:lvl4pPr>
            <a:lvl5pPr>
              <a:buClr>
                <a:schemeClr val="accent1"/>
              </a:buClr>
              <a:defRPr>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Title 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92906294"/>
      </p:ext>
    </p:extLst>
  </p:cSld>
  <p:clrMapOvr>
    <a:masterClrMapping/>
  </p:clrMapOvr>
  <p:transition spd="slow">
    <p:blinds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Только заголовок">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Click to edit Master title style</a:t>
            </a:r>
            <a:endParaRPr lang="en-US"/>
          </a:p>
        </p:txBody>
      </p:sp>
      <p:sp>
        <p:nvSpPr>
          <p:cNvPr id="3" name="Rectangle 11"/>
          <p:cNvSpPr>
            <a:spLocks noGrp="1" noChangeArrowheads="1"/>
          </p:cNvSpPr>
          <p:nvPr>
            <p:ph type="ftr" sz="quarter" idx="10"/>
          </p:nvPr>
        </p:nvSpPr>
        <p:spPr>
          <a:xfrm>
            <a:off x="1114425" y="6432550"/>
            <a:ext cx="457200" cy="122238"/>
          </a:xfrm>
          <a:prstGeom prst="rect">
            <a:avLst/>
          </a:prstGeom>
        </p:spPr>
        <p:txBody>
          <a:bodyPr/>
          <a:lstStyle>
            <a:lvl1pPr>
              <a:defRPr/>
            </a:lvl1pPr>
          </a:lstStyle>
          <a:p>
            <a:pPr>
              <a:defRPr/>
            </a:pPr>
            <a:endParaRPr lang="de-CH"/>
          </a:p>
        </p:txBody>
      </p:sp>
      <p:sp>
        <p:nvSpPr>
          <p:cNvPr id="4" name="Rectangle 12"/>
          <p:cNvSpPr>
            <a:spLocks noGrp="1" noChangeArrowheads="1"/>
          </p:cNvSpPr>
          <p:nvPr>
            <p:ph type="sldNum" sz="quarter" idx="11"/>
          </p:nvPr>
        </p:nvSpPr>
        <p:spPr>
          <a:xfrm>
            <a:off x="1114425" y="6310313"/>
            <a:ext cx="123825" cy="122237"/>
          </a:xfrm>
          <a:prstGeom prst="rect">
            <a:avLst/>
          </a:prstGeom>
        </p:spPr>
        <p:txBody>
          <a:bodyPr/>
          <a:lstStyle>
            <a:lvl1pPr>
              <a:defRPr/>
            </a:lvl1pPr>
          </a:lstStyle>
          <a:p>
            <a:pPr>
              <a:defRPr/>
            </a:pPr>
            <a:fld id="{27F113CC-D22B-4ED6-888F-332E463E623B}" type="slidenum">
              <a:rPr lang="de-CH"/>
              <a:pPr>
                <a:defRPr/>
              </a:pPr>
              <a:t>‹#›</a:t>
            </a:fld>
            <a:endParaRPr lang="de-CH"/>
          </a:p>
        </p:txBody>
      </p:sp>
    </p:spTree>
    <p:extLst>
      <p:ext uri="{BB962C8B-B14F-4D97-AF65-F5344CB8AC3E}">
        <p14:creationId xmlns:p14="http://schemas.microsoft.com/office/powerpoint/2010/main" val="3835516306"/>
      </p:ext>
    </p:extLst>
  </p:cSld>
  <p:clrMapOvr>
    <a:masterClrMapping/>
  </p:clrMapOvr>
  <p:transition spd="med">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FEBF5E59-3E9F-4BCD-B268-0BAF97A368E1}" type="slidenum">
              <a:rPr lang="ru-RU"/>
              <a:pPr>
                <a:defRPr/>
              </a:pPr>
              <a:t>‹#›</a:t>
            </a:fld>
            <a:endParaRPr lang="ru-RU"/>
          </a:p>
        </p:txBody>
      </p:sp>
    </p:spTree>
    <p:extLst>
      <p:ext uri="{BB962C8B-B14F-4D97-AF65-F5344CB8AC3E}">
        <p14:creationId xmlns:p14="http://schemas.microsoft.com/office/powerpoint/2010/main" val="11238476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ru-RU">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B8166EB-D544-494B-882A-1EB43EEDC579}" type="slidenum">
              <a:rPr lang="ru-RU">
                <a:solidFill>
                  <a:srgbClr val="FFFFFF"/>
                </a:solidFill>
              </a:rPr>
              <a:pPr>
                <a:defRPr/>
              </a:pPr>
              <a:t>‹#›</a:t>
            </a:fld>
            <a:endParaRPr lang="ru-RU">
              <a:solidFill>
                <a:srgbClr val="FFFFFF"/>
              </a:solidFill>
            </a:endParaRPr>
          </a:p>
        </p:txBody>
      </p:sp>
    </p:spTree>
    <p:extLst>
      <p:ext uri="{BB962C8B-B14F-4D97-AF65-F5344CB8AC3E}">
        <p14:creationId xmlns:p14="http://schemas.microsoft.com/office/powerpoint/2010/main" val="2964536217"/>
      </p:ext>
    </p:extLst>
  </p:cSld>
  <p:clrMapOvr>
    <a:masterClrMapping/>
  </p:clrMapOvr>
  <mc:AlternateContent xmlns:mc="http://schemas.openxmlformats.org/markup-compatibility/2006" xmlns:p14="http://schemas.microsoft.com/office/powerpoint/2010/main">
    <mc:Choice Requires="p14">
      <p:transition spd="slow" p14:dur="1250">
        <p:blinds dir="vert"/>
      </p:transition>
    </mc:Choice>
    <mc:Fallback xmlns="">
      <p:transition spd="slow">
        <p:blinds dir="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dgm">
  <p:cSld name="Заголовок, схема или организационная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92100"/>
            <a:ext cx="8229600" cy="1384300"/>
          </a:xfrm>
        </p:spPr>
        <p:txBody>
          <a:bodyPr/>
          <a:lstStyle/>
          <a:p>
            <a:r>
              <a:rPr lang="ru-RU" smtClean="0"/>
              <a:t>Образец заголовка</a:t>
            </a:r>
            <a:endParaRPr lang="ru-RU"/>
          </a:p>
        </p:txBody>
      </p:sp>
      <p:sp>
        <p:nvSpPr>
          <p:cNvPr id="3" name="Рисунок SmartArt 2"/>
          <p:cNvSpPr>
            <a:spLocks noGrp="1"/>
          </p:cNvSpPr>
          <p:nvPr>
            <p:ph type="dgm" idx="1"/>
          </p:nvPr>
        </p:nvSpPr>
        <p:spPr>
          <a:xfrm>
            <a:off x="457200" y="1905000"/>
            <a:ext cx="8229600" cy="4114800"/>
          </a:xfrm>
        </p:spPr>
        <p:txBody>
          <a:bodyPr/>
          <a:lstStyle/>
          <a:p>
            <a:pPr lvl="0"/>
            <a:endParaRPr lang="ru-RU"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DB1CA765-8670-4C28-A9ED-992EE8C987B5}" type="slidenum">
              <a:rPr lang="ru-RU"/>
              <a:pPr>
                <a:defRPr/>
              </a:pPr>
              <a:t>‹#›</a:t>
            </a:fld>
            <a:endParaRPr lang="ru-RU"/>
          </a:p>
        </p:txBody>
      </p:sp>
    </p:spTree>
    <p:extLst>
      <p:ext uri="{BB962C8B-B14F-4D97-AF65-F5344CB8AC3E}">
        <p14:creationId xmlns:p14="http://schemas.microsoft.com/office/powerpoint/2010/main" val="864424195"/>
      </p:ext>
    </p:extLst>
  </p:cSld>
  <p:clrMapOvr>
    <a:masterClrMapping/>
  </p:clrMapOvr>
  <mc:AlternateContent xmlns:mc="http://schemas.openxmlformats.org/markup-compatibility/2006" xmlns:p14="http://schemas.microsoft.com/office/powerpoint/2010/main">
    <mc:Choice Requires="p14">
      <p:transition spd="slow" p14:dur="1250">
        <p:blinds dir="vert"/>
      </p:transition>
    </mc:Choice>
    <mc:Fallback xmlns="">
      <p:transition spd="slow">
        <p:blinds dir="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608013" y="1676400"/>
            <a:ext cx="7929562" cy="4189413"/>
          </a:xfrm>
        </p:spPr>
        <p:txBody>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CH" dirty="0"/>
          </a:p>
        </p:txBody>
      </p:sp>
      <p:sp>
        <p:nvSpPr>
          <p:cNvPr id="4" name="Title 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35286386"/>
      </p:ext>
    </p:extLst>
  </p:cSld>
  <p:clrMapOvr>
    <a:masterClrMapping/>
  </p:clrMapOvr>
  <mc:AlternateContent xmlns:mc="http://schemas.openxmlformats.org/markup-compatibility/2006" xmlns:p14="http://schemas.microsoft.com/office/powerpoint/2010/main">
    <mc:Choice Requires="p14">
      <p:transition spd="slow" p14:dur="1250">
        <p:blinds dir="vert"/>
      </p:transition>
    </mc:Choice>
    <mc:Fallback xmlns="">
      <p:transition spd="slow">
        <p:blinds dir="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608013" y="1676400"/>
            <a:ext cx="7929562" cy="4189413"/>
          </a:xfrm>
        </p:spPr>
        <p:txBody>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CH" dirty="0"/>
          </a:p>
        </p:txBody>
      </p:sp>
      <p:sp>
        <p:nvSpPr>
          <p:cNvPr id="4" name="Title 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35286386"/>
      </p:ext>
    </p:extLst>
  </p:cSld>
  <p:clrMapOvr>
    <a:masterClrMapping/>
  </p:clrMapOvr>
  <mc:AlternateContent xmlns:mc="http://schemas.openxmlformats.org/markup-compatibility/2006" xmlns:p14="http://schemas.microsoft.com/office/powerpoint/2010/main">
    <mc:Choice Requires="p14">
      <p:transition spd="slow" p14:dur="1250">
        <p:blinds dir="vert"/>
      </p:transition>
    </mc:Choice>
    <mc:Fallback xmlns="">
      <p:transition spd="slow">
        <p:blinds dir="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608013" y="1676400"/>
            <a:ext cx="7929562" cy="4189413"/>
          </a:xfrm>
        </p:spPr>
        <p:txBody>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CH" dirty="0"/>
          </a:p>
        </p:txBody>
      </p:sp>
      <p:sp>
        <p:nvSpPr>
          <p:cNvPr id="4" name="Title 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35286386"/>
      </p:ext>
    </p:extLst>
  </p:cSld>
  <p:clrMapOvr>
    <a:masterClrMapping/>
  </p:clrMapOvr>
  <mc:AlternateContent xmlns:mc="http://schemas.openxmlformats.org/markup-compatibility/2006" xmlns:p14="http://schemas.microsoft.com/office/powerpoint/2010/main">
    <mc:Choice Requires="p14">
      <p:transition spd="slow" p14:dur="1250">
        <p:blinds dir="vert"/>
      </p:transition>
    </mc:Choice>
    <mc:Fallback xmlns="">
      <p:transition spd="slow">
        <p:blinds dir="vert"/>
      </p:transition>
    </mc:Fallback>
  </mc:AlternateConten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1"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10.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11.xm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12.xml"/></Relationships>
</file>

<file path=ppt/slideMasters/_rels/slideMaster14.xml.rels><?xml version="1.0" encoding="UTF-8" standalone="yes"?>
<Relationships xmlns="http://schemas.openxmlformats.org/package/2006/relationships"><Relationship Id="rId1"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2" Type="http://schemas.openxmlformats.org/officeDocument/2006/relationships/theme" Target="../theme/theme15.xml"/><Relationship Id="rId1" Type="http://schemas.openxmlformats.org/officeDocument/2006/relationships/slideLayout" Target="../slideLayouts/slideLayout13.xml"/></Relationships>
</file>

<file path=ppt/slideMasters/_rels/slideMaster16.xml.rels><?xml version="1.0" encoding="UTF-8" standalone="yes"?>
<Relationships xmlns="http://schemas.openxmlformats.org/package/2006/relationships"><Relationship Id="rId2" Type="http://schemas.openxmlformats.org/officeDocument/2006/relationships/theme" Target="../theme/theme16.xml"/><Relationship Id="rId1" Type="http://schemas.openxmlformats.org/officeDocument/2006/relationships/slideLayout" Target="../slideLayouts/slideLayout14.xml"/></Relationships>
</file>

<file path=ppt/slideMasters/_rels/slideMaster17.xml.rels><?xml version="1.0" encoding="UTF-8" standalone="yes"?>
<Relationships xmlns="http://schemas.openxmlformats.org/package/2006/relationships"><Relationship Id="rId1" Type="http://schemas.openxmlformats.org/officeDocument/2006/relationships/theme" Target="../theme/theme17.xml"/></Relationships>
</file>

<file path=ppt/slideMasters/_rels/slideMaster18.xml.rels><?xml version="1.0" encoding="UTF-8" standalone="yes"?>
<Relationships xmlns="http://schemas.openxmlformats.org/package/2006/relationships"><Relationship Id="rId1" Type="http://schemas.openxmlformats.org/officeDocument/2006/relationships/theme" Target="../theme/theme18.xml"/></Relationships>
</file>

<file path=ppt/slideMasters/_rels/slideMaster19.xml.rels><?xml version="1.0" encoding="UTF-8" standalone="yes"?>
<Relationships xmlns="http://schemas.openxmlformats.org/package/2006/relationships"><Relationship Id="rId1" Type="http://schemas.openxmlformats.org/officeDocument/2006/relationships/theme" Target="../theme/theme1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theme" Target="../theme/theme2.xml"/></Relationships>
</file>

<file path=ppt/slideMasters/_rels/slideMaster20.xml.rels><?xml version="1.0" encoding="UTF-8" standalone="yes"?>
<Relationships xmlns="http://schemas.openxmlformats.org/package/2006/relationships"><Relationship Id="rId1" Type="http://schemas.openxmlformats.org/officeDocument/2006/relationships/theme" Target="../theme/theme20.xml"/></Relationships>
</file>

<file path=ppt/slideMasters/_rels/slideMaster21.xml.rels><?xml version="1.0" encoding="UTF-8" standalone="yes"?>
<Relationships xmlns="http://schemas.openxmlformats.org/package/2006/relationships"><Relationship Id="rId1" Type="http://schemas.openxmlformats.org/officeDocument/2006/relationships/theme" Target="../theme/theme21.xml"/></Relationships>
</file>

<file path=ppt/slideMasters/_rels/slideMaster22.xml.rels><?xml version="1.0" encoding="UTF-8" standalone="yes"?>
<Relationships xmlns="http://schemas.openxmlformats.org/package/2006/relationships"><Relationship Id="rId1" Type="http://schemas.openxmlformats.org/officeDocument/2006/relationships/theme" Target="../theme/theme22.xml"/></Relationships>
</file>

<file path=ppt/slideMasters/_rels/slideMaster23.xml.rels><?xml version="1.0" encoding="UTF-8" standalone="yes"?>
<Relationships xmlns="http://schemas.openxmlformats.org/package/2006/relationships"><Relationship Id="rId1" Type="http://schemas.openxmlformats.org/officeDocument/2006/relationships/theme" Target="../theme/theme23.xml"/></Relationships>
</file>

<file path=ppt/slideMasters/_rels/slideMaster24.xml.rels><?xml version="1.0" encoding="UTF-8" standalone="yes"?>
<Relationships xmlns="http://schemas.openxmlformats.org/package/2006/relationships"><Relationship Id="rId1" Type="http://schemas.openxmlformats.org/officeDocument/2006/relationships/theme" Target="../theme/theme24.xml"/></Relationships>
</file>

<file path=ppt/slideMasters/_rels/slideMaster25.xml.rels><?xml version="1.0" encoding="UTF-8" standalone="yes"?>
<Relationships xmlns="http://schemas.openxmlformats.org/package/2006/relationships"><Relationship Id="rId1" Type="http://schemas.openxmlformats.org/officeDocument/2006/relationships/theme" Target="../theme/theme25.xml"/></Relationships>
</file>

<file path=ppt/slideMasters/_rels/slideMaster26.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5" Type="http://schemas.openxmlformats.org/officeDocument/2006/relationships/theme" Target="../theme/theme26.xml"/><Relationship Id="rId4" Type="http://schemas.openxmlformats.org/officeDocument/2006/relationships/slideLayout" Target="../slideLayouts/slideLayout18.xml"/></Relationships>
</file>

<file path=ppt/slideMasters/_rels/slideMaster27.xml.rels><?xml version="1.0" encoding="UTF-8" standalone="yes"?>
<Relationships xmlns="http://schemas.openxmlformats.org/package/2006/relationships"><Relationship Id="rId1" Type="http://schemas.openxmlformats.org/officeDocument/2006/relationships/theme" Target="../theme/theme27.xml"/></Relationships>
</file>

<file path=ppt/slideMasters/_rels/slideMaster28.xml.rels><?xml version="1.0" encoding="UTF-8" standalone="yes"?>
<Relationships xmlns="http://schemas.openxmlformats.org/package/2006/relationships"><Relationship Id="rId2" Type="http://schemas.openxmlformats.org/officeDocument/2006/relationships/theme" Target="../theme/theme28.xml"/><Relationship Id="rId1" Type="http://schemas.openxmlformats.org/officeDocument/2006/relationships/slideLayout" Target="../slideLayouts/slideLayout19.xml"/></Relationships>
</file>

<file path=ppt/slideMasters/_rels/slideMaster29.xml.rels><?xml version="1.0" encoding="UTF-8" standalone="yes"?>
<Relationships xmlns="http://schemas.openxmlformats.org/package/2006/relationships"><Relationship Id="rId1" Type="http://schemas.openxmlformats.org/officeDocument/2006/relationships/theme" Target="../theme/theme29.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5.xml"/></Relationships>
</file>

<file path=ppt/slideMasters/_rels/slideMaster30.xml.rels><?xml version="1.0" encoding="UTF-8" standalone="yes"?>
<Relationships xmlns="http://schemas.openxmlformats.org/package/2006/relationships"><Relationship Id="rId1" Type="http://schemas.openxmlformats.org/officeDocument/2006/relationships/theme" Target="../theme/theme30.xml"/></Relationships>
</file>

<file path=ppt/slideMasters/_rels/slideMaster31.xml.rels><?xml version="1.0" encoding="UTF-8" standalone="yes"?>
<Relationships xmlns="http://schemas.openxmlformats.org/package/2006/relationships"><Relationship Id="rId1" Type="http://schemas.openxmlformats.org/officeDocument/2006/relationships/theme" Target="../theme/theme31.xml"/></Relationships>
</file>

<file path=ppt/slideMasters/_rels/slideMaster32.xml.rels><?xml version="1.0" encoding="UTF-8" standalone="yes"?>
<Relationships xmlns="http://schemas.openxmlformats.org/package/2006/relationships"><Relationship Id="rId3" Type="http://schemas.openxmlformats.org/officeDocument/2006/relationships/theme" Target="../theme/theme3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6.xml"/></Relationships>
</file>

<file path=ppt/slideMasters/_rels/slideMaster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7.xml"/></Relationships>
</file>

<file path=ppt/slideMasters/_rels/slideMaster7.xml.rels><?xml version="1.0" encoding="UTF-8" standalone="yes"?>
<Relationships xmlns="http://schemas.openxmlformats.org/package/2006/relationships"><Relationship Id="rId1"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8.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bwMode="auto">
          <a:xfrm>
            <a:off x="457200" y="292100"/>
            <a:ext cx="8229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34819" name="Rectangle 3"/>
          <p:cNvSpPr>
            <a:spLocks noGrp="1" noChangeArrowheads="1"/>
          </p:cNvSpPr>
          <p:nvPr>
            <p:ph type="body" idx="1"/>
          </p:nvPr>
        </p:nvSpPr>
        <p:spPr bwMode="auto">
          <a:xfrm>
            <a:off x="457200" y="19050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348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latin typeface="Arial" pitchFamily="34" charset="0"/>
              </a:defRPr>
            </a:lvl1pPr>
          </a:lstStyle>
          <a:p>
            <a:pPr fontAlgn="base">
              <a:spcBef>
                <a:spcPct val="0"/>
              </a:spcBef>
              <a:spcAft>
                <a:spcPct val="0"/>
              </a:spcAft>
              <a:defRPr/>
            </a:pPr>
            <a:endParaRPr lang="ru-RU">
              <a:solidFill>
                <a:srgbClr val="FFFFFF"/>
              </a:solidFill>
            </a:endParaRPr>
          </a:p>
        </p:txBody>
      </p:sp>
      <p:sp>
        <p:nvSpPr>
          <p:cNvPr id="348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latin typeface="Arial" pitchFamily="34" charset="0"/>
              </a:defRPr>
            </a:lvl1pPr>
          </a:lstStyle>
          <a:p>
            <a:pPr fontAlgn="base">
              <a:spcBef>
                <a:spcPct val="0"/>
              </a:spcBef>
              <a:spcAft>
                <a:spcPct val="0"/>
              </a:spcAft>
              <a:defRPr/>
            </a:pPr>
            <a:endParaRPr lang="ru-RU">
              <a:solidFill>
                <a:srgbClr val="FFFFFF"/>
              </a:solidFill>
            </a:endParaRPr>
          </a:p>
        </p:txBody>
      </p:sp>
      <p:sp>
        <p:nvSpPr>
          <p:cNvPr id="348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latin typeface="Arial" pitchFamily="34" charset="0"/>
              </a:defRPr>
            </a:lvl1pPr>
          </a:lstStyle>
          <a:p>
            <a:pPr fontAlgn="base">
              <a:spcBef>
                <a:spcPct val="0"/>
              </a:spcBef>
              <a:spcAft>
                <a:spcPct val="0"/>
              </a:spcAft>
              <a:defRPr/>
            </a:pPr>
            <a:fld id="{87B58159-59C5-47F3-9519-C7FDC35149B1}" type="slidenum">
              <a:rPr lang="ru-RU">
                <a:solidFill>
                  <a:srgbClr val="FFFFFF"/>
                </a:solidFill>
              </a:rPr>
              <a:pPr fontAlgn="base">
                <a:spcBef>
                  <a:spcPct val="0"/>
                </a:spcBef>
                <a:spcAft>
                  <a:spcPct val="0"/>
                </a:spcAft>
                <a:defRPr/>
              </a:pPr>
              <a:t>‹#›</a:t>
            </a:fld>
            <a:endParaRPr lang="ru-RU">
              <a:solidFill>
                <a:srgbClr val="FFFFFF"/>
              </a:solidFill>
            </a:endParaRPr>
          </a:p>
        </p:txBody>
      </p:sp>
    </p:spTree>
  </p:cSld>
  <p:clrMap bg1="dk2" tx1="lt1" bg2="dk1" tx2="lt2" accent1="accent1" accent2="accent2" accent3="accent3" accent4="accent4" accent5="accent5" accent6="accent6" hlink="hlink" folHlink="folHlink"/>
  <p:sldLayoutIdLst>
    <p:sldLayoutId id="2147483679" r:id="rId1"/>
  </p:sldLayoutIdLst>
  <mc:AlternateContent xmlns:mc="http://schemas.openxmlformats.org/markup-compatibility/2006" xmlns:p14="http://schemas.microsoft.com/office/powerpoint/2010/main">
    <mc:Choice Requires="p14">
      <p:transition spd="slow" p14:dur="1250">
        <p:blinds dir="vert"/>
      </p:transition>
    </mc:Choice>
    <mc:Fallback xmlns="">
      <p:transition spd="slow">
        <p:blinds dir="vert"/>
      </p:transition>
    </mc:Fallback>
  </mc:AlternateContent>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37" name="Rectangle 11"/>
          <p:cNvSpPr>
            <a:spLocks noGrp="1" noChangeArrowheads="1"/>
          </p:cNvSpPr>
          <p:nvPr>
            <p:ph type="title"/>
          </p:nvPr>
        </p:nvSpPr>
        <p:spPr bwMode="auto">
          <a:xfrm>
            <a:off x="608013" y="0"/>
            <a:ext cx="7929562"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smtClean="0"/>
              <a:t>Click to edit Master title style</a:t>
            </a:r>
          </a:p>
        </p:txBody>
      </p:sp>
      <p:grpSp>
        <p:nvGrpSpPr>
          <p:cNvPr id="1038" name="Group 13"/>
          <p:cNvGrpSpPr>
            <a:grpSpLocks/>
          </p:cNvGrpSpPr>
          <p:nvPr userDrawn="1"/>
        </p:nvGrpSpPr>
        <p:grpSpPr bwMode="auto">
          <a:xfrm>
            <a:off x="0" y="1317625"/>
            <a:ext cx="9144000" cy="90488"/>
            <a:chOff x="0" y="832"/>
            <a:chExt cx="5760" cy="57"/>
          </a:xfrm>
        </p:grpSpPr>
        <p:sp>
          <p:nvSpPr>
            <p:cNvPr id="1039" name="Rectangle 9"/>
            <p:cNvSpPr>
              <a:spLocks noChangeArrowheads="1"/>
            </p:cNvSpPr>
            <p:nvPr userDrawn="1"/>
          </p:nvSpPr>
          <p:spPr bwMode="auto">
            <a:xfrm>
              <a:off x="0" y="832"/>
              <a:ext cx="4800" cy="57"/>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de-CH" sz="2400">
                <a:solidFill>
                  <a:srgbClr val="000000"/>
                </a:solidFill>
                <a:cs typeface="Arial" charset="0"/>
              </a:endParaRPr>
            </a:p>
          </p:txBody>
        </p:sp>
        <p:sp>
          <p:nvSpPr>
            <p:cNvPr id="1040" name="Rectangle 3"/>
            <p:cNvSpPr>
              <a:spLocks noChangeArrowheads="1"/>
            </p:cNvSpPr>
            <p:nvPr userDrawn="1"/>
          </p:nvSpPr>
          <p:spPr bwMode="auto">
            <a:xfrm>
              <a:off x="4800" y="832"/>
              <a:ext cx="960" cy="57"/>
            </a:xfrm>
            <a:prstGeom prst="rect">
              <a:avLst/>
            </a:prstGeom>
            <a:solidFill>
              <a:srgbClr val="8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de-CH" sz="2400">
                <a:solidFill>
                  <a:srgbClr val="000000"/>
                </a:solidFill>
                <a:cs typeface="Arial" charset="0"/>
              </a:endParaRPr>
            </a:p>
          </p:txBody>
        </p:sp>
      </p:grpSp>
      <p:sp>
        <p:nvSpPr>
          <p:cNvPr id="1041" name="Rectangle 17"/>
          <p:cNvSpPr>
            <a:spLocks noGrp="1" noChangeArrowheads="1"/>
          </p:cNvSpPr>
          <p:nvPr>
            <p:ph type="body" idx="1"/>
          </p:nvPr>
        </p:nvSpPr>
        <p:spPr bwMode="auto">
          <a:xfrm>
            <a:off x="608013" y="1676400"/>
            <a:ext cx="7929562" cy="4189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20" name="Rectangle 7"/>
          <p:cNvSpPr>
            <a:spLocks noChangeArrowheads="1"/>
          </p:cNvSpPr>
          <p:nvPr userDrawn="1"/>
        </p:nvSpPr>
        <p:spPr bwMode="auto">
          <a:xfrm>
            <a:off x="8804275" y="6675438"/>
            <a:ext cx="201613" cy="122237"/>
          </a:xfrm>
          <a:prstGeom prst="rect">
            <a:avLst/>
          </a:prstGeom>
          <a:noFill/>
          <a:ln w="9525">
            <a:noFill/>
            <a:miter lim="800000"/>
            <a:headEnd/>
            <a:tailEnd/>
          </a:ln>
        </p:spPr>
        <p:txBody>
          <a:bodyPr wrap="none" lIns="0" tIns="0" rIns="0" bIns="0">
            <a:spAutoFit/>
          </a:bodyPr>
          <a:lstStyle/>
          <a:p>
            <a:pPr fontAlgn="base">
              <a:spcBef>
                <a:spcPct val="0"/>
              </a:spcBef>
              <a:spcAft>
                <a:spcPct val="0"/>
              </a:spcAft>
              <a:defRPr/>
            </a:pPr>
            <a:fld id="{AE2A88A9-86DD-4A37-BA17-82634724CCBF}" type="slidenum">
              <a:rPr lang="de-CH" sz="800">
                <a:solidFill>
                  <a:srgbClr val="000000"/>
                </a:solidFill>
                <a:cs typeface="Arial" charset="0"/>
              </a:rPr>
              <a:pPr fontAlgn="base">
                <a:spcBef>
                  <a:spcPct val="0"/>
                </a:spcBef>
                <a:spcAft>
                  <a:spcPct val="0"/>
                </a:spcAft>
                <a:defRPr/>
              </a:pPr>
              <a:t>‹#›</a:t>
            </a:fld>
            <a:endParaRPr lang="de-CH" sz="800">
              <a:solidFill>
                <a:srgbClr val="000000"/>
              </a:solidFill>
              <a:cs typeface="Arial" charset="0"/>
            </a:endParaRPr>
          </a:p>
        </p:txBody>
      </p:sp>
    </p:spTree>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spd="slow" p14:dur="1250">
        <p:blinds dir="vert"/>
      </p:transition>
    </mc:Choice>
    <mc:Fallback xmlns="">
      <p:transition spd="slow">
        <p:blinds dir="vert"/>
      </p:transition>
    </mc:Fallback>
  </mc:AlternateContent>
  <p:txStyles>
    <p:titleStyle>
      <a:lvl1pPr algn="l" rtl="0" eaLnBrk="0" fontAlgn="base" hangingPunct="0">
        <a:spcBef>
          <a:spcPct val="0"/>
        </a:spcBef>
        <a:spcAft>
          <a:spcPct val="0"/>
        </a:spcAft>
        <a:defRPr sz="3200" b="1">
          <a:solidFill>
            <a:schemeClr val="bg2"/>
          </a:solidFill>
          <a:latin typeface="+mj-lt"/>
          <a:ea typeface="+mj-ea"/>
          <a:cs typeface="+mj-cs"/>
        </a:defRPr>
      </a:lvl1pPr>
      <a:lvl2pPr algn="l" rtl="0" eaLnBrk="0" fontAlgn="base" hangingPunct="0">
        <a:spcBef>
          <a:spcPct val="0"/>
        </a:spcBef>
        <a:spcAft>
          <a:spcPct val="0"/>
        </a:spcAft>
        <a:defRPr sz="3200" b="1">
          <a:solidFill>
            <a:schemeClr val="bg2"/>
          </a:solidFill>
          <a:latin typeface="Arial" charset="0"/>
        </a:defRPr>
      </a:lvl2pPr>
      <a:lvl3pPr algn="l" rtl="0" eaLnBrk="0" fontAlgn="base" hangingPunct="0">
        <a:spcBef>
          <a:spcPct val="0"/>
        </a:spcBef>
        <a:spcAft>
          <a:spcPct val="0"/>
        </a:spcAft>
        <a:defRPr sz="3200" b="1">
          <a:solidFill>
            <a:schemeClr val="bg2"/>
          </a:solidFill>
          <a:latin typeface="Arial" charset="0"/>
        </a:defRPr>
      </a:lvl3pPr>
      <a:lvl4pPr algn="l" rtl="0" eaLnBrk="0" fontAlgn="base" hangingPunct="0">
        <a:spcBef>
          <a:spcPct val="0"/>
        </a:spcBef>
        <a:spcAft>
          <a:spcPct val="0"/>
        </a:spcAft>
        <a:defRPr sz="3200" b="1">
          <a:solidFill>
            <a:schemeClr val="bg2"/>
          </a:solidFill>
          <a:latin typeface="Arial" charset="0"/>
        </a:defRPr>
      </a:lvl4pPr>
      <a:lvl5pPr algn="l" rtl="0" eaLnBrk="0" fontAlgn="base" hangingPunct="0">
        <a:spcBef>
          <a:spcPct val="0"/>
        </a:spcBef>
        <a:spcAft>
          <a:spcPct val="0"/>
        </a:spcAft>
        <a:defRPr sz="3200" b="1">
          <a:solidFill>
            <a:schemeClr val="bg2"/>
          </a:solidFill>
          <a:latin typeface="Arial" charset="0"/>
        </a:defRPr>
      </a:lvl5pPr>
      <a:lvl6pPr marL="457200" algn="l" rtl="0" fontAlgn="base">
        <a:spcBef>
          <a:spcPct val="0"/>
        </a:spcBef>
        <a:spcAft>
          <a:spcPct val="0"/>
        </a:spcAft>
        <a:defRPr sz="3200" b="1">
          <a:solidFill>
            <a:schemeClr val="bg2"/>
          </a:solidFill>
          <a:latin typeface="Arial" charset="0"/>
        </a:defRPr>
      </a:lvl6pPr>
      <a:lvl7pPr marL="914400" algn="l" rtl="0" fontAlgn="base">
        <a:spcBef>
          <a:spcPct val="0"/>
        </a:spcBef>
        <a:spcAft>
          <a:spcPct val="0"/>
        </a:spcAft>
        <a:defRPr sz="3200" b="1">
          <a:solidFill>
            <a:schemeClr val="bg2"/>
          </a:solidFill>
          <a:latin typeface="Arial" charset="0"/>
        </a:defRPr>
      </a:lvl7pPr>
      <a:lvl8pPr marL="1371600" algn="l" rtl="0" fontAlgn="base">
        <a:spcBef>
          <a:spcPct val="0"/>
        </a:spcBef>
        <a:spcAft>
          <a:spcPct val="0"/>
        </a:spcAft>
        <a:defRPr sz="3200" b="1">
          <a:solidFill>
            <a:schemeClr val="bg2"/>
          </a:solidFill>
          <a:latin typeface="Arial" charset="0"/>
        </a:defRPr>
      </a:lvl8pPr>
      <a:lvl9pPr marL="1828800" algn="l" rtl="0" fontAlgn="base">
        <a:spcBef>
          <a:spcPct val="0"/>
        </a:spcBef>
        <a:spcAft>
          <a:spcPct val="0"/>
        </a:spcAft>
        <a:defRPr sz="3200" b="1">
          <a:solidFill>
            <a:schemeClr val="bg2"/>
          </a:solidFill>
          <a:latin typeface="Arial" charset="0"/>
        </a:defRPr>
      </a:lvl9pPr>
    </p:titleStyle>
    <p:bodyStyle>
      <a:lvl1pPr marL="179388" indent="-179388" algn="l" rtl="0" eaLnBrk="0" fontAlgn="base" hangingPunct="0">
        <a:spcBef>
          <a:spcPct val="20000"/>
        </a:spcBef>
        <a:spcAft>
          <a:spcPct val="0"/>
        </a:spcAft>
        <a:buChar char="•"/>
        <a:defRPr sz="2400">
          <a:solidFill>
            <a:schemeClr val="tx1"/>
          </a:solidFill>
          <a:latin typeface="+mn-lt"/>
          <a:ea typeface="+mn-ea"/>
          <a:cs typeface="+mn-cs"/>
        </a:defRPr>
      </a:lvl1pPr>
      <a:lvl2pPr marL="539750" indent="-180975" algn="l" rtl="0" eaLnBrk="0" fontAlgn="base" hangingPunct="0">
        <a:spcBef>
          <a:spcPct val="20000"/>
        </a:spcBef>
        <a:spcAft>
          <a:spcPct val="0"/>
        </a:spcAft>
        <a:buChar char="•"/>
        <a:defRPr sz="2000">
          <a:solidFill>
            <a:schemeClr val="tx1"/>
          </a:solidFill>
          <a:latin typeface="+mn-lt"/>
        </a:defRPr>
      </a:lvl2pPr>
      <a:lvl3pPr marL="900113" indent="-180975" algn="l" rtl="0" eaLnBrk="0" fontAlgn="base" hangingPunct="0">
        <a:spcBef>
          <a:spcPct val="20000"/>
        </a:spcBef>
        <a:spcAft>
          <a:spcPct val="0"/>
        </a:spcAft>
        <a:buChar char="•"/>
        <a:defRPr sz="1600">
          <a:solidFill>
            <a:schemeClr val="tx1"/>
          </a:solidFill>
          <a:latin typeface="+mn-lt"/>
        </a:defRPr>
      </a:lvl3pPr>
      <a:lvl4pPr marL="1258888" indent="-179388" algn="l" rtl="0" eaLnBrk="0" fontAlgn="base" hangingPunct="0">
        <a:spcBef>
          <a:spcPct val="20000"/>
        </a:spcBef>
        <a:spcAft>
          <a:spcPct val="0"/>
        </a:spcAft>
        <a:buChar char="•"/>
        <a:defRPr sz="1600">
          <a:solidFill>
            <a:schemeClr val="tx1"/>
          </a:solidFill>
          <a:latin typeface="+mn-lt"/>
        </a:defRPr>
      </a:lvl4pPr>
      <a:lvl5pPr marL="1611313" indent="-173038"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37" name="Rectangle 11"/>
          <p:cNvSpPr>
            <a:spLocks noGrp="1" noChangeArrowheads="1"/>
          </p:cNvSpPr>
          <p:nvPr>
            <p:ph type="title"/>
          </p:nvPr>
        </p:nvSpPr>
        <p:spPr bwMode="auto">
          <a:xfrm>
            <a:off x="608013" y="0"/>
            <a:ext cx="7929562"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smtClean="0"/>
              <a:t>Click to edit Master title style</a:t>
            </a:r>
          </a:p>
        </p:txBody>
      </p:sp>
      <p:grpSp>
        <p:nvGrpSpPr>
          <p:cNvPr id="1038" name="Group 13"/>
          <p:cNvGrpSpPr>
            <a:grpSpLocks/>
          </p:cNvGrpSpPr>
          <p:nvPr userDrawn="1"/>
        </p:nvGrpSpPr>
        <p:grpSpPr bwMode="auto">
          <a:xfrm>
            <a:off x="0" y="1317625"/>
            <a:ext cx="9144000" cy="90488"/>
            <a:chOff x="0" y="832"/>
            <a:chExt cx="5760" cy="57"/>
          </a:xfrm>
        </p:grpSpPr>
        <p:sp>
          <p:nvSpPr>
            <p:cNvPr id="1039" name="Rectangle 9"/>
            <p:cNvSpPr>
              <a:spLocks noChangeArrowheads="1"/>
            </p:cNvSpPr>
            <p:nvPr userDrawn="1"/>
          </p:nvSpPr>
          <p:spPr bwMode="auto">
            <a:xfrm>
              <a:off x="0" y="832"/>
              <a:ext cx="4800" cy="57"/>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de-CH" sz="2400">
                <a:solidFill>
                  <a:srgbClr val="000000"/>
                </a:solidFill>
                <a:cs typeface="Arial" charset="0"/>
              </a:endParaRPr>
            </a:p>
          </p:txBody>
        </p:sp>
        <p:sp>
          <p:nvSpPr>
            <p:cNvPr id="1040" name="Rectangle 3"/>
            <p:cNvSpPr>
              <a:spLocks noChangeArrowheads="1"/>
            </p:cNvSpPr>
            <p:nvPr userDrawn="1"/>
          </p:nvSpPr>
          <p:spPr bwMode="auto">
            <a:xfrm>
              <a:off x="4800" y="832"/>
              <a:ext cx="960" cy="57"/>
            </a:xfrm>
            <a:prstGeom prst="rect">
              <a:avLst/>
            </a:prstGeom>
            <a:solidFill>
              <a:srgbClr val="8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de-CH" sz="2400">
                <a:solidFill>
                  <a:srgbClr val="000000"/>
                </a:solidFill>
                <a:cs typeface="Arial" charset="0"/>
              </a:endParaRPr>
            </a:p>
          </p:txBody>
        </p:sp>
      </p:grpSp>
      <p:sp>
        <p:nvSpPr>
          <p:cNvPr id="1041" name="Rectangle 17"/>
          <p:cNvSpPr>
            <a:spLocks noGrp="1" noChangeArrowheads="1"/>
          </p:cNvSpPr>
          <p:nvPr>
            <p:ph type="body" idx="1"/>
          </p:nvPr>
        </p:nvSpPr>
        <p:spPr bwMode="auto">
          <a:xfrm>
            <a:off x="608013" y="1676400"/>
            <a:ext cx="7929562" cy="4189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20" name="Rectangle 7"/>
          <p:cNvSpPr>
            <a:spLocks noChangeArrowheads="1"/>
          </p:cNvSpPr>
          <p:nvPr userDrawn="1"/>
        </p:nvSpPr>
        <p:spPr bwMode="auto">
          <a:xfrm>
            <a:off x="8804275" y="6675438"/>
            <a:ext cx="201613" cy="122237"/>
          </a:xfrm>
          <a:prstGeom prst="rect">
            <a:avLst/>
          </a:prstGeom>
          <a:noFill/>
          <a:ln w="9525">
            <a:noFill/>
            <a:miter lim="800000"/>
            <a:headEnd/>
            <a:tailEnd/>
          </a:ln>
        </p:spPr>
        <p:txBody>
          <a:bodyPr wrap="none" lIns="0" tIns="0" rIns="0" bIns="0">
            <a:spAutoFit/>
          </a:bodyPr>
          <a:lstStyle/>
          <a:p>
            <a:pPr fontAlgn="base">
              <a:spcBef>
                <a:spcPct val="0"/>
              </a:spcBef>
              <a:spcAft>
                <a:spcPct val="0"/>
              </a:spcAft>
              <a:defRPr/>
            </a:pPr>
            <a:fld id="{AE2A88A9-86DD-4A37-BA17-82634724CCBF}" type="slidenum">
              <a:rPr lang="de-CH" sz="800">
                <a:solidFill>
                  <a:srgbClr val="000000"/>
                </a:solidFill>
                <a:cs typeface="Arial" charset="0"/>
              </a:rPr>
              <a:pPr fontAlgn="base">
                <a:spcBef>
                  <a:spcPct val="0"/>
                </a:spcBef>
                <a:spcAft>
                  <a:spcPct val="0"/>
                </a:spcAft>
                <a:defRPr/>
              </a:pPr>
              <a:t>‹#›</a:t>
            </a:fld>
            <a:endParaRPr lang="de-CH" sz="800">
              <a:solidFill>
                <a:srgbClr val="000000"/>
              </a:solidFill>
              <a:cs typeface="Arial" charset="0"/>
            </a:endParaRPr>
          </a:p>
        </p:txBody>
      </p:sp>
    </p:spTree>
  </p:cSld>
  <p:clrMap bg1="lt1" tx1="dk1" bg2="lt2" tx2="dk2" accent1="accent1" accent2="accent2" accent3="accent3" accent4="accent4" accent5="accent5" accent6="accent6" hlink="hlink" folHlink="folHlink"/>
  <p:sldLayoutIdLst>
    <p:sldLayoutId id="2147483909" r:id="rId1"/>
  </p:sldLayoutIdLst>
  <mc:AlternateContent xmlns:mc="http://schemas.openxmlformats.org/markup-compatibility/2006" xmlns:p14="http://schemas.microsoft.com/office/powerpoint/2010/main">
    <mc:Choice Requires="p14">
      <p:transition spd="slow" p14:dur="1250">
        <p:blinds dir="vert"/>
      </p:transition>
    </mc:Choice>
    <mc:Fallback xmlns="">
      <p:transition spd="slow">
        <p:blinds dir="vert"/>
      </p:transition>
    </mc:Fallback>
  </mc:AlternateContent>
  <p:txStyles>
    <p:titleStyle>
      <a:lvl1pPr algn="l" rtl="0" eaLnBrk="0" fontAlgn="base" hangingPunct="0">
        <a:spcBef>
          <a:spcPct val="0"/>
        </a:spcBef>
        <a:spcAft>
          <a:spcPct val="0"/>
        </a:spcAft>
        <a:defRPr sz="3200" b="1">
          <a:solidFill>
            <a:schemeClr val="bg2"/>
          </a:solidFill>
          <a:latin typeface="+mj-lt"/>
          <a:ea typeface="+mj-ea"/>
          <a:cs typeface="+mj-cs"/>
        </a:defRPr>
      </a:lvl1pPr>
      <a:lvl2pPr algn="l" rtl="0" eaLnBrk="0" fontAlgn="base" hangingPunct="0">
        <a:spcBef>
          <a:spcPct val="0"/>
        </a:spcBef>
        <a:spcAft>
          <a:spcPct val="0"/>
        </a:spcAft>
        <a:defRPr sz="3200" b="1">
          <a:solidFill>
            <a:schemeClr val="bg2"/>
          </a:solidFill>
          <a:latin typeface="Arial" charset="0"/>
        </a:defRPr>
      </a:lvl2pPr>
      <a:lvl3pPr algn="l" rtl="0" eaLnBrk="0" fontAlgn="base" hangingPunct="0">
        <a:spcBef>
          <a:spcPct val="0"/>
        </a:spcBef>
        <a:spcAft>
          <a:spcPct val="0"/>
        </a:spcAft>
        <a:defRPr sz="3200" b="1">
          <a:solidFill>
            <a:schemeClr val="bg2"/>
          </a:solidFill>
          <a:latin typeface="Arial" charset="0"/>
        </a:defRPr>
      </a:lvl3pPr>
      <a:lvl4pPr algn="l" rtl="0" eaLnBrk="0" fontAlgn="base" hangingPunct="0">
        <a:spcBef>
          <a:spcPct val="0"/>
        </a:spcBef>
        <a:spcAft>
          <a:spcPct val="0"/>
        </a:spcAft>
        <a:defRPr sz="3200" b="1">
          <a:solidFill>
            <a:schemeClr val="bg2"/>
          </a:solidFill>
          <a:latin typeface="Arial" charset="0"/>
        </a:defRPr>
      </a:lvl4pPr>
      <a:lvl5pPr algn="l" rtl="0" eaLnBrk="0" fontAlgn="base" hangingPunct="0">
        <a:spcBef>
          <a:spcPct val="0"/>
        </a:spcBef>
        <a:spcAft>
          <a:spcPct val="0"/>
        </a:spcAft>
        <a:defRPr sz="3200" b="1">
          <a:solidFill>
            <a:schemeClr val="bg2"/>
          </a:solidFill>
          <a:latin typeface="Arial" charset="0"/>
        </a:defRPr>
      </a:lvl5pPr>
      <a:lvl6pPr marL="457200" algn="l" rtl="0" fontAlgn="base">
        <a:spcBef>
          <a:spcPct val="0"/>
        </a:spcBef>
        <a:spcAft>
          <a:spcPct val="0"/>
        </a:spcAft>
        <a:defRPr sz="3200" b="1">
          <a:solidFill>
            <a:schemeClr val="bg2"/>
          </a:solidFill>
          <a:latin typeface="Arial" charset="0"/>
        </a:defRPr>
      </a:lvl6pPr>
      <a:lvl7pPr marL="914400" algn="l" rtl="0" fontAlgn="base">
        <a:spcBef>
          <a:spcPct val="0"/>
        </a:spcBef>
        <a:spcAft>
          <a:spcPct val="0"/>
        </a:spcAft>
        <a:defRPr sz="3200" b="1">
          <a:solidFill>
            <a:schemeClr val="bg2"/>
          </a:solidFill>
          <a:latin typeface="Arial" charset="0"/>
        </a:defRPr>
      </a:lvl7pPr>
      <a:lvl8pPr marL="1371600" algn="l" rtl="0" fontAlgn="base">
        <a:spcBef>
          <a:spcPct val="0"/>
        </a:spcBef>
        <a:spcAft>
          <a:spcPct val="0"/>
        </a:spcAft>
        <a:defRPr sz="3200" b="1">
          <a:solidFill>
            <a:schemeClr val="bg2"/>
          </a:solidFill>
          <a:latin typeface="Arial" charset="0"/>
        </a:defRPr>
      </a:lvl8pPr>
      <a:lvl9pPr marL="1828800" algn="l" rtl="0" fontAlgn="base">
        <a:spcBef>
          <a:spcPct val="0"/>
        </a:spcBef>
        <a:spcAft>
          <a:spcPct val="0"/>
        </a:spcAft>
        <a:defRPr sz="3200" b="1">
          <a:solidFill>
            <a:schemeClr val="bg2"/>
          </a:solidFill>
          <a:latin typeface="Arial" charset="0"/>
        </a:defRPr>
      </a:lvl9pPr>
    </p:titleStyle>
    <p:bodyStyle>
      <a:lvl1pPr marL="179388" indent="-179388" algn="l" rtl="0" eaLnBrk="0" fontAlgn="base" hangingPunct="0">
        <a:spcBef>
          <a:spcPct val="20000"/>
        </a:spcBef>
        <a:spcAft>
          <a:spcPct val="0"/>
        </a:spcAft>
        <a:buChar char="•"/>
        <a:defRPr sz="2400">
          <a:solidFill>
            <a:schemeClr val="tx1"/>
          </a:solidFill>
          <a:latin typeface="+mn-lt"/>
          <a:ea typeface="+mn-ea"/>
          <a:cs typeface="+mn-cs"/>
        </a:defRPr>
      </a:lvl1pPr>
      <a:lvl2pPr marL="539750" indent="-180975" algn="l" rtl="0" eaLnBrk="0" fontAlgn="base" hangingPunct="0">
        <a:spcBef>
          <a:spcPct val="20000"/>
        </a:spcBef>
        <a:spcAft>
          <a:spcPct val="0"/>
        </a:spcAft>
        <a:buChar char="•"/>
        <a:defRPr sz="2000">
          <a:solidFill>
            <a:schemeClr val="tx1"/>
          </a:solidFill>
          <a:latin typeface="+mn-lt"/>
        </a:defRPr>
      </a:lvl2pPr>
      <a:lvl3pPr marL="900113" indent="-180975" algn="l" rtl="0" eaLnBrk="0" fontAlgn="base" hangingPunct="0">
        <a:spcBef>
          <a:spcPct val="20000"/>
        </a:spcBef>
        <a:spcAft>
          <a:spcPct val="0"/>
        </a:spcAft>
        <a:buChar char="•"/>
        <a:defRPr sz="1600">
          <a:solidFill>
            <a:schemeClr val="tx1"/>
          </a:solidFill>
          <a:latin typeface="+mn-lt"/>
        </a:defRPr>
      </a:lvl3pPr>
      <a:lvl4pPr marL="1258888" indent="-179388" algn="l" rtl="0" eaLnBrk="0" fontAlgn="base" hangingPunct="0">
        <a:spcBef>
          <a:spcPct val="20000"/>
        </a:spcBef>
        <a:spcAft>
          <a:spcPct val="0"/>
        </a:spcAft>
        <a:buChar char="•"/>
        <a:defRPr sz="1600">
          <a:solidFill>
            <a:schemeClr val="tx1"/>
          </a:solidFill>
          <a:latin typeface="+mn-lt"/>
        </a:defRPr>
      </a:lvl4pPr>
      <a:lvl5pPr marL="1611313" indent="-173038"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37" name="Rectangle 11"/>
          <p:cNvSpPr>
            <a:spLocks noGrp="1" noChangeArrowheads="1"/>
          </p:cNvSpPr>
          <p:nvPr>
            <p:ph type="title"/>
          </p:nvPr>
        </p:nvSpPr>
        <p:spPr bwMode="auto">
          <a:xfrm>
            <a:off x="608013" y="0"/>
            <a:ext cx="7929562"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smtClean="0"/>
              <a:t>Click to edit Master title style</a:t>
            </a:r>
          </a:p>
        </p:txBody>
      </p:sp>
      <p:grpSp>
        <p:nvGrpSpPr>
          <p:cNvPr id="1038" name="Group 13"/>
          <p:cNvGrpSpPr>
            <a:grpSpLocks/>
          </p:cNvGrpSpPr>
          <p:nvPr userDrawn="1"/>
        </p:nvGrpSpPr>
        <p:grpSpPr bwMode="auto">
          <a:xfrm>
            <a:off x="0" y="1317625"/>
            <a:ext cx="9144000" cy="90488"/>
            <a:chOff x="0" y="832"/>
            <a:chExt cx="5760" cy="57"/>
          </a:xfrm>
        </p:grpSpPr>
        <p:sp>
          <p:nvSpPr>
            <p:cNvPr id="1039" name="Rectangle 9"/>
            <p:cNvSpPr>
              <a:spLocks noChangeArrowheads="1"/>
            </p:cNvSpPr>
            <p:nvPr userDrawn="1"/>
          </p:nvSpPr>
          <p:spPr bwMode="auto">
            <a:xfrm>
              <a:off x="0" y="832"/>
              <a:ext cx="4800" cy="57"/>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de-CH" sz="2400">
                <a:solidFill>
                  <a:srgbClr val="000000"/>
                </a:solidFill>
                <a:cs typeface="Arial" charset="0"/>
              </a:endParaRPr>
            </a:p>
          </p:txBody>
        </p:sp>
        <p:sp>
          <p:nvSpPr>
            <p:cNvPr id="1040" name="Rectangle 3"/>
            <p:cNvSpPr>
              <a:spLocks noChangeArrowheads="1"/>
            </p:cNvSpPr>
            <p:nvPr userDrawn="1"/>
          </p:nvSpPr>
          <p:spPr bwMode="auto">
            <a:xfrm>
              <a:off x="4800" y="832"/>
              <a:ext cx="960" cy="57"/>
            </a:xfrm>
            <a:prstGeom prst="rect">
              <a:avLst/>
            </a:prstGeom>
            <a:solidFill>
              <a:srgbClr val="8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de-CH" sz="2400">
                <a:solidFill>
                  <a:srgbClr val="000000"/>
                </a:solidFill>
                <a:cs typeface="Arial" charset="0"/>
              </a:endParaRPr>
            </a:p>
          </p:txBody>
        </p:sp>
      </p:grpSp>
      <p:sp>
        <p:nvSpPr>
          <p:cNvPr id="1041" name="Rectangle 17"/>
          <p:cNvSpPr>
            <a:spLocks noGrp="1" noChangeArrowheads="1"/>
          </p:cNvSpPr>
          <p:nvPr>
            <p:ph type="body" idx="1"/>
          </p:nvPr>
        </p:nvSpPr>
        <p:spPr bwMode="auto">
          <a:xfrm>
            <a:off x="608013" y="1676400"/>
            <a:ext cx="7929562" cy="4189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20" name="Rectangle 7"/>
          <p:cNvSpPr>
            <a:spLocks noChangeArrowheads="1"/>
          </p:cNvSpPr>
          <p:nvPr userDrawn="1"/>
        </p:nvSpPr>
        <p:spPr bwMode="auto">
          <a:xfrm>
            <a:off x="8804275" y="6675438"/>
            <a:ext cx="201613" cy="122237"/>
          </a:xfrm>
          <a:prstGeom prst="rect">
            <a:avLst/>
          </a:prstGeom>
          <a:noFill/>
          <a:ln w="9525">
            <a:noFill/>
            <a:miter lim="800000"/>
            <a:headEnd/>
            <a:tailEnd/>
          </a:ln>
        </p:spPr>
        <p:txBody>
          <a:bodyPr wrap="none" lIns="0" tIns="0" rIns="0" bIns="0">
            <a:spAutoFit/>
          </a:bodyPr>
          <a:lstStyle/>
          <a:p>
            <a:pPr fontAlgn="base">
              <a:spcBef>
                <a:spcPct val="0"/>
              </a:spcBef>
              <a:spcAft>
                <a:spcPct val="0"/>
              </a:spcAft>
              <a:defRPr/>
            </a:pPr>
            <a:fld id="{AE2A88A9-86DD-4A37-BA17-82634724CCBF}" type="slidenum">
              <a:rPr lang="de-CH" sz="800">
                <a:solidFill>
                  <a:srgbClr val="000000"/>
                </a:solidFill>
                <a:cs typeface="Arial" charset="0"/>
              </a:rPr>
              <a:pPr fontAlgn="base">
                <a:spcBef>
                  <a:spcPct val="0"/>
                </a:spcBef>
                <a:spcAft>
                  <a:spcPct val="0"/>
                </a:spcAft>
                <a:defRPr/>
              </a:pPr>
              <a:t>‹#›</a:t>
            </a:fld>
            <a:endParaRPr lang="de-CH" sz="800">
              <a:solidFill>
                <a:srgbClr val="000000"/>
              </a:solidFill>
              <a:cs typeface="Arial" charset="0"/>
            </a:endParaRPr>
          </a:p>
        </p:txBody>
      </p:sp>
    </p:spTree>
  </p:cSld>
  <p:clrMap bg1="lt1" tx1="dk1" bg2="lt2" tx2="dk2" accent1="accent1" accent2="accent2" accent3="accent3" accent4="accent4" accent5="accent5" accent6="accent6" hlink="hlink" folHlink="folHlink"/>
  <p:sldLayoutIdLst>
    <p:sldLayoutId id="2147483911" r:id="rId1"/>
  </p:sldLayoutIdLst>
  <mc:AlternateContent xmlns:mc="http://schemas.openxmlformats.org/markup-compatibility/2006" xmlns:p14="http://schemas.microsoft.com/office/powerpoint/2010/main">
    <mc:Choice Requires="p14">
      <p:transition spd="slow" p14:dur="1250">
        <p:blinds dir="vert"/>
      </p:transition>
    </mc:Choice>
    <mc:Fallback xmlns="">
      <p:transition spd="slow">
        <p:blinds dir="vert"/>
      </p:transition>
    </mc:Fallback>
  </mc:AlternateContent>
  <p:txStyles>
    <p:titleStyle>
      <a:lvl1pPr algn="l" rtl="0" eaLnBrk="0" fontAlgn="base" hangingPunct="0">
        <a:spcBef>
          <a:spcPct val="0"/>
        </a:spcBef>
        <a:spcAft>
          <a:spcPct val="0"/>
        </a:spcAft>
        <a:defRPr sz="3200" b="1">
          <a:solidFill>
            <a:schemeClr val="bg2"/>
          </a:solidFill>
          <a:latin typeface="+mj-lt"/>
          <a:ea typeface="+mj-ea"/>
          <a:cs typeface="+mj-cs"/>
        </a:defRPr>
      </a:lvl1pPr>
      <a:lvl2pPr algn="l" rtl="0" eaLnBrk="0" fontAlgn="base" hangingPunct="0">
        <a:spcBef>
          <a:spcPct val="0"/>
        </a:spcBef>
        <a:spcAft>
          <a:spcPct val="0"/>
        </a:spcAft>
        <a:defRPr sz="3200" b="1">
          <a:solidFill>
            <a:schemeClr val="bg2"/>
          </a:solidFill>
          <a:latin typeface="Arial" charset="0"/>
        </a:defRPr>
      </a:lvl2pPr>
      <a:lvl3pPr algn="l" rtl="0" eaLnBrk="0" fontAlgn="base" hangingPunct="0">
        <a:spcBef>
          <a:spcPct val="0"/>
        </a:spcBef>
        <a:spcAft>
          <a:spcPct val="0"/>
        </a:spcAft>
        <a:defRPr sz="3200" b="1">
          <a:solidFill>
            <a:schemeClr val="bg2"/>
          </a:solidFill>
          <a:latin typeface="Arial" charset="0"/>
        </a:defRPr>
      </a:lvl3pPr>
      <a:lvl4pPr algn="l" rtl="0" eaLnBrk="0" fontAlgn="base" hangingPunct="0">
        <a:spcBef>
          <a:spcPct val="0"/>
        </a:spcBef>
        <a:spcAft>
          <a:spcPct val="0"/>
        </a:spcAft>
        <a:defRPr sz="3200" b="1">
          <a:solidFill>
            <a:schemeClr val="bg2"/>
          </a:solidFill>
          <a:latin typeface="Arial" charset="0"/>
        </a:defRPr>
      </a:lvl4pPr>
      <a:lvl5pPr algn="l" rtl="0" eaLnBrk="0" fontAlgn="base" hangingPunct="0">
        <a:spcBef>
          <a:spcPct val="0"/>
        </a:spcBef>
        <a:spcAft>
          <a:spcPct val="0"/>
        </a:spcAft>
        <a:defRPr sz="3200" b="1">
          <a:solidFill>
            <a:schemeClr val="bg2"/>
          </a:solidFill>
          <a:latin typeface="Arial" charset="0"/>
        </a:defRPr>
      </a:lvl5pPr>
      <a:lvl6pPr marL="457200" algn="l" rtl="0" fontAlgn="base">
        <a:spcBef>
          <a:spcPct val="0"/>
        </a:spcBef>
        <a:spcAft>
          <a:spcPct val="0"/>
        </a:spcAft>
        <a:defRPr sz="3200" b="1">
          <a:solidFill>
            <a:schemeClr val="bg2"/>
          </a:solidFill>
          <a:latin typeface="Arial" charset="0"/>
        </a:defRPr>
      </a:lvl6pPr>
      <a:lvl7pPr marL="914400" algn="l" rtl="0" fontAlgn="base">
        <a:spcBef>
          <a:spcPct val="0"/>
        </a:spcBef>
        <a:spcAft>
          <a:spcPct val="0"/>
        </a:spcAft>
        <a:defRPr sz="3200" b="1">
          <a:solidFill>
            <a:schemeClr val="bg2"/>
          </a:solidFill>
          <a:latin typeface="Arial" charset="0"/>
        </a:defRPr>
      </a:lvl7pPr>
      <a:lvl8pPr marL="1371600" algn="l" rtl="0" fontAlgn="base">
        <a:spcBef>
          <a:spcPct val="0"/>
        </a:spcBef>
        <a:spcAft>
          <a:spcPct val="0"/>
        </a:spcAft>
        <a:defRPr sz="3200" b="1">
          <a:solidFill>
            <a:schemeClr val="bg2"/>
          </a:solidFill>
          <a:latin typeface="Arial" charset="0"/>
        </a:defRPr>
      </a:lvl8pPr>
      <a:lvl9pPr marL="1828800" algn="l" rtl="0" fontAlgn="base">
        <a:spcBef>
          <a:spcPct val="0"/>
        </a:spcBef>
        <a:spcAft>
          <a:spcPct val="0"/>
        </a:spcAft>
        <a:defRPr sz="3200" b="1">
          <a:solidFill>
            <a:schemeClr val="bg2"/>
          </a:solidFill>
          <a:latin typeface="Arial" charset="0"/>
        </a:defRPr>
      </a:lvl9pPr>
    </p:titleStyle>
    <p:bodyStyle>
      <a:lvl1pPr marL="179388" indent="-179388" algn="l" rtl="0" eaLnBrk="0" fontAlgn="base" hangingPunct="0">
        <a:spcBef>
          <a:spcPct val="20000"/>
        </a:spcBef>
        <a:spcAft>
          <a:spcPct val="0"/>
        </a:spcAft>
        <a:buChar char="•"/>
        <a:defRPr sz="2400">
          <a:solidFill>
            <a:schemeClr val="tx1"/>
          </a:solidFill>
          <a:latin typeface="+mn-lt"/>
          <a:ea typeface="+mn-ea"/>
          <a:cs typeface="+mn-cs"/>
        </a:defRPr>
      </a:lvl1pPr>
      <a:lvl2pPr marL="539750" indent="-180975" algn="l" rtl="0" eaLnBrk="0" fontAlgn="base" hangingPunct="0">
        <a:spcBef>
          <a:spcPct val="20000"/>
        </a:spcBef>
        <a:spcAft>
          <a:spcPct val="0"/>
        </a:spcAft>
        <a:buChar char="•"/>
        <a:defRPr sz="2000">
          <a:solidFill>
            <a:schemeClr val="tx1"/>
          </a:solidFill>
          <a:latin typeface="+mn-lt"/>
        </a:defRPr>
      </a:lvl2pPr>
      <a:lvl3pPr marL="900113" indent="-180975" algn="l" rtl="0" eaLnBrk="0" fontAlgn="base" hangingPunct="0">
        <a:spcBef>
          <a:spcPct val="20000"/>
        </a:spcBef>
        <a:spcAft>
          <a:spcPct val="0"/>
        </a:spcAft>
        <a:buChar char="•"/>
        <a:defRPr sz="1600">
          <a:solidFill>
            <a:schemeClr val="tx1"/>
          </a:solidFill>
          <a:latin typeface="+mn-lt"/>
        </a:defRPr>
      </a:lvl3pPr>
      <a:lvl4pPr marL="1258888" indent="-179388" algn="l" rtl="0" eaLnBrk="0" fontAlgn="base" hangingPunct="0">
        <a:spcBef>
          <a:spcPct val="20000"/>
        </a:spcBef>
        <a:spcAft>
          <a:spcPct val="0"/>
        </a:spcAft>
        <a:buChar char="•"/>
        <a:defRPr sz="1600">
          <a:solidFill>
            <a:schemeClr val="tx1"/>
          </a:solidFill>
          <a:latin typeface="+mn-lt"/>
        </a:defRPr>
      </a:lvl4pPr>
      <a:lvl5pPr marL="1611313" indent="-173038"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37" name="Rectangle 11"/>
          <p:cNvSpPr>
            <a:spLocks noGrp="1" noChangeArrowheads="1"/>
          </p:cNvSpPr>
          <p:nvPr>
            <p:ph type="title"/>
          </p:nvPr>
        </p:nvSpPr>
        <p:spPr bwMode="auto">
          <a:xfrm>
            <a:off x="608013" y="0"/>
            <a:ext cx="7929562"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smtClean="0"/>
              <a:t>Click to edit Master title style</a:t>
            </a:r>
          </a:p>
        </p:txBody>
      </p:sp>
      <p:grpSp>
        <p:nvGrpSpPr>
          <p:cNvPr id="1038" name="Group 13"/>
          <p:cNvGrpSpPr>
            <a:grpSpLocks/>
          </p:cNvGrpSpPr>
          <p:nvPr userDrawn="1"/>
        </p:nvGrpSpPr>
        <p:grpSpPr bwMode="auto">
          <a:xfrm>
            <a:off x="0" y="1317625"/>
            <a:ext cx="9144000" cy="90488"/>
            <a:chOff x="0" y="832"/>
            <a:chExt cx="5760" cy="57"/>
          </a:xfrm>
        </p:grpSpPr>
        <p:sp>
          <p:nvSpPr>
            <p:cNvPr id="1039" name="Rectangle 9"/>
            <p:cNvSpPr>
              <a:spLocks noChangeArrowheads="1"/>
            </p:cNvSpPr>
            <p:nvPr userDrawn="1"/>
          </p:nvSpPr>
          <p:spPr bwMode="auto">
            <a:xfrm>
              <a:off x="0" y="832"/>
              <a:ext cx="4800" cy="57"/>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de-CH" sz="2400">
                <a:solidFill>
                  <a:srgbClr val="000000"/>
                </a:solidFill>
                <a:cs typeface="Arial" charset="0"/>
              </a:endParaRPr>
            </a:p>
          </p:txBody>
        </p:sp>
        <p:sp>
          <p:nvSpPr>
            <p:cNvPr id="1040" name="Rectangle 3"/>
            <p:cNvSpPr>
              <a:spLocks noChangeArrowheads="1"/>
            </p:cNvSpPr>
            <p:nvPr userDrawn="1"/>
          </p:nvSpPr>
          <p:spPr bwMode="auto">
            <a:xfrm>
              <a:off x="4800" y="832"/>
              <a:ext cx="960" cy="57"/>
            </a:xfrm>
            <a:prstGeom prst="rect">
              <a:avLst/>
            </a:prstGeom>
            <a:solidFill>
              <a:srgbClr val="8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de-CH" sz="2400">
                <a:solidFill>
                  <a:srgbClr val="000000"/>
                </a:solidFill>
                <a:cs typeface="Arial" charset="0"/>
              </a:endParaRPr>
            </a:p>
          </p:txBody>
        </p:sp>
      </p:grpSp>
      <p:sp>
        <p:nvSpPr>
          <p:cNvPr id="1041" name="Rectangle 17"/>
          <p:cNvSpPr>
            <a:spLocks noGrp="1" noChangeArrowheads="1"/>
          </p:cNvSpPr>
          <p:nvPr>
            <p:ph type="body" idx="1"/>
          </p:nvPr>
        </p:nvSpPr>
        <p:spPr bwMode="auto">
          <a:xfrm>
            <a:off x="608013" y="1676400"/>
            <a:ext cx="7929562" cy="4189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20" name="Rectangle 7"/>
          <p:cNvSpPr>
            <a:spLocks noChangeArrowheads="1"/>
          </p:cNvSpPr>
          <p:nvPr userDrawn="1"/>
        </p:nvSpPr>
        <p:spPr bwMode="auto">
          <a:xfrm>
            <a:off x="8804275" y="6675438"/>
            <a:ext cx="201613" cy="122237"/>
          </a:xfrm>
          <a:prstGeom prst="rect">
            <a:avLst/>
          </a:prstGeom>
          <a:noFill/>
          <a:ln w="9525">
            <a:noFill/>
            <a:miter lim="800000"/>
            <a:headEnd/>
            <a:tailEnd/>
          </a:ln>
        </p:spPr>
        <p:txBody>
          <a:bodyPr wrap="none" lIns="0" tIns="0" rIns="0" bIns="0">
            <a:spAutoFit/>
          </a:bodyPr>
          <a:lstStyle/>
          <a:p>
            <a:pPr fontAlgn="base">
              <a:spcBef>
                <a:spcPct val="0"/>
              </a:spcBef>
              <a:spcAft>
                <a:spcPct val="0"/>
              </a:spcAft>
              <a:defRPr/>
            </a:pPr>
            <a:fld id="{AE2A88A9-86DD-4A37-BA17-82634724CCBF}" type="slidenum">
              <a:rPr lang="de-CH" sz="800">
                <a:solidFill>
                  <a:srgbClr val="000000"/>
                </a:solidFill>
                <a:cs typeface="Arial" charset="0"/>
              </a:rPr>
              <a:pPr fontAlgn="base">
                <a:spcBef>
                  <a:spcPct val="0"/>
                </a:spcBef>
                <a:spcAft>
                  <a:spcPct val="0"/>
                </a:spcAft>
                <a:defRPr/>
              </a:pPr>
              <a:t>‹#›</a:t>
            </a:fld>
            <a:endParaRPr lang="de-CH" sz="800">
              <a:solidFill>
                <a:srgbClr val="000000"/>
              </a:solidFill>
              <a:cs typeface="Arial" charset="0"/>
            </a:endParaRPr>
          </a:p>
        </p:txBody>
      </p:sp>
    </p:spTree>
  </p:cSld>
  <p:clrMap bg1="lt1" tx1="dk1" bg2="lt2" tx2="dk2" accent1="accent1" accent2="accent2" accent3="accent3" accent4="accent4" accent5="accent5" accent6="accent6" hlink="hlink" folHlink="folHlink"/>
  <p:sldLayoutIdLst>
    <p:sldLayoutId id="2147483913" r:id="rId1"/>
  </p:sldLayoutIdLst>
  <mc:AlternateContent xmlns:mc="http://schemas.openxmlformats.org/markup-compatibility/2006" xmlns:p14="http://schemas.microsoft.com/office/powerpoint/2010/main">
    <mc:Choice Requires="p14">
      <p:transition spd="slow" p14:dur="1250">
        <p:blinds dir="vert"/>
      </p:transition>
    </mc:Choice>
    <mc:Fallback xmlns="">
      <p:transition spd="slow">
        <p:blinds dir="vert"/>
      </p:transition>
    </mc:Fallback>
  </mc:AlternateContent>
  <p:txStyles>
    <p:titleStyle>
      <a:lvl1pPr algn="l" rtl="0" eaLnBrk="0" fontAlgn="base" hangingPunct="0">
        <a:spcBef>
          <a:spcPct val="0"/>
        </a:spcBef>
        <a:spcAft>
          <a:spcPct val="0"/>
        </a:spcAft>
        <a:defRPr sz="3200" b="1">
          <a:solidFill>
            <a:schemeClr val="bg2"/>
          </a:solidFill>
          <a:latin typeface="+mj-lt"/>
          <a:ea typeface="+mj-ea"/>
          <a:cs typeface="+mj-cs"/>
        </a:defRPr>
      </a:lvl1pPr>
      <a:lvl2pPr algn="l" rtl="0" eaLnBrk="0" fontAlgn="base" hangingPunct="0">
        <a:spcBef>
          <a:spcPct val="0"/>
        </a:spcBef>
        <a:spcAft>
          <a:spcPct val="0"/>
        </a:spcAft>
        <a:defRPr sz="3200" b="1">
          <a:solidFill>
            <a:schemeClr val="bg2"/>
          </a:solidFill>
          <a:latin typeface="Arial" charset="0"/>
        </a:defRPr>
      </a:lvl2pPr>
      <a:lvl3pPr algn="l" rtl="0" eaLnBrk="0" fontAlgn="base" hangingPunct="0">
        <a:spcBef>
          <a:spcPct val="0"/>
        </a:spcBef>
        <a:spcAft>
          <a:spcPct val="0"/>
        </a:spcAft>
        <a:defRPr sz="3200" b="1">
          <a:solidFill>
            <a:schemeClr val="bg2"/>
          </a:solidFill>
          <a:latin typeface="Arial" charset="0"/>
        </a:defRPr>
      </a:lvl3pPr>
      <a:lvl4pPr algn="l" rtl="0" eaLnBrk="0" fontAlgn="base" hangingPunct="0">
        <a:spcBef>
          <a:spcPct val="0"/>
        </a:spcBef>
        <a:spcAft>
          <a:spcPct val="0"/>
        </a:spcAft>
        <a:defRPr sz="3200" b="1">
          <a:solidFill>
            <a:schemeClr val="bg2"/>
          </a:solidFill>
          <a:latin typeface="Arial" charset="0"/>
        </a:defRPr>
      </a:lvl4pPr>
      <a:lvl5pPr algn="l" rtl="0" eaLnBrk="0" fontAlgn="base" hangingPunct="0">
        <a:spcBef>
          <a:spcPct val="0"/>
        </a:spcBef>
        <a:spcAft>
          <a:spcPct val="0"/>
        </a:spcAft>
        <a:defRPr sz="3200" b="1">
          <a:solidFill>
            <a:schemeClr val="bg2"/>
          </a:solidFill>
          <a:latin typeface="Arial" charset="0"/>
        </a:defRPr>
      </a:lvl5pPr>
      <a:lvl6pPr marL="457200" algn="l" rtl="0" fontAlgn="base">
        <a:spcBef>
          <a:spcPct val="0"/>
        </a:spcBef>
        <a:spcAft>
          <a:spcPct val="0"/>
        </a:spcAft>
        <a:defRPr sz="3200" b="1">
          <a:solidFill>
            <a:schemeClr val="bg2"/>
          </a:solidFill>
          <a:latin typeface="Arial" charset="0"/>
        </a:defRPr>
      </a:lvl6pPr>
      <a:lvl7pPr marL="914400" algn="l" rtl="0" fontAlgn="base">
        <a:spcBef>
          <a:spcPct val="0"/>
        </a:spcBef>
        <a:spcAft>
          <a:spcPct val="0"/>
        </a:spcAft>
        <a:defRPr sz="3200" b="1">
          <a:solidFill>
            <a:schemeClr val="bg2"/>
          </a:solidFill>
          <a:latin typeface="Arial" charset="0"/>
        </a:defRPr>
      </a:lvl7pPr>
      <a:lvl8pPr marL="1371600" algn="l" rtl="0" fontAlgn="base">
        <a:spcBef>
          <a:spcPct val="0"/>
        </a:spcBef>
        <a:spcAft>
          <a:spcPct val="0"/>
        </a:spcAft>
        <a:defRPr sz="3200" b="1">
          <a:solidFill>
            <a:schemeClr val="bg2"/>
          </a:solidFill>
          <a:latin typeface="Arial" charset="0"/>
        </a:defRPr>
      </a:lvl8pPr>
      <a:lvl9pPr marL="1828800" algn="l" rtl="0" fontAlgn="base">
        <a:spcBef>
          <a:spcPct val="0"/>
        </a:spcBef>
        <a:spcAft>
          <a:spcPct val="0"/>
        </a:spcAft>
        <a:defRPr sz="3200" b="1">
          <a:solidFill>
            <a:schemeClr val="bg2"/>
          </a:solidFill>
          <a:latin typeface="Arial" charset="0"/>
        </a:defRPr>
      </a:lvl9pPr>
    </p:titleStyle>
    <p:bodyStyle>
      <a:lvl1pPr marL="179388" indent="-179388" algn="l" rtl="0" eaLnBrk="0" fontAlgn="base" hangingPunct="0">
        <a:spcBef>
          <a:spcPct val="20000"/>
        </a:spcBef>
        <a:spcAft>
          <a:spcPct val="0"/>
        </a:spcAft>
        <a:buChar char="•"/>
        <a:defRPr sz="2400">
          <a:solidFill>
            <a:schemeClr val="tx1"/>
          </a:solidFill>
          <a:latin typeface="+mn-lt"/>
          <a:ea typeface="+mn-ea"/>
          <a:cs typeface="+mn-cs"/>
        </a:defRPr>
      </a:lvl1pPr>
      <a:lvl2pPr marL="539750" indent="-180975" algn="l" rtl="0" eaLnBrk="0" fontAlgn="base" hangingPunct="0">
        <a:spcBef>
          <a:spcPct val="20000"/>
        </a:spcBef>
        <a:spcAft>
          <a:spcPct val="0"/>
        </a:spcAft>
        <a:buChar char="•"/>
        <a:defRPr sz="2000">
          <a:solidFill>
            <a:schemeClr val="tx1"/>
          </a:solidFill>
          <a:latin typeface="+mn-lt"/>
        </a:defRPr>
      </a:lvl2pPr>
      <a:lvl3pPr marL="900113" indent="-180975" algn="l" rtl="0" eaLnBrk="0" fontAlgn="base" hangingPunct="0">
        <a:spcBef>
          <a:spcPct val="20000"/>
        </a:spcBef>
        <a:spcAft>
          <a:spcPct val="0"/>
        </a:spcAft>
        <a:buChar char="•"/>
        <a:defRPr sz="1600">
          <a:solidFill>
            <a:schemeClr val="tx1"/>
          </a:solidFill>
          <a:latin typeface="+mn-lt"/>
        </a:defRPr>
      </a:lvl3pPr>
      <a:lvl4pPr marL="1258888" indent="-179388" algn="l" rtl="0" eaLnBrk="0" fontAlgn="base" hangingPunct="0">
        <a:spcBef>
          <a:spcPct val="20000"/>
        </a:spcBef>
        <a:spcAft>
          <a:spcPct val="0"/>
        </a:spcAft>
        <a:buChar char="•"/>
        <a:defRPr sz="1600">
          <a:solidFill>
            <a:schemeClr val="tx1"/>
          </a:solidFill>
          <a:latin typeface="+mn-lt"/>
        </a:defRPr>
      </a:lvl4pPr>
      <a:lvl5pPr marL="1611313" indent="-173038"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37" name="Rectangle 11"/>
          <p:cNvSpPr>
            <a:spLocks noGrp="1" noChangeArrowheads="1"/>
          </p:cNvSpPr>
          <p:nvPr>
            <p:ph type="title"/>
          </p:nvPr>
        </p:nvSpPr>
        <p:spPr bwMode="auto">
          <a:xfrm>
            <a:off x="608013" y="0"/>
            <a:ext cx="7929562"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smtClean="0"/>
              <a:t>Click to edit Master title style</a:t>
            </a:r>
          </a:p>
        </p:txBody>
      </p:sp>
      <p:grpSp>
        <p:nvGrpSpPr>
          <p:cNvPr id="1038" name="Group 13"/>
          <p:cNvGrpSpPr>
            <a:grpSpLocks/>
          </p:cNvGrpSpPr>
          <p:nvPr userDrawn="1"/>
        </p:nvGrpSpPr>
        <p:grpSpPr bwMode="auto">
          <a:xfrm>
            <a:off x="0" y="1317625"/>
            <a:ext cx="9144000" cy="90488"/>
            <a:chOff x="0" y="832"/>
            <a:chExt cx="5760" cy="57"/>
          </a:xfrm>
        </p:grpSpPr>
        <p:sp>
          <p:nvSpPr>
            <p:cNvPr id="1039" name="Rectangle 9"/>
            <p:cNvSpPr>
              <a:spLocks noChangeArrowheads="1"/>
            </p:cNvSpPr>
            <p:nvPr userDrawn="1"/>
          </p:nvSpPr>
          <p:spPr bwMode="auto">
            <a:xfrm>
              <a:off x="0" y="832"/>
              <a:ext cx="4800" cy="57"/>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de-CH" sz="2400">
                <a:solidFill>
                  <a:srgbClr val="000000"/>
                </a:solidFill>
                <a:cs typeface="Arial" charset="0"/>
              </a:endParaRPr>
            </a:p>
          </p:txBody>
        </p:sp>
        <p:sp>
          <p:nvSpPr>
            <p:cNvPr id="1040" name="Rectangle 3"/>
            <p:cNvSpPr>
              <a:spLocks noChangeArrowheads="1"/>
            </p:cNvSpPr>
            <p:nvPr userDrawn="1"/>
          </p:nvSpPr>
          <p:spPr bwMode="auto">
            <a:xfrm>
              <a:off x="4800" y="832"/>
              <a:ext cx="960" cy="57"/>
            </a:xfrm>
            <a:prstGeom prst="rect">
              <a:avLst/>
            </a:prstGeom>
            <a:solidFill>
              <a:srgbClr val="8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de-CH" sz="2400">
                <a:solidFill>
                  <a:srgbClr val="000000"/>
                </a:solidFill>
                <a:cs typeface="Arial" charset="0"/>
              </a:endParaRPr>
            </a:p>
          </p:txBody>
        </p:sp>
      </p:grpSp>
      <p:sp>
        <p:nvSpPr>
          <p:cNvPr id="1041" name="Rectangle 17"/>
          <p:cNvSpPr>
            <a:spLocks noGrp="1" noChangeArrowheads="1"/>
          </p:cNvSpPr>
          <p:nvPr>
            <p:ph type="body" idx="1"/>
          </p:nvPr>
        </p:nvSpPr>
        <p:spPr bwMode="auto">
          <a:xfrm>
            <a:off x="608013" y="1676400"/>
            <a:ext cx="7929562" cy="4189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20" name="Rectangle 7"/>
          <p:cNvSpPr>
            <a:spLocks noChangeArrowheads="1"/>
          </p:cNvSpPr>
          <p:nvPr userDrawn="1"/>
        </p:nvSpPr>
        <p:spPr bwMode="auto">
          <a:xfrm>
            <a:off x="8804275" y="6675438"/>
            <a:ext cx="201613" cy="122237"/>
          </a:xfrm>
          <a:prstGeom prst="rect">
            <a:avLst/>
          </a:prstGeom>
          <a:noFill/>
          <a:ln w="9525">
            <a:noFill/>
            <a:miter lim="800000"/>
            <a:headEnd/>
            <a:tailEnd/>
          </a:ln>
        </p:spPr>
        <p:txBody>
          <a:bodyPr wrap="none" lIns="0" tIns="0" rIns="0" bIns="0">
            <a:spAutoFit/>
          </a:bodyPr>
          <a:lstStyle/>
          <a:p>
            <a:pPr fontAlgn="base">
              <a:spcBef>
                <a:spcPct val="0"/>
              </a:spcBef>
              <a:spcAft>
                <a:spcPct val="0"/>
              </a:spcAft>
              <a:defRPr/>
            </a:pPr>
            <a:fld id="{AE2A88A9-86DD-4A37-BA17-82634724CCBF}" type="slidenum">
              <a:rPr lang="de-CH" sz="800">
                <a:solidFill>
                  <a:srgbClr val="000000"/>
                </a:solidFill>
                <a:cs typeface="Arial" charset="0"/>
              </a:rPr>
              <a:pPr fontAlgn="base">
                <a:spcBef>
                  <a:spcPct val="0"/>
                </a:spcBef>
                <a:spcAft>
                  <a:spcPct val="0"/>
                </a:spcAft>
                <a:defRPr/>
              </a:pPr>
              <a:t>‹#›</a:t>
            </a:fld>
            <a:endParaRPr lang="de-CH" sz="800">
              <a:solidFill>
                <a:srgbClr val="000000"/>
              </a:solidFill>
              <a:cs typeface="Arial" charset="0"/>
            </a:endParaRPr>
          </a:p>
        </p:txBody>
      </p:sp>
    </p:spTree>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spd="slow" p14:dur="1250">
        <p:blinds dir="vert"/>
      </p:transition>
    </mc:Choice>
    <mc:Fallback xmlns="">
      <p:transition spd="slow">
        <p:blinds dir="vert"/>
      </p:transition>
    </mc:Fallback>
  </mc:AlternateContent>
  <p:txStyles>
    <p:titleStyle>
      <a:lvl1pPr algn="l" rtl="0" eaLnBrk="0" fontAlgn="base" hangingPunct="0">
        <a:spcBef>
          <a:spcPct val="0"/>
        </a:spcBef>
        <a:spcAft>
          <a:spcPct val="0"/>
        </a:spcAft>
        <a:defRPr sz="3200" b="1">
          <a:solidFill>
            <a:schemeClr val="bg2"/>
          </a:solidFill>
          <a:latin typeface="+mj-lt"/>
          <a:ea typeface="+mj-ea"/>
          <a:cs typeface="+mj-cs"/>
        </a:defRPr>
      </a:lvl1pPr>
      <a:lvl2pPr algn="l" rtl="0" eaLnBrk="0" fontAlgn="base" hangingPunct="0">
        <a:spcBef>
          <a:spcPct val="0"/>
        </a:spcBef>
        <a:spcAft>
          <a:spcPct val="0"/>
        </a:spcAft>
        <a:defRPr sz="3200" b="1">
          <a:solidFill>
            <a:schemeClr val="bg2"/>
          </a:solidFill>
          <a:latin typeface="Arial" charset="0"/>
        </a:defRPr>
      </a:lvl2pPr>
      <a:lvl3pPr algn="l" rtl="0" eaLnBrk="0" fontAlgn="base" hangingPunct="0">
        <a:spcBef>
          <a:spcPct val="0"/>
        </a:spcBef>
        <a:spcAft>
          <a:spcPct val="0"/>
        </a:spcAft>
        <a:defRPr sz="3200" b="1">
          <a:solidFill>
            <a:schemeClr val="bg2"/>
          </a:solidFill>
          <a:latin typeface="Arial" charset="0"/>
        </a:defRPr>
      </a:lvl3pPr>
      <a:lvl4pPr algn="l" rtl="0" eaLnBrk="0" fontAlgn="base" hangingPunct="0">
        <a:spcBef>
          <a:spcPct val="0"/>
        </a:spcBef>
        <a:spcAft>
          <a:spcPct val="0"/>
        </a:spcAft>
        <a:defRPr sz="3200" b="1">
          <a:solidFill>
            <a:schemeClr val="bg2"/>
          </a:solidFill>
          <a:latin typeface="Arial" charset="0"/>
        </a:defRPr>
      </a:lvl4pPr>
      <a:lvl5pPr algn="l" rtl="0" eaLnBrk="0" fontAlgn="base" hangingPunct="0">
        <a:spcBef>
          <a:spcPct val="0"/>
        </a:spcBef>
        <a:spcAft>
          <a:spcPct val="0"/>
        </a:spcAft>
        <a:defRPr sz="3200" b="1">
          <a:solidFill>
            <a:schemeClr val="bg2"/>
          </a:solidFill>
          <a:latin typeface="Arial" charset="0"/>
        </a:defRPr>
      </a:lvl5pPr>
      <a:lvl6pPr marL="457200" algn="l" rtl="0" fontAlgn="base">
        <a:spcBef>
          <a:spcPct val="0"/>
        </a:spcBef>
        <a:spcAft>
          <a:spcPct val="0"/>
        </a:spcAft>
        <a:defRPr sz="3200" b="1">
          <a:solidFill>
            <a:schemeClr val="bg2"/>
          </a:solidFill>
          <a:latin typeface="Arial" charset="0"/>
        </a:defRPr>
      </a:lvl6pPr>
      <a:lvl7pPr marL="914400" algn="l" rtl="0" fontAlgn="base">
        <a:spcBef>
          <a:spcPct val="0"/>
        </a:spcBef>
        <a:spcAft>
          <a:spcPct val="0"/>
        </a:spcAft>
        <a:defRPr sz="3200" b="1">
          <a:solidFill>
            <a:schemeClr val="bg2"/>
          </a:solidFill>
          <a:latin typeface="Arial" charset="0"/>
        </a:defRPr>
      </a:lvl7pPr>
      <a:lvl8pPr marL="1371600" algn="l" rtl="0" fontAlgn="base">
        <a:spcBef>
          <a:spcPct val="0"/>
        </a:spcBef>
        <a:spcAft>
          <a:spcPct val="0"/>
        </a:spcAft>
        <a:defRPr sz="3200" b="1">
          <a:solidFill>
            <a:schemeClr val="bg2"/>
          </a:solidFill>
          <a:latin typeface="Arial" charset="0"/>
        </a:defRPr>
      </a:lvl8pPr>
      <a:lvl9pPr marL="1828800" algn="l" rtl="0" fontAlgn="base">
        <a:spcBef>
          <a:spcPct val="0"/>
        </a:spcBef>
        <a:spcAft>
          <a:spcPct val="0"/>
        </a:spcAft>
        <a:defRPr sz="3200" b="1">
          <a:solidFill>
            <a:schemeClr val="bg2"/>
          </a:solidFill>
          <a:latin typeface="Arial" charset="0"/>
        </a:defRPr>
      </a:lvl9pPr>
    </p:titleStyle>
    <p:bodyStyle>
      <a:lvl1pPr marL="179388" indent="-179388" algn="l" rtl="0" eaLnBrk="0" fontAlgn="base" hangingPunct="0">
        <a:spcBef>
          <a:spcPct val="20000"/>
        </a:spcBef>
        <a:spcAft>
          <a:spcPct val="0"/>
        </a:spcAft>
        <a:buChar char="•"/>
        <a:defRPr sz="2400">
          <a:solidFill>
            <a:schemeClr val="tx1"/>
          </a:solidFill>
          <a:latin typeface="+mn-lt"/>
          <a:ea typeface="+mn-ea"/>
          <a:cs typeface="+mn-cs"/>
        </a:defRPr>
      </a:lvl1pPr>
      <a:lvl2pPr marL="539750" indent="-180975" algn="l" rtl="0" eaLnBrk="0" fontAlgn="base" hangingPunct="0">
        <a:spcBef>
          <a:spcPct val="20000"/>
        </a:spcBef>
        <a:spcAft>
          <a:spcPct val="0"/>
        </a:spcAft>
        <a:buChar char="•"/>
        <a:defRPr sz="2000">
          <a:solidFill>
            <a:schemeClr val="tx1"/>
          </a:solidFill>
          <a:latin typeface="+mn-lt"/>
        </a:defRPr>
      </a:lvl2pPr>
      <a:lvl3pPr marL="900113" indent="-180975" algn="l" rtl="0" eaLnBrk="0" fontAlgn="base" hangingPunct="0">
        <a:spcBef>
          <a:spcPct val="20000"/>
        </a:spcBef>
        <a:spcAft>
          <a:spcPct val="0"/>
        </a:spcAft>
        <a:buChar char="•"/>
        <a:defRPr sz="1600">
          <a:solidFill>
            <a:schemeClr val="tx1"/>
          </a:solidFill>
          <a:latin typeface="+mn-lt"/>
        </a:defRPr>
      </a:lvl3pPr>
      <a:lvl4pPr marL="1258888" indent="-179388" algn="l" rtl="0" eaLnBrk="0" fontAlgn="base" hangingPunct="0">
        <a:spcBef>
          <a:spcPct val="20000"/>
        </a:spcBef>
        <a:spcAft>
          <a:spcPct val="0"/>
        </a:spcAft>
        <a:buChar char="•"/>
        <a:defRPr sz="1600">
          <a:solidFill>
            <a:schemeClr val="tx1"/>
          </a:solidFill>
          <a:latin typeface="+mn-lt"/>
        </a:defRPr>
      </a:lvl4pPr>
      <a:lvl5pPr marL="1611313" indent="-173038"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37" name="Rectangle 11"/>
          <p:cNvSpPr>
            <a:spLocks noGrp="1" noChangeArrowheads="1"/>
          </p:cNvSpPr>
          <p:nvPr>
            <p:ph type="title"/>
          </p:nvPr>
        </p:nvSpPr>
        <p:spPr bwMode="auto">
          <a:xfrm>
            <a:off x="608013" y="0"/>
            <a:ext cx="7929562"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smtClean="0"/>
              <a:t>Click to edit Master title style</a:t>
            </a:r>
          </a:p>
        </p:txBody>
      </p:sp>
      <p:grpSp>
        <p:nvGrpSpPr>
          <p:cNvPr id="1038" name="Group 13"/>
          <p:cNvGrpSpPr>
            <a:grpSpLocks/>
          </p:cNvGrpSpPr>
          <p:nvPr userDrawn="1"/>
        </p:nvGrpSpPr>
        <p:grpSpPr bwMode="auto">
          <a:xfrm>
            <a:off x="0" y="1317625"/>
            <a:ext cx="9144000" cy="90488"/>
            <a:chOff x="0" y="832"/>
            <a:chExt cx="5760" cy="57"/>
          </a:xfrm>
        </p:grpSpPr>
        <p:sp>
          <p:nvSpPr>
            <p:cNvPr id="1039" name="Rectangle 9"/>
            <p:cNvSpPr>
              <a:spLocks noChangeArrowheads="1"/>
            </p:cNvSpPr>
            <p:nvPr userDrawn="1"/>
          </p:nvSpPr>
          <p:spPr bwMode="auto">
            <a:xfrm>
              <a:off x="0" y="832"/>
              <a:ext cx="4800" cy="57"/>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de-CH" sz="2400">
                <a:solidFill>
                  <a:srgbClr val="000000"/>
                </a:solidFill>
                <a:cs typeface="Arial" charset="0"/>
              </a:endParaRPr>
            </a:p>
          </p:txBody>
        </p:sp>
        <p:sp>
          <p:nvSpPr>
            <p:cNvPr id="1040" name="Rectangle 3"/>
            <p:cNvSpPr>
              <a:spLocks noChangeArrowheads="1"/>
            </p:cNvSpPr>
            <p:nvPr userDrawn="1"/>
          </p:nvSpPr>
          <p:spPr bwMode="auto">
            <a:xfrm>
              <a:off x="4800" y="832"/>
              <a:ext cx="960" cy="57"/>
            </a:xfrm>
            <a:prstGeom prst="rect">
              <a:avLst/>
            </a:prstGeom>
            <a:solidFill>
              <a:srgbClr val="8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de-CH" sz="2400">
                <a:solidFill>
                  <a:srgbClr val="000000"/>
                </a:solidFill>
                <a:cs typeface="Arial" charset="0"/>
              </a:endParaRPr>
            </a:p>
          </p:txBody>
        </p:sp>
      </p:grpSp>
      <p:sp>
        <p:nvSpPr>
          <p:cNvPr id="1041" name="Rectangle 17"/>
          <p:cNvSpPr>
            <a:spLocks noGrp="1" noChangeArrowheads="1"/>
          </p:cNvSpPr>
          <p:nvPr>
            <p:ph type="body" idx="1"/>
          </p:nvPr>
        </p:nvSpPr>
        <p:spPr bwMode="auto">
          <a:xfrm>
            <a:off x="608013" y="1676400"/>
            <a:ext cx="7929562" cy="4189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20" name="Rectangle 7"/>
          <p:cNvSpPr>
            <a:spLocks noChangeArrowheads="1"/>
          </p:cNvSpPr>
          <p:nvPr userDrawn="1"/>
        </p:nvSpPr>
        <p:spPr bwMode="auto">
          <a:xfrm>
            <a:off x="8804275" y="6675438"/>
            <a:ext cx="201613" cy="122237"/>
          </a:xfrm>
          <a:prstGeom prst="rect">
            <a:avLst/>
          </a:prstGeom>
          <a:noFill/>
          <a:ln w="9525">
            <a:noFill/>
            <a:miter lim="800000"/>
            <a:headEnd/>
            <a:tailEnd/>
          </a:ln>
        </p:spPr>
        <p:txBody>
          <a:bodyPr wrap="none" lIns="0" tIns="0" rIns="0" bIns="0">
            <a:spAutoFit/>
          </a:bodyPr>
          <a:lstStyle/>
          <a:p>
            <a:pPr fontAlgn="base">
              <a:spcBef>
                <a:spcPct val="0"/>
              </a:spcBef>
              <a:spcAft>
                <a:spcPct val="0"/>
              </a:spcAft>
              <a:defRPr/>
            </a:pPr>
            <a:fld id="{AE2A88A9-86DD-4A37-BA17-82634724CCBF}" type="slidenum">
              <a:rPr lang="de-CH" sz="800">
                <a:solidFill>
                  <a:srgbClr val="000000"/>
                </a:solidFill>
                <a:cs typeface="Arial" charset="0"/>
              </a:rPr>
              <a:pPr fontAlgn="base">
                <a:spcBef>
                  <a:spcPct val="0"/>
                </a:spcBef>
                <a:spcAft>
                  <a:spcPct val="0"/>
                </a:spcAft>
                <a:defRPr/>
              </a:pPr>
              <a:t>‹#›</a:t>
            </a:fld>
            <a:endParaRPr lang="de-CH" sz="800">
              <a:solidFill>
                <a:srgbClr val="000000"/>
              </a:solidFill>
              <a:cs typeface="Arial" charset="0"/>
            </a:endParaRPr>
          </a:p>
        </p:txBody>
      </p:sp>
    </p:spTree>
  </p:cSld>
  <p:clrMap bg1="lt1" tx1="dk1" bg2="lt2" tx2="dk2" accent1="accent1" accent2="accent2" accent3="accent3" accent4="accent4" accent5="accent5" accent6="accent6" hlink="hlink" folHlink="folHlink"/>
  <p:sldLayoutIdLst>
    <p:sldLayoutId id="2147483917" r:id="rId1"/>
  </p:sldLayoutIdLst>
  <mc:AlternateContent xmlns:mc="http://schemas.openxmlformats.org/markup-compatibility/2006" xmlns:p14="http://schemas.microsoft.com/office/powerpoint/2010/main">
    <mc:Choice Requires="p14">
      <p:transition spd="slow" p14:dur="1250">
        <p:blinds dir="vert"/>
      </p:transition>
    </mc:Choice>
    <mc:Fallback xmlns="">
      <p:transition spd="slow">
        <p:blinds dir="vert"/>
      </p:transition>
    </mc:Fallback>
  </mc:AlternateContent>
  <p:txStyles>
    <p:titleStyle>
      <a:lvl1pPr algn="l" rtl="0" eaLnBrk="0" fontAlgn="base" hangingPunct="0">
        <a:spcBef>
          <a:spcPct val="0"/>
        </a:spcBef>
        <a:spcAft>
          <a:spcPct val="0"/>
        </a:spcAft>
        <a:defRPr sz="3200" b="1">
          <a:solidFill>
            <a:schemeClr val="bg2"/>
          </a:solidFill>
          <a:latin typeface="+mj-lt"/>
          <a:ea typeface="+mj-ea"/>
          <a:cs typeface="+mj-cs"/>
        </a:defRPr>
      </a:lvl1pPr>
      <a:lvl2pPr algn="l" rtl="0" eaLnBrk="0" fontAlgn="base" hangingPunct="0">
        <a:spcBef>
          <a:spcPct val="0"/>
        </a:spcBef>
        <a:spcAft>
          <a:spcPct val="0"/>
        </a:spcAft>
        <a:defRPr sz="3200" b="1">
          <a:solidFill>
            <a:schemeClr val="bg2"/>
          </a:solidFill>
          <a:latin typeface="Arial" charset="0"/>
        </a:defRPr>
      </a:lvl2pPr>
      <a:lvl3pPr algn="l" rtl="0" eaLnBrk="0" fontAlgn="base" hangingPunct="0">
        <a:spcBef>
          <a:spcPct val="0"/>
        </a:spcBef>
        <a:spcAft>
          <a:spcPct val="0"/>
        </a:spcAft>
        <a:defRPr sz="3200" b="1">
          <a:solidFill>
            <a:schemeClr val="bg2"/>
          </a:solidFill>
          <a:latin typeface="Arial" charset="0"/>
        </a:defRPr>
      </a:lvl3pPr>
      <a:lvl4pPr algn="l" rtl="0" eaLnBrk="0" fontAlgn="base" hangingPunct="0">
        <a:spcBef>
          <a:spcPct val="0"/>
        </a:spcBef>
        <a:spcAft>
          <a:spcPct val="0"/>
        </a:spcAft>
        <a:defRPr sz="3200" b="1">
          <a:solidFill>
            <a:schemeClr val="bg2"/>
          </a:solidFill>
          <a:latin typeface="Arial" charset="0"/>
        </a:defRPr>
      </a:lvl4pPr>
      <a:lvl5pPr algn="l" rtl="0" eaLnBrk="0" fontAlgn="base" hangingPunct="0">
        <a:spcBef>
          <a:spcPct val="0"/>
        </a:spcBef>
        <a:spcAft>
          <a:spcPct val="0"/>
        </a:spcAft>
        <a:defRPr sz="3200" b="1">
          <a:solidFill>
            <a:schemeClr val="bg2"/>
          </a:solidFill>
          <a:latin typeface="Arial" charset="0"/>
        </a:defRPr>
      </a:lvl5pPr>
      <a:lvl6pPr marL="457200" algn="l" rtl="0" fontAlgn="base">
        <a:spcBef>
          <a:spcPct val="0"/>
        </a:spcBef>
        <a:spcAft>
          <a:spcPct val="0"/>
        </a:spcAft>
        <a:defRPr sz="3200" b="1">
          <a:solidFill>
            <a:schemeClr val="bg2"/>
          </a:solidFill>
          <a:latin typeface="Arial" charset="0"/>
        </a:defRPr>
      </a:lvl6pPr>
      <a:lvl7pPr marL="914400" algn="l" rtl="0" fontAlgn="base">
        <a:spcBef>
          <a:spcPct val="0"/>
        </a:spcBef>
        <a:spcAft>
          <a:spcPct val="0"/>
        </a:spcAft>
        <a:defRPr sz="3200" b="1">
          <a:solidFill>
            <a:schemeClr val="bg2"/>
          </a:solidFill>
          <a:latin typeface="Arial" charset="0"/>
        </a:defRPr>
      </a:lvl7pPr>
      <a:lvl8pPr marL="1371600" algn="l" rtl="0" fontAlgn="base">
        <a:spcBef>
          <a:spcPct val="0"/>
        </a:spcBef>
        <a:spcAft>
          <a:spcPct val="0"/>
        </a:spcAft>
        <a:defRPr sz="3200" b="1">
          <a:solidFill>
            <a:schemeClr val="bg2"/>
          </a:solidFill>
          <a:latin typeface="Arial" charset="0"/>
        </a:defRPr>
      </a:lvl8pPr>
      <a:lvl9pPr marL="1828800" algn="l" rtl="0" fontAlgn="base">
        <a:spcBef>
          <a:spcPct val="0"/>
        </a:spcBef>
        <a:spcAft>
          <a:spcPct val="0"/>
        </a:spcAft>
        <a:defRPr sz="3200" b="1">
          <a:solidFill>
            <a:schemeClr val="bg2"/>
          </a:solidFill>
          <a:latin typeface="Arial" charset="0"/>
        </a:defRPr>
      </a:lvl9pPr>
    </p:titleStyle>
    <p:bodyStyle>
      <a:lvl1pPr marL="179388" indent="-179388" algn="l" rtl="0" eaLnBrk="0" fontAlgn="base" hangingPunct="0">
        <a:spcBef>
          <a:spcPct val="20000"/>
        </a:spcBef>
        <a:spcAft>
          <a:spcPct val="0"/>
        </a:spcAft>
        <a:buChar char="•"/>
        <a:defRPr sz="2400">
          <a:solidFill>
            <a:schemeClr val="tx1"/>
          </a:solidFill>
          <a:latin typeface="+mn-lt"/>
          <a:ea typeface="+mn-ea"/>
          <a:cs typeface="+mn-cs"/>
        </a:defRPr>
      </a:lvl1pPr>
      <a:lvl2pPr marL="539750" indent="-180975" algn="l" rtl="0" eaLnBrk="0" fontAlgn="base" hangingPunct="0">
        <a:spcBef>
          <a:spcPct val="20000"/>
        </a:spcBef>
        <a:spcAft>
          <a:spcPct val="0"/>
        </a:spcAft>
        <a:buChar char="•"/>
        <a:defRPr sz="2000">
          <a:solidFill>
            <a:schemeClr val="tx1"/>
          </a:solidFill>
          <a:latin typeface="+mn-lt"/>
        </a:defRPr>
      </a:lvl2pPr>
      <a:lvl3pPr marL="900113" indent="-180975" algn="l" rtl="0" eaLnBrk="0" fontAlgn="base" hangingPunct="0">
        <a:spcBef>
          <a:spcPct val="20000"/>
        </a:spcBef>
        <a:spcAft>
          <a:spcPct val="0"/>
        </a:spcAft>
        <a:buChar char="•"/>
        <a:defRPr sz="1600">
          <a:solidFill>
            <a:schemeClr val="tx1"/>
          </a:solidFill>
          <a:latin typeface="+mn-lt"/>
        </a:defRPr>
      </a:lvl3pPr>
      <a:lvl4pPr marL="1258888" indent="-179388" algn="l" rtl="0" eaLnBrk="0" fontAlgn="base" hangingPunct="0">
        <a:spcBef>
          <a:spcPct val="20000"/>
        </a:spcBef>
        <a:spcAft>
          <a:spcPct val="0"/>
        </a:spcAft>
        <a:buChar char="•"/>
        <a:defRPr sz="1600">
          <a:solidFill>
            <a:schemeClr val="tx1"/>
          </a:solidFill>
          <a:latin typeface="+mn-lt"/>
        </a:defRPr>
      </a:lvl4pPr>
      <a:lvl5pPr marL="1611313" indent="-173038"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37" name="Rectangle 11"/>
          <p:cNvSpPr>
            <a:spLocks noGrp="1" noChangeArrowheads="1"/>
          </p:cNvSpPr>
          <p:nvPr>
            <p:ph type="title"/>
          </p:nvPr>
        </p:nvSpPr>
        <p:spPr bwMode="auto">
          <a:xfrm>
            <a:off x="608013" y="0"/>
            <a:ext cx="7929562"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smtClean="0"/>
              <a:t>Click to edit Master title style</a:t>
            </a:r>
          </a:p>
        </p:txBody>
      </p:sp>
      <p:grpSp>
        <p:nvGrpSpPr>
          <p:cNvPr id="1038" name="Group 13"/>
          <p:cNvGrpSpPr>
            <a:grpSpLocks/>
          </p:cNvGrpSpPr>
          <p:nvPr userDrawn="1"/>
        </p:nvGrpSpPr>
        <p:grpSpPr bwMode="auto">
          <a:xfrm>
            <a:off x="0" y="1317625"/>
            <a:ext cx="9144000" cy="90488"/>
            <a:chOff x="0" y="832"/>
            <a:chExt cx="5760" cy="57"/>
          </a:xfrm>
        </p:grpSpPr>
        <p:sp>
          <p:nvSpPr>
            <p:cNvPr id="1039" name="Rectangle 9"/>
            <p:cNvSpPr>
              <a:spLocks noChangeArrowheads="1"/>
            </p:cNvSpPr>
            <p:nvPr userDrawn="1"/>
          </p:nvSpPr>
          <p:spPr bwMode="auto">
            <a:xfrm>
              <a:off x="0" y="832"/>
              <a:ext cx="4800" cy="57"/>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de-CH" sz="2400">
                <a:solidFill>
                  <a:srgbClr val="000000"/>
                </a:solidFill>
                <a:cs typeface="Arial" charset="0"/>
              </a:endParaRPr>
            </a:p>
          </p:txBody>
        </p:sp>
        <p:sp>
          <p:nvSpPr>
            <p:cNvPr id="1040" name="Rectangle 3"/>
            <p:cNvSpPr>
              <a:spLocks noChangeArrowheads="1"/>
            </p:cNvSpPr>
            <p:nvPr userDrawn="1"/>
          </p:nvSpPr>
          <p:spPr bwMode="auto">
            <a:xfrm>
              <a:off x="4800" y="832"/>
              <a:ext cx="960" cy="57"/>
            </a:xfrm>
            <a:prstGeom prst="rect">
              <a:avLst/>
            </a:prstGeom>
            <a:solidFill>
              <a:srgbClr val="8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de-CH" sz="2400">
                <a:solidFill>
                  <a:srgbClr val="000000"/>
                </a:solidFill>
                <a:cs typeface="Arial" charset="0"/>
              </a:endParaRPr>
            </a:p>
          </p:txBody>
        </p:sp>
      </p:grpSp>
      <p:sp>
        <p:nvSpPr>
          <p:cNvPr id="1041" name="Rectangle 17"/>
          <p:cNvSpPr>
            <a:spLocks noGrp="1" noChangeArrowheads="1"/>
          </p:cNvSpPr>
          <p:nvPr>
            <p:ph type="body" idx="1"/>
          </p:nvPr>
        </p:nvSpPr>
        <p:spPr bwMode="auto">
          <a:xfrm>
            <a:off x="608013" y="1676400"/>
            <a:ext cx="7929562" cy="4189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20" name="Rectangle 7"/>
          <p:cNvSpPr>
            <a:spLocks noChangeArrowheads="1"/>
          </p:cNvSpPr>
          <p:nvPr userDrawn="1"/>
        </p:nvSpPr>
        <p:spPr bwMode="auto">
          <a:xfrm>
            <a:off x="8804275" y="6675438"/>
            <a:ext cx="201613" cy="122237"/>
          </a:xfrm>
          <a:prstGeom prst="rect">
            <a:avLst/>
          </a:prstGeom>
          <a:noFill/>
          <a:ln w="9525">
            <a:noFill/>
            <a:miter lim="800000"/>
            <a:headEnd/>
            <a:tailEnd/>
          </a:ln>
        </p:spPr>
        <p:txBody>
          <a:bodyPr wrap="none" lIns="0" tIns="0" rIns="0" bIns="0">
            <a:spAutoFit/>
          </a:bodyPr>
          <a:lstStyle/>
          <a:p>
            <a:pPr fontAlgn="base">
              <a:spcBef>
                <a:spcPct val="0"/>
              </a:spcBef>
              <a:spcAft>
                <a:spcPct val="0"/>
              </a:spcAft>
              <a:defRPr/>
            </a:pPr>
            <a:fld id="{AE2A88A9-86DD-4A37-BA17-82634724CCBF}" type="slidenum">
              <a:rPr lang="de-CH" sz="800">
                <a:solidFill>
                  <a:srgbClr val="000000"/>
                </a:solidFill>
                <a:cs typeface="Arial" charset="0"/>
              </a:rPr>
              <a:pPr fontAlgn="base">
                <a:spcBef>
                  <a:spcPct val="0"/>
                </a:spcBef>
                <a:spcAft>
                  <a:spcPct val="0"/>
                </a:spcAft>
                <a:defRPr/>
              </a:pPr>
              <a:t>‹#›</a:t>
            </a:fld>
            <a:endParaRPr lang="de-CH" sz="800">
              <a:solidFill>
                <a:srgbClr val="000000"/>
              </a:solidFill>
              <a:cs typeface="Arial" charset="0"/>
            </a:endParaRPr>
          </a:p>
        </p:txBody>
      </p:sp>
    </p:spTree>
  </p:cSld>
  <p:clrMap bg1="lt1" tx1="dk1" bg2="lt2" tx2="dk2" accent1="accent1" accent2="accent2" accent3="accent3" accent4="accent4" accent5="accent5" accent6="accent6" hlink="hlink" folHlink="folHlink"/>
  <p:sldLayoutIdLst>
    <p:sldLayoutId id="2147483919" r:id="rId1"/>
  </p:sldLayoutIdLst>
  <mc:AlternateContent xmlns:mc="http://schemas.openxmlformats.org/markup-compatibility/2006" xmlns:p14="http://schemas.microsoft.com/office/powerpoint/2010/main">
    <mc:Choice Requires="p14">
      <p:transition spd="slow" p14:dur="1250">
        <p:blinds dir="vert"/>
      </p:transition>
    </mc:Choice>
    <mc:Fallback xmlns="">
      <p:transition spd="slow">
        <p:blinds dir="vert"/>
      </p:transition>
    </mc:Fallback>
  </mc:AlternateContent>
  <p:txStyles>
    <p:titleStyle>
      <a:lvl1pPr algn="l" rtl="0" eaLnBrk="0" fontAlgn="base" hangingPunct="0">
        <a:spcBef>
          <a:spcPct val="0"/>
        </a:spcBef>
        <a:spcAft>
          <a:spcPct val="0"/>
        </a:spcAft>
        <a:defRPr sz="3200" b="1">
          <a:solidFill>
            <a:schemeClr val="bg2"/>
          </a:solidFill>
          <a:latin typeface="+mj-lt"/>
          <a:ea typeface="+mj-ea"/>
          <a:cs typeface="+mj-cs"/>
        </a:defRPr>
      </a:lvl1pPr>
      <a:lvl2pPr algn="l" rtl="0" eaLnBrk="0" fontAlgn="base" hangingPunct="0">
        <a:spcBef>
          <a:spcPct val="0"/>
        </a:spcBef>
        <a:spcAft>
          <a:spcPct val="0"/>
        </a:spcAft>
        <a:defRPr sz="3200" b="1">
          <a:solidFill>
            <a:schemeClr val="bg2"/>
          </a:solidFill>
          <a:latin typeface="Arial" charset="0"/>
        </a:defRPr>
      </a:lvl2pPr>
      <a:lvl3pPr algn="l" rtl="0" eaLnBrk="0" fontAlgn="base" hangingPunct="0">
        <a:spcBef>
          <a:spcPct val="0"/>
        </a:spcBef>
        <a:spcAft>
          <a:spcPct val="0"/>
        </a:spcAft>
        <a:defRPr sz="3200" b="1">
          <a:solidFill>
            <a:schemeClr val="bg2"/>
          </a:solidFill>
          <a:latin typeface="Arial" charset="0"/>
        </a:defRPr>
      </a:lvl3pPr>
      <a:lvl4pPr algn="l" rtl="0" eaLnBrk="0" fontAlgn="base" hangingPunct="0">
        <a:spcBef>
          <a:spcPct val="0"/>
        </a:spcBef>
        <a:spcAft>
          <a:spcPct val="0"/>
        </a:spcAft>
        <a:defRPr sz="3200" b="1">
          <a:solidFill>
            <a:schemeClr val="bg2"/>
          </a:solidFill>
          <a:latin typeface="Arial" charset="0"/>
        </a:defRPr>
      </a:lvl4pPr>
      <a:lvl5pPr algn="l" rtl="0" eaLnBrk="0" fontAlgn="base" hangingPunct="0">
        <a:spcBef>
          <a:spcPct val="0"/>
        </a:spcBef>
        <a:spcAft>
          <a:spcPct val="0"/>
        </a:spcAft>
        <a:defRPr sz="3200" b="1">
          <a:solidFill>
            <a:schemeClr val="bg2"/>
          </a:solidFill>
          <a:latin typeface="Arial" charset="0"/>
        </a:defRPr>
      </a:lvl5pPr>
      <a:lvl6pPr marL="457200" algn="l" rtl="0" fontAlgn="base">
        <a:spcBef>
          <a:spcPct val="0"/>
        </a:spcBef>
        <a:spcAft>
          <a:spcPct val="0"/>
        </a:spcAft>
        <a:defRPr sz="3200" b="1">
          <a:solidFill>
            <a:schemeClr val="bg2"/>
          </a:solidFill>
          <a:latin typeface="Arial" charset="0"/>
        </a:defRPr>
      </a:lvl6pPr>
      <a:lvl7pPr marL="914400" algn="l" rtl="0" fontAlgn="base">
        <a:spcBef>
          <a:spcPct val="0"/>
        </a:spcBef>
        <a:spcAft>
          <a:spcPct val="0"/>
        </a:spcAft>
        <a:defRPr sz="3200" b="1">
          <a:solidFill>
            <a:schemeClr val="bg2"/>
          </a:solidFill>
          <a:latin typeface="Arial" charset="0"/>
        </a:defRPr>
      </a:lvl7pPr>
      <a:lvl8pPr marL="1371600" algn="l" rtl="0" fontAlgn="base">
        <a:spcBef>
          <a:spcPct val="0"/>
        </a:spcBef>
        <a:spcAft>
          <a:spcPct val="0"/>
        </a:spcAft>
        <a:defRPr sz="3200" b="1">
          <a:solidFill>
            <a:schemeClr val="bg2"/>
          </a:solidFill>
          <a:latin typeface="Arial" charset="0"/>
        </a:defRPr>
      </a:lvl8pPr>
      <a:lvl9pPr marL="1828800" algn="l" rtl="0" fontAlgn="base">
        <a:spcBef>
          <a:spcPct val="0"/>
        </a:spcBef>
        <a:spcAft>
          <a:spcPct val="0"/>
        </a:spcAft>
        <a:defRPr sz="3200" b="1">
          <a:solidFill>
            <a:schemeClr val="bg2"/>
          </a:solidFill>
          <a:latin typeface="Arial" charset="0"/>
        </a:defRPr>
      </a:lvl9pPr>
    </p:titleStyle>
    <p:bodyStyle>
      <a:lvl1pPr marL="179388" indent="-179388" algn="l" rtl="0" eaLnBrk="0" fontAlgn="base" hangingPunct="0">
        <a:spcBef>
          <a:spcPct val="20000"/>
        </a:spcBef>
        <a:spcAft>
          <a:spcPct val="0"/>
        </a:spcAft>
        <a:buChar char="•"/>
        <a:defRPr sz="2400">
          <a:solidFill>
            <a:schemeClr val="tx1"/>
          </a:solidFill>
          <a:latin typeface="+mn-lt"/>
          <a:ea typeface="+mn-ea"/>
          <a:cs typeface="+mn-cs"/>
        </a:defRPr>
      </a:lvl1pPr>
      <a:lvl2pPr marL="539750" indent="-180975" algn="l" rtl="0" eaLnBrk="0" fontAlgn="base" hangingPunct="0">
        <a:spcBef>
          <a:spcPct val="20000"/>
        </a:spcBef>
        <a:spcAft>
          <a:spcPct val="0"/>
        </a:spcAft>
        <a:buChar char="•"/>
        <a:defRPr sz="2000">
          <a:solidFill>
            <a:schemeClr val="tx1"/>
          </a:solidFill>
          <a:latin typeface="+mn-lt"/>
        </a:defRPr>
      </a:lvl2pPr>
      <a:lvl3pPr marL="900113" indent="-180975" algn="l" rtl="0" eaLnBrk="0" fontAlgn="base" hangingPunct="0">
        <a:spcBef>
          <a:spcPct val="20000"/>
        </a:spcBef>
        <a:spcAft>
          <a:spcPct val="0"/>
        </a:spcAft>
        <a:buChar char="•"/>
        <a:defRPr sz="1600">
          <a:solidFill>
            <a:schemeClr val="tx1"/>
          </a:solidFill>
          <a:latin typeface="+mn-lt"/>
        </a:defRPr>
      </a:lvl3pPr>
      <a:lvl4pPr marL="1258888" indent="-179388" algn="l" rtl="0" eaLnBrk="0" fontAlgn="base" hangingPunct="0">
        <a:spcBef>
          <a:spcPct val="20000"/>
        </a:spcBef>
        <a:spcAft>
          <a:spcPct val="0"/>
        </a:spcAft>
        <a:buChar char="•"/>
        <a:defRPr sz="1600">
          <a:solidFill>
            <a:schemeClr val="tx1"/>
          </a:solidFill>
          <a:latin typeface="+mn-lt"/>
        </a:defRPr>
      </a:lvl4pPr>
      <a:lvl5pPr marL="1611313" indent="-173038"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37" name="Rectangle 11"/>
          <p:cNvSpPr>
            <a:spLocks noGrp="1" noChangeArrowheads="1"/>
          </p:cNvSpPr>
          <p:nvPr>
            <p:ph type="title"/>
          </p:nvPr>
        </p:nvSpPr>
        <p:spPr bwMode="auto">
          <a:xfrm>
            <a:off x="608013" y="0"/>
            <a:ext cx="7929562"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smtClean="0"/>
              <a:t>Click to edit Master title style</a:t>
            </a:r>
          </a:p>
        </p:txBody>
      </p:sp>
      <p:grpSp>
        <p:nvGrpSpPr>
          <p:cNvPr id="1038" name="Group 13"/>
          <p:cNvGrpSpPr>
            <a:grpSpLocks/>
          </p:cNvGrpSpPr>
          <p:nvPr userDrawn="1"/>
        </p:nvGrpSpPr>
        <p:grpSpPr bwMode="auto">
          <a:xfrm>
            <a:off x="0" y="1317625"/>
            <a:ext cx="9144000" cy="90488"/>
            <a:chOff x="0" y="832"/>
            <a:chExt cx="5760" cy="57"/>
          </a:xfrm>
        </p:grpSpPr>
        <p:sp>
          <p:nvSpPr>
            <p:cNvPr id="1039" name="Rectangle 9"/>
            <p:cNvSpPr>
              <a:spLocks noChangeArrowheads="1"/>
            </p:cNvSpPr>
            <p:nvPr userDrawn="1"/>
          </p:nvSpPr>
          <p:spPr bwMode="auto">
            <a:xfrm>
              <a:off x="0" y="832"/>
              <a:ext cx="4800" cy="57"/>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de-CH" sz="2400">
                <a:solidFill>
                  <a:srgbClr val="000000"/>
                </a:solidFill>
                <a:cs typeface="Arial" charset="0"/>
              </a:endParaRPr>
            </a:p>
          </p:txBody>
        </p:sp>
        <p:sp>
          <p:nvSpPr>
            <p:cNvPr id="1040" name="Rectangle 3"/>
            <p:cNvSpPr>
              <a:spLocks noChangeArrowheads="1"/>
            </p:cNvSpPr>
            <p:nvPr userDrawn="1"/>
          </p:nvSpPr>
          <p:spPr bwMode="auto">
            <a:xfrm>
              <a:off x="4800" y="832"/>
              <a:ext cx="960" cy="57"/>
            </a:xfrm>
            <a:prstGeom prst="rect">
              <a:avLst/>
            </a:prstGeom>
            <a:solidFill>
              <a:srgbClr val="8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de-CH" sz="2400">
                <a:solidFill>
                  <a:srgbClr val="000000"/>
                </a:solidFill>
                <a:cs typeface="Arial" charset="0"/>
              </a:endParaRPr>
            </a:p>
          </p:txBody>
        </p:sp>
      </p:grpSp>
      <p:sp>
        <p:nvSpPr>
          <p:cNvPr id="1041" name="Rectangle 17"/>
          <p:cNvSpPr>
            <a:spLocks noGrp="1" noChangeArrowheads="1"/>
          </p:cNvSpPr>
          <p:nvPr>
            <p:ph type="body" idx="1"/>
          </p:nvPr>
        </p:nvSpPr>
        <p:spPr bwMode="auto">
          <a:xfrm>
            <a:off x="608013" y="1676400"/>
            <a:ext cx="7929562" cy="4189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20" name="Rectangle 7"/>
          <p:cNvSpPr>
            <a:spLocks noChangeArrowheads="1"/>
          </p:cNvSpPr>
          <p:nvPr userDrawn="1"/>
        </p:nvSpPr>
        <p:spPr bwMode="auto">
          <a:xfrm>
            <a:off x="8804275" y="6675438"/>
            <a:ext cx="201613" cy="122237"/>
          </a:xfrm>
          <a:prstGeom prst="rect">
            <a:avLst/>
          </a:prstGeom>
          <a:noFill/>
          <a:ln w="9525">
            <a:noFill/>
            <a:miter lim="800000"/>
            <a:headEnd/>
            <a:tailEnd/>
          </a:ln>
        </p:spPr>
        <p:txBody>
          <a:bodyPr wrap="none" lIns="0" tIns="0" rIns="0" bIns="0">
            <a:spAutoFit/>
          </a:bodyPr>
          <a:lstStyle/>
          <a:p>
            <a:pPr fontAlgn="base">
              <a:spcBef>
                <a:spcPct val="0"/>
              </a:spcBef>
              <a:spcAft>
                <a:spcPct val="0"/>
              </a:spcAft>
              <a:defRPr/>
            </a:pPr>
            <a:fld id="{AE2A88A9-86DD-4A37-BA17-82634724CCBF}" type="slidenum">
              <a:rPr lang="de-CH" sz="800">
                <a:solidFill>
                  <a:srgbClr val="000000"/>
                </a:solidFill>
                <a:cs typeface="Arial" charset="0"/>
              </a:rPr>
              <a:pPr fontAlgn="base">
                <a:spcBef>
                  <a:spcPct val="0"/>
                </a:spcBef>
                <a:spcAft>
                  <a:spcPct val="0"/>
                </a:spcAft>
                <a:defRPr/>
              </a:pPr>
              <a:t>‹#›</a:t>
            </a:fld>
            <a:endParaRPr lang="de-CH" sz="800">
              <a:solidFill>
                <a:srgbClr val="000000"/>
              </a:solidFill>
              <a:cs typeface="Arial" charset="0"/>
            </a:endParaRPr>
          </a:p>
        </p:txBody>
      </p:sp>
    </p:spTree>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spd="slow" p14:dur="1250">
        <p:blinds dir="vert"/>
      </p:transition>
    </mc:Choice>
    <mc:Fallback xmlns="">
      <p:transition spd="slow">
        <p:blinds dir="vert"/>
      </p:transition>
    </mc:Fallback>
  </mc:AlternateContent>
  <p:txStyles>
    <p:titleStyle>
      <a:lvl1pPr algn="l" rtl="0" eaLnBrk="0" fontAlgn="base" hangingPunct="0">
        <a:spcBef>
          <a:spcPct val="0"/>
        </a:spcBef>
        <a:spcAft>
          <a:spcPct val="0"/>
        </a:spcAft>
        <a:defRPr sz="3200" b="1">
          <a:solidFill>
            <a:schemeClr val="bg2"/>
          </a:solidFill>
          <a:latin typeface="+mj-lt"/>
          <a:ea typeface="+mj-ea"/>
          <a:cs typeface="+mj-cs"/>
        </a:defRPr>
      </a:lvl1pPr>
      <a:lvl2pPr algn="l" rtl="0" eaLnBrk="0" fontAlgn="base" hangingPunct="0">
        <a:spcBef>
          <a:spcPct val="0"/>
        </a:spcBef>
        <a:spcAft>
          <a:spcPct val="0"/>
        </a:spcAft>
        <a:defRPr sz="3200" b="1">
          <a:solidFill>
            <a:schemeClr val="bg2"/>
          </a:solidFill>
          <a:latin typeface="Arial" charset="0"/>
        </a:defRPr>
      </a:lvl2pPr>
      <a:lvl3pPr algn="l" rtl="0" eaLnBrk="0" fontAlgn="base" hangingPunct="0">
        <a:spcBef>
          <a:spcPct val="0"/>
        </a:spcBef>
        <a:spcAft>
          <a:spcPct val="0"/>
        </a:spcAft>
        <a:defRPr sz="3200" b="1">
          <a:solidFill>
            <a:schemeClr val="bg2"/>
          </a:solidFill>
          <a:latin typeface="Arial" charset="0"/>
        </a:defRPr>
      </a:lvl3pPr>
      <a:lvl4pPr algn="l" rtl="0" eaLnBrk="0" fontAlgn="base" hangingPunct="0">
        <a:spcBef>
          <a:spcPct val="0"/>
        </a:spcBef>
        <a:spcAft>
          <a:spcPct val="0"/>
        </a:spcAft>
        <a:defRPr sz="3200" b="1">
          <a:solidFill>
            <a:schemeClr val="bg2"/>
          </a:solidFill>
          <a:latin typeface="Arial" charset="0"/>
        </a:defRPr>
      </a:lvl4pPr>
      <a:lvl5pPr algn="l" rtl="0" eaLnBrk="0" fontAlgn="base" hangingPunct="0">
        <a:spcBef>
          <a:spcPct val="0"/>
        </a:spcBef>
        <a:spcAft>
          <a:spcPct val="0"/>
        </a:spcAft>
        <a:defRPr sz="3200" b="1">
          <a:solidFill>
            <a:schemeClr val="bg2"/>
          </a:solidFill>
          <a:latin typeface="Arial" charset="0"/>
        </a:defRPr>
      </a:lvl5pPr>
      <a:lvl6pPr marL="457200" algn="l" rtl="0" fontAlgn="base">
        <a:spcBef>
          <a:spcPct val="0"/>
        </a:spcBef>
        <a:spcAft>
          <a:spcPct val="0"/>
        </a:spcAft>
        <a:defRPr sz="3200" b="1">
          <a:solidFill>
            <a:schemeClr val="bg2"/>
          </a:solidFill>
          <a:latin typeface="Arial" charset="0"/>
        </a:defRPr>
      </a:lvl6pPr>
      <a:lvl7pPr marL="914400" algn="l" rtl="0" fontAlgn="base">
        <a:spcBef>
          <a:spcPct val="0"/>
        </a:spcBef>
        <a:spcAft>
          <a:spcPct val="0"/>
        </a:spcAft>
        <a:defRPr sz="3200" b="1">
          <a:solidFill>
            <a:schemeClr val="bg2"/>
          </a:solidFill>
          <a:latin typeface="Arial" charset="0"/>
        </a:defRPr>
      </a:lvl7pPr>
      <a:lvl8pPr marL="1371600" algn="l" rtl="0" fontAlgn="base">
        <a:spcBef>
          <a:spcPct val="0"/>
        </a:spcBef>
        <a:spcAft>
          <a:spcPct val="0"/>
        </a:spcAft>
        <a:defRPr sz="3200" b="1">
          <a:solidFill>
            <a:schemeClr val="bg2"/>
          </a:solidFill>
          <a:latin typeface="Arial" charset="0"/>
        </a:defRPr>
      </a:lvl8pPr>
      <a:lvl9pPr marL="1828800" algn="l" rtl="0" fontAlgn="base">
        <a:spcBef>
          <a:spcPct val="0"/>
        </a:spcBef>
        <a:spcAft>
          <a:spcPct val="0"/>
        </a:spcAft>
        <a:defRPr sz="3200" b="1">
          <a:solidFill>
            <a:schemeClr val="bg2"/>
          </a:solidFill>
          <a:latin typeface="Arial" charset="0"/>
        </a:defRPr>
      </a:lvl9pPr>
    </p:titleStyle>
    <p:bodyStyle>
      <a:lvl1pPr marL="179388" indent="-179388" algn="l" rtl="0" eaLnBrk="0" fontAlgn="base" hangingPunct="0">
        <a:spcBef>
          <a:spcPct val="20000"/>
        </a:spcBef>
        <a:spcAft>
          <a:spcPct val="0"/>
        </a:spcAft>
        <a:buChar char="•"/>
        <a:defRPr sz="2400">
          <a:solidFill>
            <a:schemeClr val="tx1"/>
          </a:solidFill>
          <a:latin typeface="+mn-lt"/>
          <a:ea typeface="+mn-ea"/>
          <a:cs typeface="+mn-cs"/>
        </a:defRPr>
      </a:lvl1pPr>
      <a:lvl2pPr marL="539750" indent="-180975" algn="l" rtl="0" eaLnBrk="0" fontAlgn="base" hangingPunct="0">
        <a:spcBef>
          <a:spcPct val="20000"/>
        </a:spcBef>
        <a:spcAft>
          <a:spcPct val="0"/>
        </a:spcAft>
        <a:buChar char="•"/>
        <a:defRPr sz="2000">
          <a:solidFill>
            <a:schemeClr val="tx1"/>
          </a:solidFill>
          <a:latin typeface="+mn-lt"/>
        </a:defRPr>
      </a:lvl2pPr>
      <a:lvl3pPr marL="900113" indent="-180975" algn="l" rtl="0" eaLnBrk="0" fontAlgn="base" hangingPunct="0">
        <a:spcBef>
          <a:spcPct val="20000"/>
        </a:spcBef>
        <a:spcAft>
          <a:spcPct val="0"/>
        </a:spcAft>
        <a:buChar char="•"/>
        <a:defRPr sz="1600">
          <a:solidFill>
            <a:schemeClr val="tx1"/>
          </a:solidFill>
          <a:latin typeface="+mn-lt"/>
        </a:defRPr>
      </a:lvl3pPr>
      <a:lvl4pPr marL="1258888" indent="-179388" algn="l" rtl="0" eaLnBrk="0" fontAlgn="base" hangingPunct="0">
        <a:spcBef>
          <a:spcPct val="20000"/>
        </a:spcBef>
        <a:spcAft>
          <a:spcPct val="0"/>
        </a:spcAft>
        <a:buChar char="•"/>
        <a:defRPr sz="1600">
          <a:solidFill>
            <a:schemeClr val="tx1"/>
          </a:solidFill>
          <a:latin typeface="+mn-lt"/>
        </a:defRPr>
      </a:lvl4pPr>
      <a:lvl5pPr marL="1611313" indent="-173038"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37" name="Rectangle 11"/>
          <p:cNvSpPr>
            <a:spLocks noGrp="1" noChangeArrowheads="1"/>
          </p:cNvSpPr>
          <p:nvPr>
            <p:ph type="title"/>
          </p:nvPr>
        </p:nvSpPr>
        <p:spPr bwMode="auto">
          <a:xfrm>
            <a:off x="608013" y="0"/>
            <a:ext cx="7929562"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smtClean="0"/>
              <a:t>Click to edit Master title style</a:t>
            </a:r>
          </a:p>
        </p:txBody>
      </p:sp>
      <p:grpSp>
        <p:nvGrpSpPr>
          <p:cNvPr id="1038" name="Group 13"/>
          <p:cNvGrpSpPr>
            <a:grpSpLocks/>
          </p:cNvGrpSpPr>
          <p:nvPr userDrawn="1"/>
        </p:nvGrpSpPr>
        <p:grpSpPr bwMode="auto">
          <a:xfrm>
            <a:off x="0" y="1317625"/>
            <a:ext cx="9144000" cy="90488"/>
            <a:chOff x="0" y="832"/>
            <a:chExt cx="5760" cy="57"/>
          </a:xfrm>
        </p:grpSpPr>
        <p:sp>
          <p:nvSpPr>
            <p:cNvPr id="1039" name="Rectangle 9"/>
            <p:cNvSpPr>
              <a:spLocks noChangeArrowheads="1"/>
            </p:cNvSpPr>
            <p:nvPr userDrawn="1"/>
          </p:nvSpPr>
          <p:spPr bwMode="auto">
            <a:xfrm>
              <a:off x="0" y="832"/>
              <a:ext cx="4800" cy="57"/>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de-CH" sz="2400">
                <a:solidFill>
                  <a:srgbClr val="000000"/>
                </a:solidFill>
                <a:cs typeface="Arial" charset="0"/>
              </a:endParaRPr>
            </a:p>
          </p:txBody>
        </p:sp>
        <p:sp>
          <p:nvSpPr>
            <p:cNvPr id="1040" name="Rectangle 3"/>
            <p:cNvSpPr>
              <a:spLocks noChangeArrowheads="1"/>
            </p:cNvSpPr>
            <p:nvPr userDrawn="1"/>
          </p:nvSpPr>
          <p:spPr bwMode="auto">
            <a:xfrm>
              <a:off x="4800" y="832"/>
              <a:ext cx="960" cy="57"/>
            </a:xfrm>
            <a:prstGeom prst="rect">
              <a:avLst/>
            </a:prstGeom>
            <a:solidFill>
              <a:srgbClr val="8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de-CH" sz="2400">
                <a:solidFill>
                  <a:srgbClr val="000000"/>
                </a:solidFill>
                <a:cs typeface="Arial" charset="0"/>
              </a:endParaRPr>
            </a:p>
          </p:txBody>
        </p:sp>
      </p:grpSp>
      <p:sp>
        <p:nvSpPr>
          <p:cNvPr id="1041" name="Rectangle 17"/>
          <p:cNvSpPr>
            <a:spLocks noGrp="1" noChangeArrowheads="1"/>
          </p:cNvSpPr>
          <p:nvPr>
            <p:ph type="body" idx="1"/>
          </p:nvPr>
        </p:nvSpPr>
        <p:spPr bwMode="auto">
          <a:xfrm>
            <a:off x="608013" y="1676400"/>
            <a:ext cx="7929562" cy="4189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20" name="Rectangle 7"/>
          <p:cNvSpPr>
            <a:spLocks noChangeArrowheads="1"/>
          </p:cNvSpPr>
          <p:nvPr userDrawn="1"/>
        </p:nvSpPr>
        <p:spPr bwMode="auto">
          <a:xfrm>
            <a:off x="8804275" y="6675438"/>
            <a:ext cx="201613" cy="122237"/>
          </a:xfrm>
          <a:prstGeom prst="rect">
            <a:avLst/>
          </a:prstGeom>
          <a:noFill/>
          <a:ln w="9525">
            <a:noFill/>
            <a:miter lim="800000"/>
            <a:headEnd/>
            <a:tailEnd/>
          </a:ln>
        </p:spPr>
        <p:txBody>
          <a:bodyPr wrap="none" lIns="0" tIns="0" rIns="0" bIns="0">
            <a:spAutoFit/>
          </a:bodyPr>
          <a:lstStyle/>
          <a:p>
            <a:pPr fontAlgn="base">
              <a:spcBef>
                <a:spcPct val="0"/>
              </a:spcBef>
              <a:spcAft>
                <a:spcPct val="0"/>
              </a:spcAft>
              <a:defRPr/>
            </a:pPr>
            <a:fld id="{AE2A88A9-86DD-4A37-BA17-82634724CCBF}" type="slidenum">
              <a:rPr lang="de-CH" sz="800">
                <a:solidFill>
                  <a:srgbClr val="000000"/>
                </a:solidFill>
                <a:cs typeface="Arial" charset="0"/>
              </a:rPr>
              <a:pPr fontAlgn="base">
                <a:spcBef>
                  <a:spcPct val="0"/>
                </a:spcBef>
                <a:spcAft>
                  <a:spcPct val="0"/>
                </a:spcAft>
                <a:defRPr/>
              </a:pPr>
              <a:t>‹#›</a:t>
            </a:fld>
            <a:endParaRPr lang="de-CH" sz="800">
              <a:solidFill>
                <a:srgbClr val="000000"/>
              </a:solidFill>
              <a:cs typeface="Arial" charset="0"/>
            </a:endParaRPr>
          </a:p>
        </p:txBody>
      </p:sp>
    </p:spTree>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spd="slow" p14:dur="1250">
        <p:blinds dir="vert"/>
      </p:transition>
    </mc:Choice>
    <mc:Fallback xmlns="">
      <p:transition spd="slow">
        <p:blinds dir="vert"/>
      </p:transition>
    </mc:Fallback>
  </mc:AlternateContent>
  <p:txStyles>
    <p:titleStyle>
      <a:lvl1pPr algn="l" rtl="0" eaLnBrk="0" fontAlgn="base" hangingPunct="0">
        <a:spcBef>
          <a:spcPct val="0"/>
        </a:spcBef>
        <a:spcAft>
          <a:spcPct val="0"/>
        </a:spcAft>
        <a:defRPr sz="3200" b="1">
          <a:solidFill>
            <a:schemeClr val="bg2"/>
          </a:solidFill>
          <a:latin typeface="+mj-lt"/>
          <a:ea typeface="+mj-ea"/>
          <a:cs typeface="+mj-cs"/>
        </a:defRPr>
      </a:lvl1pPr>
      <a:lvl2pPr algn="l" rtl="0" eaLnBrk="0" fontAlgn="base" hangingPunct="0">
        <a:spcBef>
          <a:spcPct val="0"/>
        </a:spcBef>
        <a:spcAft>
          <a:spcPct val="0"/>
        </a:spcAft>
        <a:defRPr sz="3200" b="1">
          <a:solidFill>
            <a:schemeClr val="bg2"/>
          </a:solidFill>
          <a:latin typeface="Arial" charset="0"/>
        </a:defRPr>
      </a:lvl2pPr>
      <a:lvl3pPr algn="l" rtl="0" eaLnBrk="0" fontAlgn="base" hangingPunct="0">
        <a:spcBef>
          <a:spcPct val="0"/>
        </a:spcBef>
        <a:spcAft>
          <a:spcPct val="0"/>
        </a:spcAft>
        <a:defRPr sz="3200" b="1">
          <a:solidFill>
            <a:schemeClr val="bg2"/>
          </a:solidFill>
          <a:latin typeface="Arial" charset="0"/>
        </a:defRPr>
      </a:lvl3pPr>
      <a:lvl4pPr algn="l" rtl="0" eaLnBrk="0" fontAlgn="base" hangingPunct="0">
        <a:spcBef>
          <a:spcPct val="0"/>
        </a:spcBef>
        <a:spcAft>
          <a:spcPct val="0"/>
        </a:spcAft>
        <a:defRPr sz="3200" b="1">
          <a:solidFill>
            <a:schemeClr val="bg2"/>
          </a:solidFill>
          <a:latin typeface="Arial" charset="0"/>
        </a:defRPr>
      </a:lvl4pPr>
      <a:lvl5pPr algn="l" rtl="0" eaLnBrk="0" fontAlgn="base" hangingPunct="0">
        <a:spcBef>
          <a:spcPct val="0"/>
        </a:spcBef>
        <a:spcAft>
          <a:spcPct val="0"/>
        </a:spcAft>
        <a:defRPr sz="3200" b="1">
          <a:solidFill>
            <a:schemeClr val="bg2"/>
          </a:solidFill>
          <a:latin typeface="Arial" charset="0"/>
        </a:defRPr>
      </a:lvl5pPr>
      <a:lvl6pPr marL="457200" algn="l" rtl="0" fontAlgn="base">
        <a:spcBef>
          <a:spcPct val="0"/>
        </a:spcBef>
        <a:spcAft>
          <a:spcPct val="0"/>
        </a:spcAft>
        <a:defRPr sz="3200" b="1">
          <a:solidFill>
            <a:schemeClr val="bg2"/>
          </a:solidFill>
          <a:latin typeface="Arial" charset="0"/>
        </a:defRPr>
      </a:lvl6pPr>
      <a:lvl7pPr marL="914400" algn="l" rtl="0" fontAlgn="base">
        <a:spcBef>
          <a:spcPct val="0"/>
        </a:spcBef>
        <a:spcAft>
          <a:spcPct val="0"/>
        </a:spcAft>
        <a:defRPr sz="3200" b="1">
          <a:solidFill>
            <a:schemeClr val="bg2"/>
          </a:solidFill>
          <a:latin typeface="Arial" charset="0"/>
        </a:defRPr>
      </a:lvl7pPr>
      <a:lvl8pPr marL="1371600" algn="l" rtl="0" fontAlgn="base">
        <a:spcBef>
          <a:spcPct val="0"/>
        </a:spcBef>
        <a:spcAft>
          <a:spcPct val="0"/>
        </a:spcAft>
        <a:defRPr sz="3200" b="1">
          <a:solidFill>
            <a:schemeClr val="bg2"/>
          </a:solidFill>
          <a:latin typeface="Arial" charset="0"/>
        </a:defRPr>
      </a:lvl8pPr>
      <a:lvl9pPr marL="1828800" algn="l" rtl="0" fontAlgn="base">
        <a:spcBef>
          <a:spcPct val="0"/>
        </a:spcBef>
        <a:spcAft>
          <a:spcPct val="0"/>
        </a:spcAft>
        <a:defRPr sz="3200" b="1">
          <a:solidFill>
            <a:schemeClr val="bg2"/>
          </a:solidFill>
          <a:latin typeface="Arial" charset="0"/>
        </a:defRPr>
      </a:lvl9pPr>
    </p:titleStyle>
    <p:bodyStyle>
      <a:lvl1pPr marL="179388" indent="-179388" algn="l" rtl="0" eaLnBrk="0" fontAlgn="base" hangingPunct="0">
        <a:spcBef>
          <a:spcPct val="20000"/>
        </a:spcBef>
        <a:spcAft>
          <a:spcPct val="0"/>
        </a:spcAft>
        <a:buChar char="•"/>
        <a:defRPr sz="2400">
          <a:solidFill>
            <a:schemeClr val="tx1"/>
          </a:solidFill>
          <a:latin typeface="+mn-lt"/>
          <a:ea typeface="+mn-ea"/>
          <a:cs typeface="+mn-cs"/>
        </a:defRPr>
      </a:lvl1pPr>
      <a:lvl2pPr marL="539750" indent="-180975" algn="l" rtl="0" eaLnBrk="0" fontAlgn="base" hangingPunct="0">
        <a:spcBef>
          <a:spcPct val="20000"/>
        </a:spcBef>
        <a:spcAft>
          <a:spcPct val="0"/>
        </a:spcAft>
        <a:buChar char="•"/>
        <a:defRPr sz="2000">
          <a:solidFill>
            <a:schemeClr val="tx1"/>
          </a:solidFill>
          <a:latin typeface="+mn-lt"/>
        </a:defRPr>
      </a:lvl2pPr>
      <a:lvl3pPr marL="900113" indent="-180975" algn="l" rtl="0" eaLnBrk="0" fontAlgn="base" hangingPunct="0">
        <a:spcBef>
          <a:spcPct val="20000"/>
        </a:spcBef>
        <a:spcAft>
          <a:spcPct val="0"/>
        </a:spcAft>
        <a:buChar char="•"/>
        <a:defRPr sz="1600">
          <a:solidFill>
            <a:schemeClr val="tx1"/>
          </a:solidFill>
          <a:latin typeface="+mn-lt"/>
        </a:defRPr>
      </a:lvl3pPr>
      <a:lvl4pPr marL="1258888" indent="-179388" algn="l" rtl="0" eaLnBrk="0" fontAlgn="base" hangingPunct="0">
        <a:spcBef>
          <a:spcPct val="20000"/>
        </a:spcBef>
        <a:spcAft>
          <a:spcPct val="0"/>
        </a:spcAft>
        <a:buChar char="•"/>
        <a:defRPr sz="1600">
          <a:solidFill>
            <a:schemeClr val="tx1"/>
          </a:solidFill>
          <a:latin typeface="+mn-lt"/>
        </a:defRPr>
      </a:lvl4pPr>
      <a:lvl5pPr marL="1611313" indent="-173038"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37" name="Rectangle 11"/>
          <p:cNvSpPr>
            <a:spLocks noGrp="1" noChangeArrowheads="1"/>
          </p:cNvSpPr>
          <p:nvPr>
            <p:ph type="title"/>
          </p:nvPr>
        </p:nvSpPr>
        <p:spPr bwMode="auto">
          <a:xfrm>
            <a:off x="608013" y="0"/>
            <a:ext cx="7929562"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smtClean="0"/>
              <a:t>Click to edit Master title style</a:t>
            </a:r>
          </a:p>
        </p:txBody>
      </p:sp>
      <p:grpSp>
        <p:nvGrpSpPr>
          <p:cNvPr id="1038" name="Group 13"/>
          <p:cNvGrpSpPr>
            <a:grpSpLocks/>
          </p:cNvGrpSpPr>
          <p:nvPr userDrawn="1"/>
        </p:nvGrpSpPr>
        <p:grpSpPr bwMode="auto">
          <a:xfrm>
            <a:off x="0" y="1317625"/>
            <a:ext cx="9144000" cy="90488"/>
            <a:chOff x="0" y="832"/>
            <a:chExt cx="5760" cy="57"/>
          </a:xfrm>
        </p:grpSpPr>
        <p:sp>
          <p:nvSpPr>
            <p:cNvPr id="1039" name="Rectangle 9"/>
            <p:cNvSpPr>
              <a:spLocks noChangeArrowheads="1"/>
            </p:cNvSpPr>
            <p:nvPr userDrawn="1"/>
          </p:nvSpPr>
          <p:spPr bwMode="auto">
            <a:xfrm>
              <a:off x="0" y="832"/>
              <a:ext cx="4800" cy="57"/>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de-CH" sz="2400">
                <a:solidFill>
                  <a:srgbClr val="000000"/>
                </a:solidFill>
                <a:cs typeface="Arial" charset="0"/>
              </a:endParaRPr>
            </a:p>
          </p:txBody>
        </p:sp>
        <p:sp>
          <p:nvSpPr>
            <p:cNvPr id="1040" name="Rectangle 3"/>
            <p:cNvSpPr>
              <a:spLocks noChangeArrowheads="1"/>
            </p:cNvSpPr>
            <p:nvPr userDrawn="1"/>
          </p:nvSpPr>
          <p:spPr bwMode="auto">
            <a:xfrm>
              <a:off x="4800" y="832"/>
              <a:ext cx="960" cy="57"/>
            </a:xfrm>
            <a:prstGeom prst="rect">
              <a:avLst/>
            </a:prstGeom>
            <a:solidFill>
              <a:srgbClr val="8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de-CH" sz="2400">
                <a:solidFill>
                  <a:srgbClr val="000000"/>
                </a:solidFill>
                <a:cs typeface="Arial" charset="0"/>
              </a:endParaRPr>
            </a:p>
          </p:txBody>
        </p:sp>
      </p:grpSp>
      <p:sp>
        <p:nvSpPr>
          <p:cNvPr id="1041" name="Rectangle 17"/>
          <p:cNvSpPr>
            <a:spLocks noGrp="1" noChangeArrowheads="1"/>
          </p:cNvSpPr>
          <p:nvPr>
            <p:ph type="body" idx="1"/>
          </p:nvPr>
        </p:nvSpPr>
        <p:spPr bwMode="auto">
          <a:xfrm>
            <a:off x="608013" y="1676400"/>
            <a:ext cx="7929562" cy="4189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20" name="Rectangle 7"/>
          <p:cNvSpPr>
            <a:spLocks noChangeArrowheads="1"/>
          </p:cNvSpPr>
          <p:nvPr userDrawn="1"/>
        </p:nvSpPr>
        <p:spPr bwMode="auto">
          <a:xfrm>
            <a:off x="8804275" y="6675438"/>
            <a:ext cx="201613" cy="122237"/>
          </a:xfrm>
          <a:prstGeom prst="rect">
            <a:avLst/>
          </a:prstGeom>
          <a:noFill/>
          <a:ln w="9525">
            <a:noFill/>
            <a:miter lim="800000"/>
            <a:headEnd/>
            <a:tailEnd/>
          </a:ln>
        </p:spPr>
        <p:txBody>
          <a:bodyPr wrap="none" lIns="0" tIns="0" rIns="0" bIns="0">
            <a:spAutoFit/>
          </a:bodyPr>
          <a:lstStyle/>
          <a:p>
            <a:pPr fontAlgn="base">
              <a:spcBef>
                <a:spcPct val="0"/>
              </a:spcBef>
              <a:spcAft>
                <a:spcPct val="0"/>
              </a:spcAft>
              <a:defRPr/>
            </a:pPr>
            <a:fld id="{AE2A88A9-86DD-4A37-BA17-82634724CCBF}" type="slidenum">
              <a:rPr lang="de-CH" sz="800">
                <a:solidFill>
                  <a:srgbClr val="000000"/>
                </a:solidFill>
                <a:cs typeface="Arial" charset="0"/>
              </a:rPr>
              <a:pPr fontAlgn="base">
                <a:spcBef>
                  <a:spcPct val="0"/>
                </a:spcBef>
                <a:spcAft>
                  <a:spcPct val="0"/>
                </a:spcAft>
                <a:defRPr/>
              </a:pPr>
              <a:t>‹#›</a:t>
            </a:fld>
            <a:endParaRPr lang="de-CH" sz="800">
              <a:solidFill>
                <a:srgbClr val="000000"/>
              </a:solidFill>
              <a:cs typeface="Arial" charset="0"/>
            </a:endParaRPr>
          </a:p>
        </p:txBody>
      </p:sp>
    </p:spTree>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spd="slow" p14:dur="1250">
        <p:blinds dir="vert"/>
      </p:transition>
    </mc:Choice>
    <mc:Fallback xmlns="">
      <p:transition spd="slow">
        <p:blinds dir="vert"/>
      </p:transition>
    </mc:Fallback>
  </mc:AlternateContent>
  <p:txStyles>
    <p:titleStyle>
      <a:lvl1pPr algn="l" rtl="0" eaLnBrk="0" fontAlgn="base" hangingPunct="0">
        <a:spcBef>
          <a:spcPct val="0"/>
        </a:spcBef>
        <a:spcAft>
          <a:spcPct val="0"/>
        </a:spcAft>
        <a:defRPr sz="3200" b="1">
          <a:solidFill>
            <a:schemeClr val="bg2"/>
          </a:solidFill>
          <a:latin typeface="+mj-lt"/>
          <a:ea typeface="+mj-ea"/>
          <a:cs typeface="+mj-cs"/>
        </a:defRPr>
      </a:lvl1pPr>
      <a:lvl2pPr algn="l" rtl="0" eaLnBrk="0" fontAlgn="base" hangingPunct="0">
        <a:spcBef>
          <a:spcPct val="0"/>
        </a:spcBef>
        <a:spcAft>
          <a:spcPct val="0"/>
        </a:spcAft>
        <a:defRPr sz="3200" b="1">
          <a:solidFill>
            <a:schemeClr val="bg2"/>
          </a:solidFill>
          <a:latin typeface="Arial" charset="0"/>
        </a:defRPr>
      </a:lvl2pPr>
      <a:lvl3pPr algn="l" rtl="0" eaLnBrk="0" fontAlgn="base" hangingPunct="0">
        <a:spcBef>
          <a:spcPct val="0"/>
        </a:spcBef>
        <a:spcAft>
          <a:spcPct val="0"/>
        </a:spcAft>
        <a:defRPr sz="3200" b="1">
          <a:solidFill>
            <a:schemeClr val="bg2"/>
          </a:solidFill>
          <a:latin typeface="Arial" charset="0"/>
        </a:defRPr>
      </a:lvl3pPr>
      <a:lvl4pPr algn="l" rtl="0" eaLnBrk="0" fontAlgn="base" hangingPunct="0">
        <a:spcBef>
          <a:spcPct val="0"/>
        </a:spcBef>
        <a:spcAft>
          <a:spcPct val="0"/>
        </a:spcAft>
        <a:defRPr sz="3200" b="1">
          <a:solidFill>
            <a:schemeClr val="bg2"/>
          </a:solidFill>
          <a:latin typeface="Arial" charset="0"/>
        </a:defRPr>
      </a:lvl4pPr>
      <a:lvl5pPr algn="l" rtl="0" eaLnBrk="0" fontAlgn="base" hangingPunct="0">
        <a:spcBef>
          <a:spcPct val="0"/>
        </a:spcBef>
        <a:spcAft>
          <a:spcPct val="0"/>
        </a:spcAft>
        <a:defRPr sz="3200" b="1">
          <a:solidFill>
            <a:schemeClr val="bg2"/>
          </a:solidFill>
          <a:latin typeface="Arial" charset="0"/>
        </a:defRPr>
      </a:lvl5pPr>
      <a:lvl6pPr marL="457200" algn="l" rtl="0" fontAlgn="base">
        <a:spcBef>
          <a:spcPct val="0"/>
        </a:spcBef>
        <a:spcAft>
          <a:spcPct val="0"/>
        </a:spcAft>
        <a:defRPr sz="3200" b="1">
          <a:solidFill>
            <a:schemeClr val="bg2"/>
          </a:solidFill>
          <a:latin typeface="Arial" charset="0"/>
        </a:defRPr>
      </a:lvl6pPr>
      <a:lvl7pPr marL="914400" algn="l" rtl="0" fontAlgn="base">
        <a:spcBef>
          <a:spcPct val="0"/>
        </a:spcBef>
        <a:spcAft>
          <a:spcPct val="0"/>
        </a:spcAft>
        <a:defRPr sz="3200" b="1">
          <a:solidFill>
            <a:schemeClr val="bg2"/>
          </a:solidFill>
          <a:latin typeface="Arial" charset="0"/>
        </a:defRPr>
      </a:lvl7pPr>
      <a:lvl8pPr marL="1371600" algn="l" rtl="0" fontAlgn="base">
        <a:spcBef>
          <a:spcPct val="0"/>
        </a:spcBef>
        <a:spcAft>
          <a:spcPct val="0"/>
        </a:spcAft>
        <a:defRPr sz="3200" b="1">
          <a:solidFill>
            <a:schemeClr val="bg2"/>
          </a:solidFill>
          <a:latin typeface="Arial" charset="0"/>
        </a:defRPr>
      </a:lvl8pPr>
      <a:lvl9pPr marL="1828800" algn="l" rtl="0" fontAlgn="base">
        <a:spcBef>
          <a:spcPct val="0"/>
        </a:spcBef>
        <a:spcAft>
          <a:spcPct val="0"/>
        </a:spcAft>
        <a:defRPr sz="3200" b="1">
          <a:solidFill>
            <a:schemeClr val="bg2"/>
          </a:solidFill>
          <a:latin typeface="Arial" charset="0"/>
        </a:defRPr>
      </a:lvl9pPr>
    </p:titleStyle>
    <p:bodyStyle>
      <a:lvl1pPr marL="179388" indent="-179388" algn="l" rtl="0" eaLnBrk="0" fontAlgn="base" hangingPunct="0">
        <a:spcBef>
          <a:spcPct val="20000"/>
        </a:spcBef>
        <a:spcAft>
          <a:spcPct val="0"/>
        </a:spcAft>
        <a:buChar char="•"/>
        <a:defRPr sz="2400">
          <a:solidFill>
            <a:schemeClr val="tx1"/>
          </a:solidFill>
          <a:latin typeface="+mn-lt"/>
          <a:ea typeface="+mn-ea"/>
          <a:cs typeface="+mn-cs"/>
        </a:defRPr>
      </a:lvl1pPr>
      <a:lvl2pPr marL="539750" indent="-180975" algn="l" rtl="0" eaLnBrk="0" fontAlgn="base" hangingPunct="0">
        <a:spcBef>
          <a:spcPct val="20000"/>
        </a:spcBef>
        <a:spcAft>
          <a:spcPct val="0"/>
        </a:spcAft>
        <a:buChar char="•"/>
        <a:defRPr sz="2000">
          <a:solidFill>
            <a:schemeClr val="tx1"/>
          </a:solidFill>
          <a:latin typeface="+mn-lt"/>
        </a:defRPr>
      </a:lvl2pPr>
      <a:lvl3pPr marL="900113" indent="-180975" algn="l" rtl="0" eaLnBrk="0" fontAlgn="base" hangingPunct="0">
        <a:spcBef>
          <a:spcPct val="20000"/>
        </a:spcBef>
        <a:spcAft>
          <a:spcPct val="0"/>
        </a:spcAft>
        <a:buChar char="•"/>
        <a:defRPr sz="1600">
          <a:solidFill>
            <a:schemeClr val="tx1"/>
          </a:solidFill>
          <a:latin typeface="+mn-lt"/>
        </a:defRPr>
      </a:lvl3pPr>
      <a:lvl4pPr marL="1258888" indent="-179388" algn="l" rtl="0" eaLnBrk="0" fontAlgn="base" hangingPunct="0">
        <a:spcBef>
          <a:spcPct val="20000"/>
        </a:spcBef>
        <a:spcAft>
          <a:spcPct val="0"/>
        </a:spcAft>
        <a:buChar char="•"/>
        <a:defRPr sz="1600">
          <a:solidFill>
            <a:schemeClr val="tx1"/>
          </a:solidFill>
          <a:latin typeface="+mn-lt"/>
        </a:defRPr>
      </a:lvl4pPr>
      <a:lvl5pPr marL="1611313" indent="-173038"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bwMode="auto">
          <a:xfrm>
            <a:off x="457200" y="292100"/>
            <a:ext cx="8229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34819" name="Rectangle 3"/>
          <p:cNvSpPr>
            <a:spLocks noGrp="1" noChangeArrowheads="1"/>
          </p:cNvSpPr>
          <p:nvPr>
            <p:ph type="body" idx="1"/>
          </p:nvPr>
        </p:nvSpPr>
        <p:spPr bwMode="auto">
          <a:xfrm>
            <a:off x="457200" y="19050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348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latin typeface="Arial" pitchFamily="34" charset="0"/>
              </a:defRPr>
            </a:lvl1pPr>
          </a:lstStyle>
          <a:p>
            <a:pPr fontAlgn="base">
              <a:spcBef>
                <a:spcPct val="0"/>
              </a:spcBef>
              <a:spcAft>
                <a:spcPct val="0"/>
              </a:spcAft>
              <a:defRPr/>
            </a:pPr>
            <a:endParaRPr lang="ru-RU">
              <a:solidFill>
                <a:srgbClr val="FFFFFF"/>
              </a:solidFill>
            </a:endParaRPr>
          </a:p>
        </p:txBody>
      </p:sp>
      <p:sp>
        <p:nvSpPr>
          <p:cNvPr id="348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latin typeface="Arial" pitchFamily="34" charset="0"/>
              </a:defRPr>
            </a:lvl1pPr>
          </a:lstStyle>
          <a:p>
            <a:pPr fontAlgn="base">
              <a:spcBef>
                <a:spcPct val="0"/>
              </a:spcBef>
              <a:spcAft>
                <a:spcPct val="0"/>
              </a:spcAft>
              <a:defRPr/>
            </a:pPr>
            <a:endParaRPr lang="ru-RU">
              <a:solidFill>
                <a:srgbClr val="FFFFFF"/>
              </a:solidFill>
            </a:endParaRPr>
          </a:p>
        </p:txBody>
      </p:sp>
      <p:sp>
        <p:nvSpPr>
          <p:cNvPr id="348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latin typeface="Arial" pitchFamily="34" charset="0"/>
              </a:defRPr>
            </a:lvl1pPr>
          </a:lstStyle>
          <a:p>
            <a:pPr fontAlgn="base">
              <a:spcBef>
                <a:spcPct val="0"/>
              </a:spcBef>
              <a:spcAft>
                <a:spcPct val="0"/>
              </a:spcAft>
              <a:defRPr/>
            </a:pPr>
            <a:fld id="{87B58159-59C5-47F3-9519-C7FDC35149B1}" type="slidenum">
              <a:rPr lang="ru-RU">
                <a:solidFill>
                  <a:srgbClr val="FFFFFF"/>
                </a:solidFill>
              </a:rPr>
              <a:pPr fontAlgn="base">
                <a:spcBef>
                  <a:spcPct val="0"/>
                </a:spcBef>
                <a:spcAft>
                  <a:spcPct val="0"/>
                </a:spcAft>
                <a:defRPr/>
              </a:pPr>
              <a:t>‹#›</a:t>
            </a:fld>
            <a:endParaRPr lang="ru-RU">
              <a:solidFill>
                <a:srgbClr val="FFFFFF"/>
              </a:solidFill>
            </a:endParaRPr>
          </a:p>
        </p:txBody>
      </p:sp>
    </p:spTree>
  </p:cSld>
  <p:clrMap bg1="dk2" tx1="lt1" bg2="dk1" tx2="lt2" accent1="accent1" accent2="accent2" accent3="accent3" accent4="accent4" accent5="accent5" accent6="accent6" hlink="hlink" folHlink="folHlink"/>
  <p:sldLayoutIdLst>
    <p:sldLayoutId id="2147483683" r:id="rId1"/>
    <p:sldLayoutId id="2147483960" r:id="rId2"/>
    <p:sldLayoutId id="2147483961" r:id="rId3"/>
  </p:sldLayoutIdLst>
  <mc:AlternateContent xmlns:mc="http://schemas.openxmlformats.org/markup-compatibility/2006" xmlns:p14="http://schemas.microsoft.com/office/powerpoint/2010/main">
    <mc:Choice Requires="p14">
      <p:transition spd="slow" p14:dur="1250">
        <p:blinds dir="vert"/>
      </p:transition>
    </mc:Choice>
    <mc:Fallback xmlns="">
      <p:transition spd="slow">
        <p:blinds dir="vert"/>
      </p:transition>
    </mc:Fallback>
  </mc:AlternateContent>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37" name="Rectangle 11"/>
          <p:cNvSpPr>
            <a:spLocks noGrp="1" noChangeArrowheads="1"/>
          </p:cNvSpPr>
          <p:nvPr>
            <p:ph type="title"/>
          </p:nvPr>
        </p:nvSpPr>
        <p:spPr bwMode="auto">
          <a:xfrm>
            <a:off x="608013" y="0"/>
            <a:ext cx="7929562"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smtClean="0"/>
              <a:t>Click to edit Master title style</a:t>
            </a:r>
          </a:p>
        </p:txBody>
      </p:sp>
      <p:grpSp>
        <p:nvGrpSpPr>
          <p:cNvPr id="1038" name="Group 13"/>
          <p:cNvGrpSpPr>
            <a:grpSpLocks/>
          </p:cNvGrpSpPr>
          <p:nvPr userDrawn="1"/>
        </p:nvGrpSpPr>
        <p:grpSpPr bwMode="auto">
          <a:xfrm>
            <a:off x="0" y="1317625"/>
            <a:ext cx="9144000" cy="90488"/>
            <a:chOff x="0" y="832"/>
            <a:chExt cx="5760" cy="57"/>
          </a:xfrm>
        </p:grpSpPr>
        <p:sp>
          <p:nvSpPr>
            <p:cNvPr id="1039" name="Rectangle 9"/>
            <p:cNvSpPr>
              <a:spLocks noChangeArrowheads="1"/>
            </p:cNvSpPr>
            <p:nvPr userDrawn="1"/>
          </p:nvSpPr>
          <p:spPr bwMode="auto">
            <a:xfrm>
              <a:off x="0" y="832"/>
              <a:ext cx="4800" cy="57"/>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de-CH" sz="2400">
                <a:solidFill>
                  <a:srgbClr val="000000"/>
                </a:solidFill>
                <a:cs typeface="Arial" charset="0"/>
              </a:endParaRPr>
            </a:p>
          </p:txBody>
        </p:sp>
        <p:sp>
          <p:nvSpPr>
            <p:cNvPr id="1040" name="Rectangle 3"/>
            <p:cNvSpPr>
              <a:spLocks noChangeArrowheads="1"/>
            </p:cNvSpPr>
            <p:nvPr userDrawn="1"/>
          </p:nvSpPr>
          <p:spPr bwMode="auto">
            <a:xfrm>
              <a:off x="4800" y="832"/>
              <a:ext cx="960" cy="57"/>
            </a:xfrm>
            <a:prstGeom prst="rect">
              <a:avLst/>
            </a:prstGeom>
            <a:solidFill>
              <a:srgbClr val="8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de-CH" sz="2400">
                <a:solidFill>
                  <a:srgbClr val="000000"/>
                </a:solidFill>
                <a:cs typeface="Arial" charset="0"/>
              </a:endParaRPr>
            </a:p>
          </p:txBody>
        </p:sp>
      </p:grpSp>
      <p:sp>
        <p:nvSpPr>
          <p:cNvPr id="1041" name="Rectangle 17"/>
          <p:cNvSpPr>
            <a:spLocks noGrp="1" noChangeArrowheads="1"/>
          </p:cNvSpPr>
          <p:nvPr>
            <p:ph type="body" idx="1"/>
          </p:nvPr>
        </p:nvSpPr>
        <p:spPr bwMode="auto">
          <a:xfrm>
            <a:off x="608013" y="1676400"/>
            <a:ext cx="7929562" cy="4189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20" name="Rectangle 7"/>
          <p:cNvSpPr>
            <a:spLocks noChangeArrowheads="1"/>
          </p:cNvSpPr>
          <p:nvPr userDrawn="1"/>
        </p:nvSpPr>
        <p:spPr bwMode="auto">
          <a:xfrm>
            <a:off x="8804275" y="6675438"/>
            <a:ext cx="201613" cy="122237"/>
          </a:xfrm>
          <a:prstGeom prst="rect">
            <a:avLst/>
          </a:prstGeom>
          <a:noFill/>
          <a:ln w="9525">
            <a:noFill/>
            <a:miter lim="800000"/>
            <a:headEnd/>
            <a:tailEnd/>
          </a:ln>
        </p:spPr>
        <p:txBody>
          <a:bodyPr wrap="none" lIns="0" tIns="0" rIns="0" bIns="0">
            <a:spAutoFit/>
          </a:bodyPr>
          <a:lstStyle/>
          <a:p>
            <a:pPr fontAlgn="base">
              <a:spcBef>
                <a:spcPct val="0"/>
              </a:spcBef>
              <a:spcAft>
                <a:spcPct val="0"/>
              </a:spcAft>
              <a:defRPr/>
            </a:pPr>
            <a:fld id="{AE2A88A9-86DD-4A37-BA17-82634724CCBF}" type="slidenum">
              <a:rPr lang="de-CH" sz="800">
                <a:solidFill>
                  <a:srgbClr val="000000"/>
                </a:solidFill>
                <a:cs typeface="Arial" charset="0"/>
              </a:rPr>
              <a:pPr fontAlgn="base">
                <a:spcBef>
                  <a:spcPct val="0"/>
                </a:spcBef>
                <a:spcAft>
                  <a:spcPct val="0"/>
                </a:spcAft>
                <a:defRPr/>
              </a:pPr>
              <a:t>‹#›</a:t>
            </a:fld>
            <a:endParaRPr lang="de-CH" sz="800">
              <a:solidFill>
                <a:srgbClr val="000000"/>
              </a:solidFill>
              <a:cs typeface="Arial" charset="0"/>
            </a:endParaRPr>
          </a:p>
        </p:txBody>
      </p:sp>
    </p:spTree>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spd="slow" p14:dur="1250">
        <p:blinds dir="vert"/>
      </p:transition>
    </mc:Choice>
    <mc:Fallback xmlns="">
      <p:transition spd="slow">
        <p:blinds dir="vert"/>
      </p:transition>
    </mc:Fallback>
  </mc:AlternateContent>
  <p:txStyles>
    <p:titleStyle>
      <a:lvl1pPr algn="l" rtl="0" eaLnBrk="0" fontAlgn="base" hangingPunct="0">
        <a:spcBef>
          <a:spcPct val="0"/>
        </a:spcBef>
        <a:spcAft>
          <a:spcPct val="0"/>
        </a:spcAft>
        <a:defRPr sz="3200" b="1">
          <a:solidFill>
            <a:schemeClr val="bg2"/>
          </a:solidFill>
          <a:latin typeface="+mj-lt"/>
          <a:ea typeface="+mj-ea"/>
          <a:cs typeface="+mj-cs"/>
        </a:defRPr>
      </a:lvl1pPr>
      <a:lvl2pPr algn="l" rtl="0" eaLnBrk="0" fontAlgn="base" hangingPunct="0">
        <a:spcBef>
          <a:spcPct val="0"/>
        </a:spcBef>
        <a:spcAft>
          <a:spcPct val="0"/>
        </a:spcAft>
        <a:defRPr sz="3200" b="1">
          <a:solidFill>
            <a:schemeClr val="bg2"/>
          </a:solidFill>
          <a:latin typeface="Arial" charset="0"/>
        </a:defRPr>
      </a:lvl2pPr>
      <a:lvl3pPr algn="l" rtl="0" eaLnBrk="0" fontAlgn="base" hangingPunct="0">
        <a:spcBef>
          <a:spcPct val="0"/>
        </a:spcBef>
        <a:spcAft>
          <a:spcPct val="0"/>
        </a:spcAft>
        <a:defRPr sz="3200" b="1">
          <a:solidFill>
            <a:schemeClr val="bg2"/>
          </a:solidFill>
          <a:latin typeface="Arial" charset="0"/>
        </a:defRPr>
      </a:lvl3pPr>
      <a:lvl4pPr algn="l" rtl="0" eaLnBrk="0" fontAlgn="base" hangingPunct="0">
        <a:spcBef>
          <a:spcPct val="0"/>
        </a:spcBef>
        <a:spcAft>
          <a:spcPct val="0"/>
        </a:spcAft>
        <a:defRPr sz="3200" b="1">
          <a:solidFill>
            <a:schemeClr val="bg2"/>
          </a:solidFill>
          <a:latin typeface="Arial" charset="0"/>
        </a:defRPr>
      </a:lvl4pPr>
      <a:lvl5pPr algn="l" rtl="0" eaLnBrk="0" fontAlgn="base" hangingPunct="0">
        <a:spcBef>
          <a:spcPct val="0"/>
        </a:spcBef>
        <a:spcAft>
          <a:spcPct val="0"/>
        </a:spcAft>
        <a:defRPr sz="3200" b="1">
          <a:solidFill>
            <a:schemeClr val="bg2"/>
          </a:solidFill>
          <a:latin typeface="Arial" charset="0"/>
        </a:defRPr>
      </a:lvl5pPr>
      <a:lvl6pPr marL="457200" algn="l" rtl="0" fontAlgn="base">
        <a:spcBef>
          <a:spcPct val="0"/>
        </a:spcBef>
        <a:spcAft>
          <a:spcPct val="0"/>
        </a:spcAft>
        <a:defRPr sz="3200" b="1">
          <a:solidFill>
            <a:schemeClr val="bg2"/>
          </a:solidFill>
          <a:latin typeface="Arial" charset="0"/>
        </a:defRPr>
      </a:lvl6pPr>
      <a:lvl7pPr marL="914400" algn="l" rtl="0" fontAlgn="base">
        <a:spcBef>
          <a:spcPct val="0"/>
        </a:spcBef>
        <a:spcAft>
          <a:spcPct val="0"/>
        </a:spcAft>
        <a:defRPr sz="3200" b="1">
          <a:solidFill>
            <a:schemeClr val="bg2"/>
          </a:solidFill>
          <a:latin typeface="Arial" charset="0"/>
        </a:defRPr>
      </a:lvl7pPr>
      <a:lvl8pPr marL="1371600" algn="l" rtl="0" fontAlgn="base">
        <a:spcBef>
          <a:spcPct val="0"/>
        </a:spcBef>
        <a:spcAft>
          <a:spcPct val="0"/>
        </a:spcAft>
        <a:defRPr sz="3200" b="1">
          <a:solidFill>
            <a:schemeClr val="bg2"/>
          </a:solidFill>
          <a:latin typeface="Arial" charset="0"/>
        </a:defRPr>
      </a:lvl8pPr>
      <a:lvl9pPr marL="1828800" algn="l" rtl="0" fontAlgn="base">
        <a:spcBef>
          <a:spcPct val="0"/>
        </a:spcBef>
        <a:spcAft>
          <a:spcPct val="0"/>
        </a:spcAft>
        <a:defRPr sz="3200" b="1">
          <a:solidFill>
            <a:schemeClr val="bg2"/>
          </a:solidFill>
          <a:latin typeface="Arial" charset="0"/>
        </a:defRPr>
      </a:lvl9pPr>
    </p:titleStyle>
    <p:bodyStyle>
      <a:lvl1pPr marL="179388" indent="-179388" algn="l" rtl="0" eaLnBrk="0" fontAlgn="base" hangingPunct="0">
        <a:spcBef>
          <a:spcPct val="20000"/>
        </a:spcBef>
        <a:spcAft>
          <a:spcPct val="0"/>
        </a:spcAft>
        <a:buChar char="•"/>
        <a:defRPr sz="2400">
          <a:solidFill>
            <a:schemeClr val="tx1"/>
          </a:solidFill>
          <a:latin typeface="+mn-lt"/>
          <a:ea typeface="+mn-ea"/>
          <a:cs typeface="+mn-cs"/>
        </a:defRPr>
      </a:lvl1pPr>
      <a:lvl2pPr marL="539750" indent="-180975" algn="l" rtl="0" eaLnBrk="0" fontAlgn="base" hangingPunct="0">
        <a:spcBef>
          <a:spcPct val="20000"/>
        </a:spcBef>
        <a:spcAft>
          <a:spcPct val="0"/>
        </a:spcAft>
        <a:buChar char="•"/>
        <a:defRPr sz="2000">
          <a:solidFill>
            <a:schemeClr val="tx1"/>
          </a:solidFill>
          <a:latin typeface="+mn-lt"/>
        </a:defRPr>
      </a:lvl2pPr>
      <a:lvl3pPr marL="900113" indent="-180975" algn="l" rtl="0" eaLnBrk="0" fontAlgn="base" hangingPunct="0">
        <a:spcBef>
          <a:spcPct val="20000"/>
        </a:spcBef>
        <a:spcAft>
          <a:spcPct val="0"/>
        </a:spcAft>
        <a:buChar char="•"/>
        <a:defRPr sz="1600">
          <a:solidFill>
            <a:schemeClr val="tx1"/>
          </a:solidFill>
          <a:latin typeface="+mn-lt"/>
        </a:defRPr>
      </a:lvl3pPr>
      <a:lvl4pPr marL="1258888" indent="-179388" algn="l" rtl="0" eaLnBrk="0" fontAlgn="base" hangingPunct="0">
        <a:spcBef>
          <a:spcPct val="20000"/>
        </a:spcBef>
        <a:spcAft>
          <a:spcPct val="0"/>
        </a:spcAft>
        <a:buChar char="•"/>
        <a:defRPr sz="1600">
          <a:solidFill>
            <a:schemeClr val="tx1"/>
          </a:solidFill>
          <a:latin typeface="+mn-lt"/>
        </a:defRPr>
      </a:lvl4pPr>
      <a:lvl5pPr marL="1611313" indent="-173038"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37" name="Rectangle 11"/>
          <p:cNvSpPr>
            <a:spLocks noGrp="1" noChangeArrowheads="1"/>
          </p:cNvSpPr>
          <p:nvPr>
            <p:ph type="title"/>
          </p:nvPr>
        </p:nvSpPr>
        <p:spPr bwMode="auto">
          <a:xfrm>
            <a:off x="608013" y="0"/>
            <a:ext cx="7929562"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smtClean="0"/>
              <a:t>Click to edit Master title style</a:t>
            </a:r>
          </a:p>
        </p:txBody>
      </p:sp>
      <p:grpSp>
        <p:nvGrpSpPr>
          <p:cNvPr id="1038" name="Group 13"/>
          <p:cNvGrpSpPr>
            <a:grpSpLocks/>
          </p:cNvGrpSpPr>
          <p:nvPr userDrawn="1"/>
        </p:nvGrpSpPr>
        <p:grpSpPr bwMode="auto">
          <a:xfrm>
            <a:off x="0" y="1317625"/>
            <a:ext cx="9144000" cy="90488"/>
            <a:chOff x="0" y="832"/>
            <a:chExt cx="5760" cy="57"/>
          </a:xfrm>
        </p:grpSpPr>
        <p:sp>
          <p:nvSpPr>
            <p:cNvPr id="1039" name="Rectangle 9"/>
            <p:cNvSpPr>
              <a:spLocks noChangeArrowheads="1"/>
            </p:cNvSpPr>
            <p:nvPr userDrawn="1"/>
          </p:nvSpPr>
          <p:spPr bwMode="auto">
            <a:xfrm>
              <a:off x="0" y="832"/>
              <a:ext cx="4800" cy="57"/>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de-CH" sz="2400">
                <a:solidFill>
                  <a:srgbClr val="000000"/>
                </a:solidFill>
                <a:cs typeface="Arial" charset="0"/>
              </a:endParaRPr>
            </a:p>
          </p:txBody>
        </p:sp>
        <p:sp>
          <p:nvSpPr>
            <p:cNvPr id="1040" name="Rectangle 3"/>
            <p:cNvSpPr>
              <a:spLocks noChangeArrowheads="1"/>
            </p:cNvSpPr>
            <p:nvPr userDrawn="1"/>
          </p:nvSpPr>
          <p:spPr bwMode="auto">
            <a:xfrm>
              <a:off x="4800" y="832"/>
              <a:ext cx="960" cy="57"/>
            </a:xfrm>
            <a:prstGeom prst="rect">
              <a:avLst/>
            </a:prstGeom>
            <a:solidFill>
              <a:srgbClr val="8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de-CH" sz="2400">
                <a:solidFill>
                  <a:srgbClr val="000000"/>
                </a:solidFill>
                <a:cs typeface="Arial" charset="0"/>
              </a:endParaRPr>
            </a:p>
          </p:txBody>
        </p:sp>
      </p:grpSp>
      <p:sp>
        <p:nvSpPr>
          <p:cNvPr id="1041" name="Rectangle 17"/>
          <p:cNvSpPr>
            <a:spLocks noGrp="1" noChangeArrowheads="1"/>
          </p:cNvSpPr>
          <p:nvPr>
            <p:ph type="body" idx="1"/>
          </p:nvPr>
        </p:nvSpPr>
        <p:spPr bwMode="auto">
          <a:xfrm>
            <a:off x="608013" y="1676400"/>
            <a:ext cx="7929562" cy="4189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20" name="Rectangle 7"/>
          <p:cNvSpPr>
            <a:spLocks noChangeArrowheads="1"/>
          </p:cNvSpPr>
          <p:nvPr userDrawn="1"/>
        </p:nvSpPr>
        <p:spPr bwMode="auto">
          <a:xfrm>
            <a:off x="8804275" y="6675438"/>
            <a:ext cx="201613" cy="122237"/>
          </a:xfrm>
          <a:prstGeom prst="rect">
            <a:avLst/>
          </a:prstGeom>
          <a:noFill/>
          <a:ln w="9525">
            <a:noFill/>
            <a:miter lim="800000"/>
            <a:headEnd/>
            <a:tailEnd/>
          </a:ln>
        </p:spPr>
        <p:txBody>
          <a:bodyPr wrap="none" lIns="0" tIns="0" rIns="0" bIns="0">
            <a:spAutoFit/>
          </a:bodyPr>
          <a:lstStyle/>
          <a:p>
            <a:pPr fontAlgn="base">
              <a:spcBef>
                <a:spcPct val="0"/>
              </a:spcBef>
              <a:spcAft>
                <a:spcPct val="0"/>
              </a:spcAft>
              <a:defRPr/>
            </a:pPr>
            <a:fld id="{AE2A88A9-86DD-4A37-BA17-82634724CCBF}" type="slidenum">
              <a:rPr lang="de-CH" sz="800">
                <a:solidFill>
                  <a:srgbClr val="000000"/>
                </a:solidFill>
                <a:cs typeface="Arial" charset="0"/>
              </a:rPr>
              <a:pPr fontAlgn="base">
                <a:spcBef>
                  <a:spcPct val="0"/>
                </a:spcBef>
                <a:spcAft>
                  <a:spcPct val="0"/>
                </a:spcAft>
                <a:defRPr/>
              </a:pPr>
              <a:t>‹#›</a:t>
            </a:fld>
            <a:endParaRPr lang="de-CH" sz="800">
              <a:solidFill>
                <a:srgbClr val="000000"/>
              </a:solidFill>
              <a:cs typeface="Arial" charset="0"/>
            </a:endParaRPr>
          </a:p>
        </p:txBody>
      </p:sp>
    </p:spTree>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spd="slow" p14:dur="1250">
        <p:blinds dir="vert"/>
      </p:transition>
    </mc:Choice>
    <mc:Fallback xmlns="">
      <p:transition spd="slow">
        <p:blinds dir="vert"/>
      </p:transition>
    </mc:Fallback>
  </mc:AlternateContent>
  <p:txStyles>
    <p:titleStyle>
      <a:lvl1pPr algn="l" rtl="0" eaLnBrk="0" fontAlgn="base" hangingPunct="0">
        <a:spcBef>
          <a:spcPct val="0"/>
        </a:spcBef>
        <a:spcAft>
          <a:spcPct val="0"/>
        </a:spcAft>
        <a:defRPr sz="3200" b="1">
          <a:solidFill>
            <a:schemeClr val="bg2"/>
          </a:solidFill>
          <a:latin typeface="+mj-lt"/>
          <a:ea typeface="+mj-ea"/>
          <a:cs typeface="+mj-cs"/>
        </a:defRPr>
      </a:lvl1pPr>
      <a:lvl2pPr algn="l" rtl="0" eaLnBrk="0" fontAlgn="base" hangingPunct="0">
        <a:spcBef>
          <a:spcPct val="0"/>
        </a:spcBef>
        <a:spcAft>
          <a:spcPct val="0"/>
        </a:spcAft>
        <a:defRPr sz="3200" b="1">
          <a:solidFill>
            <a:schemeClr val="bg2"/>
          </a:solidFill>
          <a:latin typeface="Arial" charset="0"/>
        </a:defRPr>
      </a:lvl2pPr>
      <a:lvl3pPr algn="l" rtl="0" eaLnBrk="0" fontAlgn="base" hangingPunct="0">
        <a:spcBef>
          <a:spcPct val="0"/>
        </a:spcBef>
        <a:spcAft>
          <a:spcPct val="0"/>
        </a:spcAft>
        <a:defRPr sz="3200" b="1">
          <a:solidFill>
            <a:schemeClr val="bg2"/>
          </a:solidFill>
          <a:latin typeface="Arial" charset="0"/>
        </a:defRPr>
      </a:lvl3pPr>
      <a:lvl4pPr algn="l" rtl="0" eaLnBrk="0" fontAlgn="base" hangingPunct="0">
        <a:spcBef>
          <a:spcPct val="0"/>
        </a:spcBef>
        <a:spcAft>
          <a:spcPct val="0"/>
        </a:spcAft>
        <a:defRPr sz="3200" b="1">
          <a:solidFill>
            <a:schemeClr val="bg2"/>
          </a:solidFill>
          <a:latin typeface="Arial" charset="0"/>
        </a:defRPr>
      </a:lvl4pPr>
      <a:lvl5pPr algn="l" rtl="0" eaLnBrk="0" fontAlgn="base" hangingPunct="0">
        <a:spcBef>
          <a:spcPct val="0"/>
        </a:spcBef>
        <a:spcAft>
          <a:spcPct val="0"/>
        </a:spcAft>
        <a:defRPr sz="3200" b="1">
          <a:solidFill>
            <a:schemeClr val="bg2"/>
          </a:solidFill>
          <a:latin typeface="Arial" charset="0"/>
        </a:defRPr>
      </a:lvl5pPr>
      <a:lvl6pPr marL="457200" algn="l" rtl="0" fontAlgn="base">
        <a:spcBef>
          <a:spcPct val="0"/>
        </a:spcBef>
        <a:spcAft>
          <a:spcPct val="0"/>
        </a:spcAft>
        <a:defRPr sz="3200" b="1">
          <a:solidFill>
            <a:schemeClr val="bg2"/>
          </a:solidFill>
          <a:latin typeface="Arial" charset="0"/>
        </a:defRPr>
      </a:lvl6pPr>
      <a:lvl7pPr marL="914400" algn="l" rtl="0" fontAlgn="base">
        <a:spcBef>
          <a:spcPct val="0"/>
        </a:spcBef>
        <a:spcAft>
          <a:spcPct val="0"/>
        </a:spcAft>
        <a:defRPr sz="3200" b="1">
          <a:solidFill>
            <a:schemeClr val="bg2"/>
          </a:solidFill>
          <a:latin typeface="Arial" charset="0"/>
        </a:defRPr>
      </a:lvl7pPr>
      <a:lvl8pPr marL="1371600" algn="l" rtl="0" fontAlgn="base">
        <a:spcBef>
          <a:spcPct val="0"/>
        </a:spcBef>
        <a:spcAft>
          <a:spcPct val="0"/>
        </a:spcAft>
        <a:defRPr sz="3200" b="1">
          <a:solidFill>
            <a:schemeClr val="bg2"/>
          </a:solidFill>
          <a:latin typeface="Arial" charset="0"/>
        </a:defRPr>
      </a:lvl8pPr>
      <a:lvl9pPr marL="1828800" algn="l" rtl="0" fontAlgn="base">
        <a:spcBef>
          <a:spcPct val="0"/>
        </a:spcBef>
        <a:spcAft>
          <a:spcPct val="0"/>
        </a:spcAft>
        <a:defRPr sz="3200" b="1">
          <a:solidFill>
            <a:schemeClr val="bg2"/>
          </a:solidFill>
          <a:latin typeface="Arial" charset="0"/>
        </a:defRPr>
      </a:lvl9pPr>
    </p:titleStyle>
    <p:bodyStyle>
      <a:lvl1pPr marL="179388" indent="-179388" algn="l" rtl="0" eaLnBrk="0" fontAlgn="base" hangingPunct="0">
        <a:spcBef>
          <a:spcPct val="20000"/>
        </a:spcBef>
        <a:spcAft>
          <a:spcPct val="0"/>
        </a:spcAft>
        <a:buChar char="•"/>
        <a:defRPr sz="2400">
          <a:solidFill>
            <a:schemeClr val="tx1"/>
          </a:solidFill>
          <a:latin typeface="+mn-lt"/>
          <a:ea typeface="+mn-ea"/>
          <a:cs typeface="+mn-cs"/>
        </a:defRPr>
      </a:lvl1pPr>
      <a:lvl2pPr marL="539750" indent="-180975" algn="l" rtl="0" eaLnBrk="0" fontAlgn="base" hangingPunct="0">
        <a:spcBef>
          <a:spcPct val="20000"/>
        </a:spcBef>
        <a:spcAft>
          <a:spcPct val="0"/>
        </a:spcAft>
        <a:buChar char="•"/>
        <a:defRPr sz="2000">
          <a:solidFill>
            <a:schemeClr val="tx1"/>
          </a:solidFill>
          <a:latin typeface="+mn-lt"/>
        </a:defRPr>
      </a:lvl2pPr>
      <a:lvl3pPr marL="900113" indent="-180975" algn="l" rtl="0" eaLnBrk="0" fontAlgn="base" hangingPunct="0">
        <a:spcBef>
          <a:spcPct val="20000"/>
        </a:spcBef>
        <a:spcAft>
          <a:spcPct val="0"/>
        </a:spcAft>
        <a:buChar char="•"/>
        <a:defRPr sz="1600">
          <a:solidFill>
            <a:schemeClr val="tx1"/>
          </a:solidFill>
          <a:latin typeface="+mn-lt"/>
        </a:defRPr>
      </a:lvl3pPr>
      <a:lvl4pPr marL="1258888" indent="-179388" algn="l" rtl="0" eaLnBrk="0" fontAlgn="base" hangingPunct="0">
        <a:spcBef>
          <a:spcPct val="20000"/>
        </a:spcBef>
        <a:spcAft>
          <a:spcPct val="0"/>
        </a:spcAft>
        <a:buChar char="•"/>
        <a:defRPr sz="1600">
          <a:solidFill>
            <a:schemeClr val="tx1"/>
          </a:solidFill>
          <a:latin typeface="+mn-lt"/>
        </a:defRPr>
      </a:lvl4pPr>
      <a:lvl5pPr marL="1611313" indent="-173038"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37" name="Rectangle 11"/>
          <p:cNvSpPr>
            <a:spLocks noGrp="1" noChangeArrowheads="1"/>
          </p:cNvSpPr>
          <p:nvPr>
            <p:ph type="title"/>
          </p:nvPr>
        </p:nvSpPr>
        <p:spPr bwMode="auto">
          <a:xfrm>
            <a:off x="608013" y="0"/>
            <a:ext cx="7929562"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smtClean="0"/>
              <a:t>Click to edit Master title style</a:t>
            </a:r>
          </a:p>
        </p:txBody>
      </p:sp>
      <p:grpSp>
        <p:nvGrpSpPr>
          <p:cNvPr id="1038" name="Group 13"/>
          <p:cNvGrpSpPr>
            <a:grpSpLocks/>
          </p:cNvGrpSpPr>
          <p:nvPr userDrawn="1"/>
        </p:nvGrpSpPr>
        <p:grpSpPr bwMode="auto">
          <a:xfrm>
            <a:off x="0" y="1317625"/>
            <a:ext cx="9144000" cy="90488"/>
            <a:chOff x="0" y="832"/>
            <a:chExt cx="5760" cy="57"/>
          </a:xfrm>
        </p:grpSpPr>
        <p:sp>
          <p:nvSpPr>
            <p:cNvPr id="1039" name="Rectangle 9"/>
            <p:cNvSpPr>
              <a:spLocks noChangeArrowheads="1"/>
            </p:cNvSpPr>
            <p:nvPr userDrawn="1"/>
          </p:nvSpPr>
          <p:spPr bwMode="auto">
            <a:xfrm>
              <a:off x="0" y="832"/>
              <a:ext cx="4800" cy="57"/>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de-CH" sz="2400">
                <a:solidFill>
                  <a:srgbClr val="000000"/>
                </a:solidFill>
                <a:cs typeface="Arial" charset="0"/>
              </a:endParaRPr>
            </a:p>
          </p:txBody>
        </p:sp>
        <p:sp>
          <p:nvSpPr>
            <p:cNvPr id="1040" name="Rectangle 3"/>
            <p:cNvSpPr>
              <a:spLocks noChangeArrowheads="1"/>
            </p:cNvSpPr>
            <p:nvPr userDrawn="1"/>
          </p:nvSpPr>
          <p:spPr bwMode="auto">
            <a:xfrm>
              <a:off x="4800" y="832"/>
              <a:ext cx="960" cy="57"/>
            </a:xfrm>
            <a:prstGeom prst="rect">
              <a:avLst/>
            </a:prstGeom>
            <a:solidFill>
              <a:srgbClr val="8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de-CH" sz="2400">
                <a:solidFill>
                  <a:srgbClr val="000000"/>
                </a:solidFill>
                <a:cs typeface="Arial" charset="0"/>
              </a:endParaRPr>
            </a:p>
          </p:txBody>
        </p:sp>
      </p:grpSp>
      <p:sp>
        <p:nvSpPr>
          <p:cNvPr id="1041" name="Rectangle 17"/>
          <p:cNvSpPr>
            <a:spLocks noGrp="1" noChangeArrowheads="1"/>
          </p:cNvSpPr>
          <p:nvPr>
            <p:ph type="body" idx="1"/>
          </p:nvPr>
        </p:nvSpPr>
        <p:spPr bwMode="auto">
          <a:xfrm>
            <a:off x="608013" y="1676400"/>
            <a:ext cx="7929562" cy="4189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20" name="Rectangle 7"/>
          <p:cNvSpPr>
            <a:spLocks noChangeArrowheads="1"/>
          </p:cNvSpPr>
          <p:nvPr userDrawn="1"/>
        </p:nvSpPr>
        <p:spPr bwMode="auto">
          <a:xfrm>
            <a:off x="8804275" y="6675438"/>
            <a:ext cx="201613" cy="122237"/>
          </a:xfrm>
          <a:prstGeom prst="rect">
            <a:avLst/>
          </a:prstGeom>
          <a:noFill/>
          <a:ln w="9525">
            <a:noFill/>
            <a:miter lim="800000"/>
            <a:headEnd/>
            <a:tailEnd/>
          </a:ln>
        </p:spPr>
        <p:txBody>
          <a:bodyPr wrap="none" lIns="0" tIns="0" rIns="0" bIns="0">
            <a:spAutoFit/>
          </a:bodyPr>
          <a:lstStyle/>
          <a:p>
            <a:pPr fontAlgn="base">
              <a:spcBef>
                <a:spcPct val="0"/>
              </a:spcBef>
              <a:spcAft>
                <a:spcPct val="0"/>
              </a:spcAft>
              <a:defRPr/>
            </a:pPr>
            <a:fld id="{AE2A88A9-86DD-4A37-BA17-82634724CCBF}" type="slidenum">
              <a:rPr lang="de-CH" sz="800">
                <a:solidFill>
                  <a:srgbClr val="000000"/>
                </a:solidFill>
                <a:cs typeface="Arial" charset="0"/>
              </a:rPr>
              <a:pPr fontAlgn="base">
                <a:spcBef>
                  <a:spcPct val="0"/>
                </a:spcBef>
                <a:spcAft>
                  <a:spcPct val="0"/>
                </a:spcAft>
                <a:defRPr/>
              </a:pPr>
              <a:t>‹#›</a:t>
            </a:fld>
            <a:endParaRPr lang="de-CH" sz="800">
              <a:solidFill>
                <a:srgbClr val="000000"/>
              </a:solidFill>
              <a:cs typeface="Arial" charset="0"/>
            </a:endParaRPr>
          </a:p>
        </p:txBody>
      </p:sp>
    </p:spTree>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spd="slow" p14:dur="1250">
        <p:blinds dir="vert"/>
      </p:transition>
    </mc:Choice>
    <mc:Fallback xmlns="">
      <p:transition spd="slow">
        <p:blinds dir="vert"/>
      </p:transition>
    </mc:Fallback>
  </mc:AlternateContent>
  <p:txStyles>
    <p:titleStyle>
      <a:lvl1pPr algn="l" rtl="0" eaLnBrk="0" fontAlgn="base" hangingPunct="0">
        <a:spcBef>
          <a:spcPct val="0"/>
        </a:spcBef>
        <a:spcAft>
          <a:spcPct val="0"/>
        </a:spcAft>
        <a:defRPr sz="3200" b="1">
          <a:solidFill>
            <a:schemeClr val="bg2"/>
          </a:solidFill>
          <a:latin typeface="+mj-lt"/>
          <a:ea typeface="+mj-ea"/>
          <a:cs typeface="+mj-cs"/>
        </a:defRPr>
      </a:lvl1pPr>
      <a:lvl2pPr algn="l" rtl="0" eaLnBrk="0" fontAlgn="base" hangingPunct="0">
        <a:spcBef>
          <a:spcPct val="0"/>
        </a:spcBef>
        <a:spcAft>
          <a:spcPct val="0"/>
        </a:spcAft>
        <a:defRPr sz="3200" b="1">
          <a:solidFill>
            <a:schemeClr val="bg2"/>
          </a:solidFill>
          <a:latin typeface="Arial" charset="0"/>
        </a:defRPr>
      </a:lvl2pPr>
      <a:lvl3pPr algn="l" rtl="0" eaLnBrk="0" fontAlgn="base" hangingPunct="0">
        <a:spcBef>
          <a:spcPct val="0"/>
        </a:spcBef>
        <a:spcAft>
          <a:spcPct val="0"/>
        </a:spcAft>
        <a:defRPr sz="3200" b="1">
          <a:solidFill>
            <a:schemeClr val="bg2"/>
          </a:solidFill>
          <a:latin typeface="Arial" charset="0"/>
        </a:defRPr>
      </a:lvl3pPr>
      <a:lvl4pPr algn="l" rtl="0" eaLnBrk="0" fontAlgn="base" hangingPunct="0">
        <a:spcBef>
          <a:spcPct val="0"/>
        </a:spcBef>
        <a:spcAft>
          <a:spcPct val="0"/>
        </a:spcAft>
        <a:defRPr sz="3200" b="1">
          <a:solidFill>
            <a:schemeClr val="bg2"/>
          </a:solidFill>
          <a:latin typeface="Arial" charset="0"/>
        </a:defRPr>
      </a:lvl4pPr>
      <a:lvl5pPr algn="l" rtl="0" eaLnBrk="0" fontAlgn="base" hangingPunct="0">
        <a:spcBef>
          <a:spcPct val="0"/>
        </a:spcBef>
        <a:spcAft>
          <a:spcPct val="0"/>
        </a:spcAft>
        <a:defRPr sz="3200" b="1">
          <a:solidFill>
            <a:schemeClr val="bg2"/>
          </a:solidFill>
          <a:latin typeface="Arial" charset="0"/>
        </a:defRPr>
      </a:lvl5pPr>
      <a:lvl6pPr marL="457200" algn="l" rtl="0" fontAlgn="base">
        <a:spcBef>
          <a:spcPct val="0"/>
        </a:spcBef>
        <a:spcAft>
          <a:spcPct val="0"/>
        </a:spcAft>
        <a:defRPr sz="3200" b="1">
          <a:solidFill>
            <a:schemeClr val="bg2"/>
          </a:solidFill>
          <a:latin typeface="Arial" charset="0"/>
        </a:defRPr>
      </a:lvl6pPr>
      <a:lvl7pPr marL="914400" algn="l" rtl="0" fontAlgn="base">
        <a:spcBef>
          <a:spcPct val="0"/>
        </a:spcBef>
        <a:spcAft>
          <a:spcPct val="0"/>
        </a:spcAft>
        <a:defRPr sz="3200" b="1">
          <a:solidFill>
            <a:schemeClr val="bg2"/>
          </a:solidFill>
          <a:latin typeface="Arial" charset="0"/>
        </a:defRPr>
      </a:lvl7pPr>
      <a:lvl8pPr marL="1371600" algn="l" rtl="0" fontAlgn="base">
        <a:spcBef>
          <a:spcPct val="0"/>
        </a:spcBef>
        <a:spcAft>
          <a:spcPct val="0"/>
        </a:spcAft>
        <a:defRPr sz="3200" b="1">
          <a:solidFill>
            <a:schemeClr val="bg2"/>
          </a:solidFill>
          <a:latin typeface="Arial" charset="0"/>
        </a:defRPr>
      </a:lvl8pPr>
      <a:lvl9pPr marL="1828800" algn="l" rtl="0" fontAlgn="base">
        <a:spcBef>
          <a:spcPct val="0"/>
        </a:spcBef>
        <a:spcAft>
          <a:spcPct val="0"/>
        </a:spcAft>
        <a:defRPr sz="3200" b="1">
          <a:solidFill>
            <a:schemeClr val="bg2"/>
          </a:solidFill>
          <a:latin typeface="Arial" charset="0"/>
        </a:defRPr>
      </a:lvl9pPr>
    </p:titleStyle>
    <p:bodyStyle>
      <a:lvl1pPr marL="179388" indent="-179388" algn="l" rtl="0" eaLnBrk="0" fontAlgn="base" hangingPunct="0">
        <a:spcBef>
          <a:spcPct val="20000"/>
        </a:spcBef>
        <a:spcAft>
          <a:spcPct val="0"/>
        </a:spcAft>
        <a:buChar char="•"/>
        <a:defRPr sz="2400">
          <a:solidFill>
            <a:schemeClr val="tx1"/>
          </a:solidFill>
          <a:latin typeface="+mn-lt"/>
          <a:ea typeface="+mn-ea"/>
          <a:cs typeface="+mn-cs"/>
        </a:defRPr>
      </a:lvl1pPr>
      <a:lvl2pPr marL="539750" indent="-180975" algn="l" rtl="0" eaLnBrk="0" fontAlgn="base" hangingPunct="0">
        <a:spcBef>
          <a:spcPct val="20000"/>
        </a:spcBef>
        <a:spcAft>
          <a:spcPct val="0"/>
        </a:spcAft>
        <a:buChar char="•"/>
        <a:defRPr sz="2000">
          <a:solidFill>
            <a:schemeClr val="tx1"/>
          </a:solidFill>
          <a:latin typeface="+mn-lt"/>
        </a:defRPr>
      </a:lvl2pPr>
      <a:lvl3pPr marL="900113" indent="-180975" algn="l" rtl="0" eaLnBrk="0" fontAlgn="base" hangingPunct="0">
        <a:spcBef>
          <a:spcPct val="20000"/>
        </a:spcBef>
        <a:spcAft>
          <a:spcPct val="0"/>
        </a:spcAft>
        <a:buChar char="•"/>
        <a:defRPr sz="1600">
          <a:solidFill>
            <a:schemeClr val="tx1"/>
          </a:solidFill>
          <a:latin typeface="+mn-lt"/>
        </a:defRPr>
      </a:lvl3pPr>
      <a:lvl4pPr marL="1258888" indent="-179388" algn="l" rtl="0" eaLnBrk="0" fontAlgn="base" hangingPunct="0">
        <a:spcBef>
          <a:spcPct val="20000"/>
        </a:spcBef>
        <a:spcAft>
          <a:spcPct val="0"/>
        </a:spcAft>
        <a:buChar char="•"/>
        <a:defRPr sz="1600">
          <a:solidFill>
            <a:schemeClr val="tx1"/>
          </a:solidFill>
          <a:latin typeface="+mn-lt"/>
        </a:defRPr>
      </a:lvl4pPr>
      <a:lvl5pPr marL="1611313" indent="-173038"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37" name="Rectangle 11"/>
          <p:cNvSpPr>
            <a:spLocks noGrp="1" noChangeArrowheads="1"/>
          </p:cNvSpPr>
          <p:nvPr>
            <p:ph type="title"/>
          </p:nvPr>
        </p:nvSpPr>
        <p:spPr bwMode="auto">
          <a:xfrm>
            <a:off x="608013" y="0"/>
            <a:ext cx="7929562"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smtClean="0"/>
              <a:t>Click to edit Master title style</a:t>
            </a:r>
          </a:p>
        </p:txBody>
      </p:sp>
      <p:grpSp>
        <p:nvGrpSpPr>
          <p:cNvPr id="1038" name="Group 13"/>
          <p:cNvGrpSpPr>
            <a:grpSpLocks/>
          </p:cNvGrpSpPr>
          <p:nvPr userDrawn="1"/>
        </p:nvGrpSpPr>
        <p:grpSpPr bwMode="auto">
          <a:xfrm>
            <a:off x="0" y="1317625"/>
            <a:ext cx="9144000" cy="90488"/>
            <a:chOff x="0" y="832"/>
            <a:chExt cx="5760" cy="57"/>
          </a:xfrm>
        </p:grpSpPr>
        <p:sp>
          <p:nvSpPr>
            <p:cNvPr id="1039" name="Rectangle 9"/>
            <p:cNvSpPr>
              <a:spLocks noChangeArrowheads="1"/>
            </p:cNvSpPr>
            <p:nvPr userDrawn="1"/>
          </p:nvSpPr>
          <p:spPr bwMode="auto">
            <a:xfrm>
              <a:off x="0" y="832"/>
              <a:ext cx="4800" cy="57"/>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de-CH" sz="2400">
                <a:solidFill>
                  <a:srgbClr val="000000"/>
                </a:solidFill>
                <a:cs typeface="Arial" charset="0"/>
              </a:endParaRPr>
            </a:p>
          </p:txBody>
        </p:sp>
        <p:sp>
          <p:nvSpPr>
            <p:cNvPr id="1040" name="Rectangle 3"/>
            <p:cNvSpPr>
              <a:spLocks noChangeArrowheads="1"/>
            </p:cNvSpPr>
            <p:nvPr userDrawn="1"/>
          </p:nvSpPr>
          <p:spPr bwMode="auto">
            <a:xfrm>
              <a:off x="4800" y="832"/>
              <a:ext cx="960" cy="57"/>
            </a:xfrm>
            <a:prstGeom prst="rect">
              <a:avLst/>
            </a:prstGeom>
            <a:solidFill>
              <a:srgbClr val="8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de-CH" sz="2400">
                <a:solidFill>
                  <a:srgbClr val="000000"/>
                </a:solidFill>
                <a:cs typeface="Arial" charset="0"/>
              </a:endParaRPr>
            </a:p>
          </p:txBody>
        </p:sp>
      </p:grpSp>
      <p:sp>
        <p:nvSpPr>
          <p:cNvPr id="1041" name="Rectangle 17"/>
          <p:cNvSpPr>
            <a:spLocks noGrp="1" noChangeArrowheads="1"/>
          </p:cNvSpPr>
          <p:nvPr>
            <p:ph type="body" idx="1"/>
          </p:nvPr>
        </p:nvSpPr>
        <p:spPr bwMode="auto">
          <a:xfrm>
            <a:off x="608013" y="1676400"/>
            <a:ext cx="7929562" cy="4189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20" name="Rectangle 7"/>
          <p:cNvSpPr>
            <a:spLocks noChangeArrowheads="1"/>
          </p:cNvSpPr>
          <p:nvPr userDrawn="1"/>
        </p:nvSpPr>
        <p:spPr bwMode="auto">
          <a:xfrm>
            <a:off x="8804275" y="6675438"/>
            <a:ext cx="201613" cy="122237"/>
          </a:xfrm>
          <a:prstGeom prst="rect">
            <a:avLst/>
          </a:prstGeom>
          <a:noFill/>
          <a:ln w="9525">
            <a:noFill/>
            <a:miter lim="800000"/>
            <a:headEnd/>
            <a:tailEnd/>
          </a:ln>
        </p:spPr>
        <p:txBody>
          <a:bodyPr wrap="none" lIns="0" tIns="0" rIns="0" bIns="0">
            <a:spAutoFit/>
          </a:bodyPr>
          <a:lstStyle/>
          <a:p>
            <a:pPr fontAlgn="base">
              <a:spcBef>
                <a:spcPct val="0"/>
              </a:spcBef>
              <a:spcAft>
                <a:spcPct val="0"/>
              </a:spcAft>
              <a:defRPr/>
            </a:pPr>
            <a:fld id="{AE2A88A9-86DD-4A37-BA17-82634724CCBF}" type="slidenum">
              <a:rPr lang="de-CH" sz="800">
                <a:solidFill>
                  <a:srgbClr val="000000"/>
                </a:solidFill>
                <a:cs typeface="Arial" charset="0"/>
              </a:rPr>
              <a:pPr fontAlgn="base">
                <a:spcBef>
                  <a:spcPct val="0"/>
                </a:spcBef>
                <a:spcAft>
                  <a:spcPct val="0"/>
                </a:spcAft>
                <a:defRPr/>
              </a:pPr>
              <a:t>‹#›</a:t>
            </a:fld>
            <a:endParaRPr lang="de-CH" sz="800">
              <a:solidFill>
                <a:srgbClr val="000000"/>
              </a:solidFill>
              <a:cs typeface="Arial" charset="0"/>
            </a:endParaRPr>
          </a:p>
        </p:txBody>
      </p:sp>
    </p:spTree>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spd="slow" p14:dur="1250">
        <p:blinds dir="vert"/>
      </p:transition>
    </mc:Choice>
    <mc:Fallback xmlns="">
      <p:transition spd="slow">
        <p:blinds dir="vert"/>
      </p:transition>
    </mc:Fallback>
  </mc:AlternateContent>
  <p:txStyles>
    <p:titleStyle>
      <a:lvl1pPr algn="l" rtl="0" eaLnBrk="0" fontAlgn="base" hangingPunct="0">
        <a:spcBef>
          <a:spcPct val="0"/>
        </a:spcBef>
        <a:spcAft>
          <a:spcPct val="0"/>
        </a:spcAft>
        <a:defRPr sz="3200" b="1">
          <a:solidFill>
            <a:schemeClr val="bg2"/>
          </a:solidFill>
          <a:latin typeface="+mj-lt"/>
          <a:ea typeface="+mj-ea"/>
          <a:cs typeface="+mj-cs"/>
        </a:defRPr>
      </a:lvl1pPr>
      <a:lvl2pPr algn="l" rtl="0" eaLnBrk="0" fontAlgn="base" hangingPunct="0">
        <a:spcBef>
          <a:spcPct val="0"/>
        </a:spcBef>
        <a:spcAft>
          <a:spcPct val="0"/>
        </a:spcAft>
        <a:defRPr sz="3200" b="1">
          <a:solidFill>
            <a:schemeClr val="bg2"/>
          </a:solidFill>
          <a:latin typeface="Arial" charset="0"/>
        </a:defRPr>
      </a:lvl2pPr>
      <a:lvl3pPr algn="l" rtl="0" eaLnBrk="0" fontAlgn="base" hangingPunct="0">
        <a:spcBef>
          <a:spcPct val="0"/>
        </a:spcBef>
        <a:spcAft>
          <a:spcPct val="0"/>
        </a:spcAft>
        <a:defRPr sz="3200" b="1">
          <a:solidFill>
            <a:schemeClr val="bg2"/>
          </a:solidFill>
          <a:latin typeface="Arial" charset="0"/>
        </a:defRPr>
      </a:lvl3pPr>
      <a:lvl4pPr algn="l" rtl="0" eaLnBrk="0" fontAlgn="base" hangingPunct="0">
        <a:spcBef>
          <a:spcPct val="0"/>
        </a:spcBef>
        <a:spcAft>
          <a:spcPct val="0"/>
        </a:spcAft>
        <a:defRPr sz="3200" b="1">
          <a:solidFill>
            <a:schemeClr val="bg2"/>
          </a:solidFill>
          <a:latin typeface="Arial" charset="0"/>
        </a:defRPr>
      </a:lvl4pPr>
      <a:lvl5pPr algn="l" rtl="0" eaLnBrk="0" fontAlgn="base" hangingPunct="0">
        <a:spcBef>
          <a:spcPct val="0"/>
        </a:spcBef>
        <a:spcAft>
          <a:spcPct val="0"/>
        </a:spcAft>
        <a:defRPr sz="3200" b="1">
          <a:solidFill>
            <a:schemeClr val="bg2"/>
          </a:solidFill>
          <a:latin typeface="Arial" charset="0"/>
        </a:defRPr>
      </a:lvl5pPr>
      <a:lvl6pPr marL="457200" algn="l" rtl="0" fontAlgn="base">
        <a:spcBef>
          <a:spcPct val="0"/>
        </a:spcBef>
        <a:spcAft>
          <a:spcPct val="0"/>
        </a:spcAft>
        <a:defRPr sz="3200" b="1">
          <a:solidFill>
            <a:schemeClr val="bg2"/>
          </a:solidFill>
          <a:latin typeface="Arial" charset="0"/>
        </a:defRPr>
      </a:lvl6pPr>
      <a:lvl7pPr marL="914400" algn="l" rtl="0" fontAlgn="base">
        <a:spcBef>
          <a:spcPct val="0"/>
        </a:spcBef>
        <a:spcAft>
          <a:spcPct val="0"/>
        </a:spcAft>
        <a:defRPr sz="3200" b="1">
          <a:solidFill>
            <a:schemeClr val="bg2"/>
          </a:solidFill>
          <a:latin typeface="Arial" charset="0"/>
        </a:defRPr>
      </a:lvl7pPr>
      <a:lvl8pPr marL="1371600" algn="l" rtl="0" fontAlgn="base">
        <a:spcBef>
          <a:spcPct val="0"/>
        </a:spcBef>
        <a:spcAft>
          <a:spcPct val="0"/>
        </a:spcAft>
        <a:defRPr sz="3200" b="1">
          <a:solidFill>
            <a:schemeClr val="bg2"/>
          </a:solidFill>
          <a:latin typeface="Arial" charset="0"/>
        </a:defRPr>
      </a:lvl8pPr>
      <a:lvl9pPr marL="1828800" algn="l" rtl="0" fontAlgn="base">
        <a:spcBef>
          <a:spcPct val="0"/>
        </a:spcBef>
        <a:spcAft>
          <a:spcPct val="0"/>
        </a:spcAft>
        <a:defRPr sz="3200" b="1">
          <a:solidFill>
            <a:schemeClr val="bg2"/>
          </a:solidFill>
          <a:latin typeface="Arial" charset="0"/>
        </a:defRPr>
      </a:lvl9pPr>
    </p:titleStyle>
    <p:bodyStyle>
      <a:lvl1pPr marL="179388" indent="-179388" algn="l" rtl="0" eaLnBrk="0" fontAlgn="base" hangingPunct="0">
        <a:spcBef>
          <a:spcPct val="20000"/>
        </a:spcBef>
        <a:spcAft>
          <a:spcPct val="0"/>
        </a:spcAft>
        <a:buChar char="•"/>
        <a:defRPr sz="2400">
          <a:solidFill>
            <a:schemeClr val="tx1"/>
          </a:solidFill>
          <a:latin typeface="+mn-lt"/>
          <a:ea typeface="+mn-ea"/>
          <a:cs typeface="+mn-cs"/>
        </a:defRPr>
      </a:lvl1pPr>
      <a:lvl2pPr marL="539750" indent="-180975" algn="l" rtl="0" eaLnBrk="0" fontAlgn="base" hangingPunct="0">
        <a:spcBef>
          <a:spcPct val="20000"/>
        </a:spcBef>
        <a:spcAft>
          <a:spcPct val="0"/>
        </a:spcAft>
        <a:buChar char="•"/>
        <a:defRPr sz="2000">
          <a:solidFill>
            <a:schemeClr val="tx1"/>
          </a:solidFill>
          <a:latin typeface="+mn-lt"/>
        </a:defRPr>
      </a:lvl2pPr>
      <a:lvl3pPr marL="900113" indent="-180975" algn="l" rtl="0" eaLnBrk="0" fontAlgn="base" hangingPunct="0">
        <a:spcBef>
          <a:spcPct val="20000"/>
        </a:spcBef>
        <a:spcAft>
          <a:spcPct val="0"/>
        </a:spcAft>
        <a:buChar char="•"/>
        <a:defRPr sz="1600">
          <a:solidFill>
            <a:schemeClr val="tx1"/>
          </a:solidFill>
          <a:latin typeface="+mn-lt"/>
        </a:defRPr>
      </a:lvl3pPr>
      <a:lvl4pPr marL="1258888" indent="-179388" algn="l" rtl="0" eaLnBrk="0" fontAlgn="base" hangingPunct="0">
        <a:spcBef>
          <a:spcPct val="20000"/>
        </a:spcBef>
        <a:spcAft>
          <a:spcPct val="0"/>
        </a:spcAft>
        <a:buChar char="•"/>
        <a:defRPr sz="1600">
          <a:solidFill>
            <a:schemeClr val="tx1"/>
          </a:solidFill>
          <a:latin typeface="+mn-lt"/>
        </a:defRPr>
      </a:lvl4pPr>
      <a:lvl5pPr marL="1611313" indent="-173038"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37" name="Rectangle 11"/>
          <p:cNvSpPr>
            <a:spLocks noGrp="1" noChangeArrowheads="1"/>
          </p:cNvSpPr>
          <p:nvPr>
            <p:ph type="title"/>
          </p:nvPr>
        </p:nvSpPr>
        <p:spPr bwMode="auto">
          <a:xfrm>
            <a:off x="608013" y="0"/>
            <a:ext cx="7929562"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smtClean="0"/>
              <a:t>Click to edit Master title style</a:t>
            </a:r>
          </a:p>
        </p:txBody>
      </p:sp>
      <p:grpSp>
        <p:nvGrpSpPr>
          <p:cNvPr id="1038" name="Group 13"/>
          <p:cNvGrpSpPr>
            <a:grpSpLocks/>
          </p:cNvGrpSpPr>
          <p:nvPr userDrawn="1"/>
        </p:nvGrpSpPr>
        <p:grpSpPr bwMode="auto">
          <a:xfrm>
            <a:off x="0" y="1317625"/>
            <a:ext cx="9144000" cy="90488"/>
            <a:chOff x="0" y="832"/>
            <a:chExt cx="5760" cy="57"/>
          </a:xfrm>
        </p:grpSpPr>
        <p:sp>
          <p:nvSpPr>
            <p:cNvPr id="1039" name="Rectangle 9"/>
            <p:cNvSpPr>
              <a:spLocks noChangeArrowheads="1"/>
            </p:cNvSpPr>
            <p:nvPr userDrawn="1"/>
          </p:nvSpPr>
          <p:spPr bwMode="auto">
            <a:xfrm>
              <a:off x="0" y="832"/>
              <a:ext cx="4800" cy="57"/>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de-CH" sz="2400">
                <a:solidFill>
                  <a:srgbClr val="000000"/>
                </a:solidFill>
                <a:cs typeface="Arial" charset="0"/>
              </a:endParaRPr>
            </a:p>
          </p:txBody>
        </p:sp>
        <p:sp>
          <p:nvSpPr>
            <p:cNvPr id="1040" name="Rectangle 3"/>
            <p:cNvSpPr>
              <a:spLocks noChangeArrowheads="1"/>
            </p:cNvSpPr>
            <p:nvPr userDrawn="1"/>
          </p:nvSpPr>
          <p:spPr bwMode="auto">
            <a:xfrm>
              <a:off x="4800" y="832"/>
              <a:ext cx="960" cy="57"/>
            </a:xfrm>
            <a:prstGeom prst="rect">
              <a:avLst/>
            </a:prstGeom>
            <a:solidFill>
              <a:srgbClr val="8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de-CH" sz="2400">
                <a:solidFill>
                  <a:srgbClr val="000000"/>
                </a:solidFill>
                <a:cs typeface="Arial" charset="0"/>
              </a:endParaRPr>
            </a:p>
          </p:txBody>
        </p:sp>
      </p:grpSp>
      <p:sp>
        <p:nvSpPr>
          <p:cNvPr id="1041" name="Rectangle 17"/>
          <p:cNvSpPr>
            <a:spLocks noGrp="1" noChangeArrowheads="1"/>
          </p:cNvSpPr>
          <p:nvPr>
            <p:ph type="body" idx="1"/>
          </p:nvPr>
        </p:nvSpPr>
        <p:spPr bwMode="auto">
          <a:xfrm>
            <a:off x="608013" y="1676400"/>
            <a:ext cx="7929562" cy="4189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20" name="Rectangle 7"/>
          <p:cNvSpPr>
            <a:spLocks noChangeArrowheads="1"/>
          </p:cNvSpPr>
          <p:nvPr userDrawn="1"/>
        </p:nvSpPr>
        <p:spPr bwMode="auto">
          <a:xfrm>
            <a:off x="8804275" y="6675438"/>
            <a:ext cx="201613" cy="122237"/>
          </a:xfrm>
          <a:prstGeom prst="rect">
            <a:avLst/>
          </a:prstGeom>
          <a:noFill/>
          <a:ln w="9525">
            <a:noFill/>
            <a:miter lim="800000"/>
            <a:headEnd/>
            <a:tailEnd/>
          </a:ln>
        </p:spPr>
        <p:txBody>
          <a:bodyPr wrap="none" lIns="0" tIns="0" rIns="0" bIns="0">
            <a:spAutoFit/>
          </a:bodyPr>
          <a:lstStyle/>
          <a:p>
            <a:pPr fontAlgn="base">
              <a:spcBef>
                <a:spcPct val="0"/>
              </a:spcBef>
              <a:spcAft>
                <a:spcPct val="0"/>
              </a:spcAft>
              <a:defRPr/>
            </a:pPr>
            <a:fld id="{AE2A88A9-86DD-4A37-BA17-82634724CCBF}" type="slidenum">
              <a:rPr lang="de-CH" sz="800">
                <a:solidFill>
                  <a:srgbClr val="000000"/>
                </a:solidFill>
                <a:cs typeface="Arial" charset="0"/>
              </a:rPr>
              <a:pPr fontAlgn="base">
                <a:spcBef>
                  <a:spcPct val="0"/>
                </a:spcBef>
                <a:spcAft>
                  <a:spcPct val="0"/>
                </a:spcAft>
                <a:defRPr/>
              </a:pPr>
              <a:t>‹#›</a:t>
            </a:fld>
            <a:endParaRPr lang="de-CH" sz="800">
              <a:solidFill>
                <a:srgbClr val="000000"/>
              </a:solidFill>
              <a:cs typeface="Arial" charset="0"/>
            </a:endParaRPr>
          </a:p>
        </p:txBody>
      </p:sp>
    </p:spTree>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spd="slow" p14:dur="1250">
        <p:blinds dir="vert"/>
      </p:transition>
    </mc:Choice>
    <mc:Fallback xmlns="">
      <p:transition spd="slow">
        <p:blinds dir="vert"/>
      </p:transition>
    </mc:Fallback>
  </mc:AlternateContent>
  <p:txStyles>
    <p:titleStyle>
      <a:lvl1pPr algn="l" rtl="0" eaLnBrk="0" fontAlgn="base" hangingPunct="0">
        <a:spcBef>
          <a:spcPct val="0"/>
        </a:spcBef>
        <a:spcAft>
          <a:spcPct val="0"/>
        </a:spcAft>
        <a:defRPr sz="3200" b="1">
          <a:solidFill>
            <a:schemeClr val="bg2"/>
          </a:solidFill>
          <a:latin typeface="+mj-lt"/>
          <a:ea typeface="+mj-ea"/>
          <a:cs typeface="+mj-cs"/>
        </a:defRPr>
      </a:lvl1pPr>
      <a:lvl2pPr algn="l" rtl="0" eaLnBrk="0" fontAlgn="base" hangingPunct="0">
        <a:spcBef>
          <a:spcPct val="0"/>
        </a:spcBef>
        <a:spcAft>
          <a:spcPct val="0"/>
        </a:spcAft>
        <a:defRPr sz="3200" b="1">
          <a:solidFill>
            <a:schemeClr val="bg2"/>
          </a:solidFill>
          <a:latin typeface="Arial" charset="0"/>
        </a:defRPr>
      </a:lvl2pPr>
      <a:lvl3pPr algn="l" rtl="0" eaLnBrk="0" fontAlgn="base" hangingPunct="0">
        <a:spcBef>
          <a:spcPct val="0"/>
        </a:spcBef>
        <a:spcAft>
          <a:spcPct val="0"/>
        </a:spcAft>
        <a:defRPr sz="3200" b="1">
          <a:solidFill>
            <a:schemeClr val="bg2"/>
          </a:solidFill>
          <a:latin typeface="Arial" charset="0"/>
        </a:defRPr>
      </a:lvl3pPr>
      <a:lvl4pPr algn="l" rtl="0" eaLnBrk="0" fontAlgn="base" hangingPunct="0">
        <a:spcBef>
          <a:spcPct val="0"/>
        </a:spcBef>
        <a:spcAft>
          <a:spcPct val="0"/>
        </a:spcAft>
        <a:defRPr sz="3200" b="1">
          <a:solidFill>
            <a:schemeClr val="bg2"/>
          </a:solidFill>
          <a:latin typeface="Arial" charset="0"/>
        </a:defRPr>
      </a:lvl4pPr>
      <a:lvl5pPr algn="l" rtl="0" eaLnBrk="0" fontAlgn="base" hangingPunct="0">
        <a:spcBef>
          <a:spcPct val="0"/>
        </a:spcBef>
        <a:spcAft>
          <a:spcPct val="0"/>
        </a:spcAft>
        <a:defRPr sz="3200" b="1">
          <a:solidFill>
            <a:schemeClr val="bg2"/>
          </a:solidFill>
          <a:latin typeface="Arial" charset="0"/>
        </a:defRPr>
      </a:lvl5pPr>
      <a:lvl6pPr marL="457200" algn="l" rtl="0" fontAlgn="base">
        <a:spcBef>
          <a:spcPct val="0"/>
        </a:spcBef>
        <a:spcAft>
          <a:spcPct val="0"/>
        </a:spcAft>
        <a:defRPr sz="3200" b="1">
          <a:solidFill>
            <a:schemeClr val="bg2"/>
          </a:solidFill>
          <a:latin typeface="Arial" charset="0"/>
        </a:defRPr>
      </a:lvl6pPr>
      <a:lvl7pPr marL="914400" algn="l" rtl="0" fontAlgn="base">
        <a:spcBef>
          <a:spcPct val="0"/>
        </a:spcBef>
        <a:spcAft>
          <a:spcPct val="0"/>
        </a:spcAft>
        <a:defRPr sz="3200" b="1">
          <a:solidFill>
            <a:schemeClr val="bg2"/>
          </a:solidFill>
          <a:latin typeface="Arial" charset="0"/>
        </a:defRPr>
      </a:lvl7pPr>
      <a:lvl8pPr marL="1371600" algn="l" rtl="0" fontAlgn="base">
        <a:spcBef>
          <a:spcPct val="0"/>
        </a:spcBef>
        <a:spcAft>
          <a:spcPct val="0"/>
        </a:spcAft>
        <a:defRPr sz="3200" b="1">
          <a:solidFill>
            <a:schemeClr val="bg2"/>
          </a:solidFill>
          <a:latin typeface="Arial" charset="0"/>
        </a:defRPr>
      </a:lvl8pPr>
      <a:lvl9pPr marL="1828800" algn="l" rtl="0" fontAlgn="base">
        <a:spcBef>
          <a:spcPct val="0"/>
        </a:spcBef>
        <a:spcAft>
          <a:spcPct val="0"/>
        </a:spcAft>
        <a:defRPr sz="3200" b="1">
          <a:solidFill>
            <a:schemeClr val="bg2"/>
          </a:solidFill>
          <a:latin typeface="Arial" charset="0"/>
        </a:defRPr>
      </a:lvl9pPr>
    </p:titleStyle>
    <p:bodyStyle>
      <a:lvl1pPr marL="179388" indent="-179388" algn="l" rtl="0" eaLnBrk="0" fontAlgn="base" hangingPunct="0">
        <a:spcBef>
          <a:spcPct val="20000"/>
        </a:spcBef>
        <a:spcAft>
          <a:spcPct val="0"/>
        </a:spcAft>
        <a:buChar char="•"/>
        <a:defRPr sz="2400">
          <a:solidFill>
            <a:schemeClr val="tx1"/>
          </a:solidFill>
          <a:latin typeface="+mn-lt"/>
          <a:ea typeface="+mn-ea"/>
          <a:cs typeface="+mn-cs"/>
        </a:defRPr>
      </a:lvl1pPr>
      <a:lvl2pPr marL="539750" indent="-180975" algn="l" rtl="0" eaLnBrk="0" fontAlgn="base" hangingPunct="0">
        <a:spcBef>
          <a:spcPct val="20000"/>
        </a:spcBef>
        <a:spcAft>
          <a:spcPct val="0"/>
        </a:spcAft>
        <a:buChar char="•"/>
        <a:defRPr sz="2000">
          <a:solidFill>
            <a:schemeClr val="tx1"/>
          </a:solidFill>
          <a:latin typeface="+mn-lt"/>
        </a:defRPr>
      </a:lvl2pPr>
      <a:lvl3pPr marL="900113" indent="-180975" algn="l" rtl="0" eaLnBrk="0" fontAlgn="base" hangingPunct="0">
        <a:spcBef>
          <a:spcPct val="20000"/>
        </a:spcBef>
        <a:spcAft>
          <a:spcPct val="0"/>
        </a:spcAft>
        <a:buChar char="•"/>
        <a:defRPr sz="1600">
          <a:solidFill>
            <a:schemeClr val="tx1"/>
          </a:solidFill>
          <a:latin typeface="+mn-lt"/>
        </a:defRPr>
      </a:lvl3pPr>
      <a:lvl4pPr marL="1258888" indent="-179388" algn="l" rtl="0" eaLnBrk="0" fontAlgn="base" hangingPunct="0">
        <a:spcBef>
          <a:spcPct val="20000"/>
        </a:spcBef>
        <a:spcAft>
          <a:spcPct val="0"/>
        </a:spcAft>
        <a:buChar char="•"/>
        <a:defRPr sz="1600">
          <a:solidFill>
            <a:schemeClr val="tx1"/>
          </a:solidFill>
          <a:latin typeface="+mn-lt"/>
        </a:defRPr>
      </a:lvl4pPr>
      <a:lvl5pPr marL="1611313" indent="-173038"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37" name="Rectangle 11"/>
          <p:cNvSpPr>
            <a:spLocks noGrp="1" noChangeArrowheads="1"/>
          </p:cNvSpPr>
          <p:nvPr>
            <p:ph type="title"/>
          </p:nvPr>
        </p:nvSpPr>
        <p:spPr bwMode="auto">
          <a:xfrm>
            <a:off x="608013" y="0"/>
            <a:ext cx="7929562"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smtClean="0"/>
              <a:t>Click to edit Master title style</a:t>
            </a:r>
          </a:p>
        </p:txBody>
      </p:sp>
      <p:grpSp>
        <p:nvGrpSpPr>
          <p:cNvPr id="1038" name="Group 13"/>
          <p:cNvGrpSpPr>
            <a:grpSpLocks/>
          </p:cNvGrpSpPr>
          <p:nvPr userDrawn="1"/>
        </p:nvGrpSpPr>
        <p:grpSpPr bwMode="auto">
          <a:xfrm>
            <a:off x="0" y="1317625"/>
            <a:ext cx="9144000" cy="90488"/>
            <a:chOff x="0" y="832"/>
            <a:chExt cx="5760" cy="57"/>
          </a:xfrm>
        </p:grpSpPr>
        <p:sp>
          <p:nvSpPr>
            <p:cNvPr id="1039" name="Rectangle 9"/>
            <p:cNvSpPr>
              <a:spLocks noChangeArrowheads="1"/>
            </p:cNvSpPr>
            <p:nvPr userDrawn="1"/>
          </p:nvSpPr>
          <p:spPr bwMode="auto">
            <a:xfrm>
              <a:off x="0" y="832"/>
              <a:ext cx="4800" cy="57"/>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de-CH" sz="2400">
                <a:solidFill>
                  <a:srgbClr val="000000"/>
                </a:solidFill>
                <a:cs typeface="Arial" charset="0"/>
              </a:endParaRPr>
            </a:p>
          </p:txBody>
        </p:sp>
        <p:sp>
          <p:nvSpPr>
            <p:cNvPr id="1040" name="Rectangle 3"/>
            <p:cNvSpPr>
              <a:spLocks noChangeArrowheads="1"/>
            </p:cNvSpPr>
            <p:nvPr userDrawn="1"/>
          </p:nvSpPr>
          <p:spPr bwMode="auto">
            <a:xfrm>
              <a:off x="4800" y="832"/>
              <a:ext cx="960" cy="57"/>
            </a:xfrm>
            <a:prstGeom prst="rect">
              <a:avLst/>
            </a:prstGeom>
            <a:solidFill>
              <a:srgbClr val="8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de-CH" sz="2400">
                <a:solidFill>
                  <a:srgbClr val="000000"/>
                </a:solidFill>
                <a:cs typeface="Arial" charset="0"/>
              </a:endParaRPr>
            </a:p>
          </p:txBody>
        </p:sp>
      </p:grpSp>
      <p:sp>
        <p:nvSpPr>
          <p:cNvPr id="1041" name="Rectangle 17"/>
          <p:cNvSpPr>
            <a:spLocks noGrp="1" noChangeArrowheads="1"/>
          </p:cNvSpPr>
          <p:nvPr>
            <p:ph type="body" idx="1"/>
          </p:nvPr>
        </p:nvSpPr>
        <p:spPr bwMode="auto">
          <a:xfrm>
            <a:off x="608013" y="1676400"/>
            <a:ext cx="7929562" cy="4189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20" name="Rectangle 7"/>
          <p:cNvSpPr>
            <a:spLocks noChangeArrowheads="1"/>
          </p:cNvSpPr>
          <p:nvPr userDrawn="1"/>
        </p:nvSpPr>
        <p:spPr bwMode="auto">
          <a:xfrm>
            <a:off x="8804275" y="6675438"/>
            <a:ext cx="201613" cy="122237"/>
          </a:xfrm>
          <a:prstGeom prst="rect">
            <a:avLst/>
          </a:prstGeom>
          <a:noFill/>
          <a:ln w="9525">
            <a:noFill/>
            <a:miter lim="800000"/>
            <a:headEnd/>
            <a:tailEnd/>
          </a:ln>
        </p:spPr>
        <p:txBody>
          <a:bodyPr wrap="none" lIns="0" tIns="0" rIns="0" bIns="0">
            <a:spAutoFit/>
          </a:bodyPr>
          <a:lstStyle/>
          <a:p>
            <a:pPr fontAlgn="base">
              <a:spcBef>
                <a:spcPct val="0"/>
              </a:spcBef>
              <a:spcAft>
                <a:spcPct val="0"/>
              </a:spcAft>
              <a:defRPr/>
            </a:pPr>
            <a:fld id="{AE2A88A9-86DD-4A37-BA17-82634724CCBF}" type="slidenum">
              <a:rPr lang="de-CH" sz="800">
                <a:solidFill>
                  <a:srgbClr val="000000"/>
                </a:solidFill>
                <a:cs typeface="Arial" charset="0"/>
              </a:rPr>
              <a:pPr fontAlgn="base">
                <a:spcBef>
                  <a:spcPct val="0"/>
                </a:spcBef>
                <a:spcAft>
                  <a:spcPct val="0"/>
                </a:spcAft>
                <a:defRPr/>
              </a:pPr>
              <a:t>‹#›</a:t>
            </a:fld>
            <a:endParaRPr lang="de-CH" sz="800">
              <a:solidFill>
                <a:srgbClr val="000000"/>
              </a:solidFill>
              <a:cs typeface="Arial" charset="0"/>
            </a:endParaRPr>
          </a:p>
        </p:txBody>
      </p:sp>
    </p:spTree>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spd="slow" p14:dur="1250">
        <p:blinds dir="vert"/>
      </p:transition>
    </mc:Choice>
    <mc:Fallback xmlns="">
      <p:transition spd="slow">
        <p:blinds dir="vert"/>
      </p:transition>
    </mc:Fallback>
  </mc:AlternateContent>
  <p:txStyles>
    <p:titleStyle>
      <a:lvl1pPr algn="l" rtl="0" eaLnBrk="0" fontAlgn="base" hangingPunct="0">
        <a:spcBef>
          <a:spcPct val="0"/>
        </a:spcBef>
        <a:spcAft>
          <a:spcPct val="0"/>
        </a:spcAft>
        <a:defRPr sz="3200" b="1">
          <a:solidFill>
            <a:schemeClr val="bg2"/>
          </a:solidFill>
          <a:latin typeface="+mj-lt"/>
          <a:ea typeface="+mj-ea"/>
          <a:cs typeface="+mj-cs"/>
        </a:defRPr>
      </a:lvl1pPr>
      <a:lvl2pPr algn="l" rtl="0" eaLnBrk="0" fontAlgn="base" hangingPunct="0">
        <a:spcBef>
          <a:spcPct val="0"/>
        </a:spcBef>
        <a:spcAft>
          <a:spcPct val="0"/>
        </a:spcAft>
        <a:defRPr sz="3200" b="1">
          <a:solidFill>
            <a:schemeClr val="bg2"/>
          </a:solidFill>
          <a:latin typeface="Arial" charset="0"/>
        </a:defRPr>
      </a:lvl2pPr>
      <a:lvl3pPr algn="l" rtl="0" eaLnBrk="0" fontAlgn="base" hangingPunct="0">
        <a:spcBef>
          <a:spcPct val="0"/>
        </a:spcBef>
        <a:spcAft>
          <a:spcPct val="0"/>
        </a:spcAft>
        <a:defRPr sz="3200" b="1">
          <a:solidFill>
            <a:schemeClr val="bg2"/>
          </a:solidFill>
          <a:latin typeface="Arial" charset="0"/>
        </a:defRPr>
      </a:lvl3pPr>
      <a:lvl4pPr algn="l" rtl="0" eaLnBrk="0" fontAlgn="base" hangingPunct="0">
        <a:spcBef>
          <a:spcPct val="0"/>
        </a:spcBef>
        <a:spcAft>
          <a:spcPct val="0"/>
        </a:spcAft>
        <a:defRPr sz="3200" b="1">
          <a:solidFill>
            <a:schemeClr val="bg2"/>
          </a:solidFill>
          <a:latin typeface="Arial" charset="0"/>
        </a:defRPr>
      </a:lvl4pPr>
      <a:lvl5pPr algn="l" rtl="0" eaLnBrk="0" fontAlgn="base" hangingPunct="0">
        <a:spcBef>
          <a:spcPct val="0"/>
        </a:spcBef>
        <a:spcAft>
          <a:spcPct val="0"/>
        </a:spcAft>
        <a:defRPr sz="3200" b="1">
          <a:solidFill>
            <a:schemeClr val="bg2"/>
          </a:solidFill>
          <a:latin typeface="Arial" charset="0"/>
        </a:defRPr>
      </a:lvl5pPr>
      <a:lvl6pPr marL="457200" algn="l" rtl="0" fontAlgn="base">
        <a:spcBef>
          <a:spcPct val="0"/>
        </a:spcBef>
        <a:spcAft>
          <a:spcPct val="0"/>
        </a:spcAft>
        <a:defRPr sz="3200" b="1">
          <a:solidFill>
            <a:schemeClr val="bg2"/>
          </a:solidFill>
          <a:latin typeface="Arial" charset="0"/>
        </a:defRPr>
      </a:lvl6pPr>
      <a:lvl7pPr marL="914400" algn="l" rtl="0" fontAlgn="base">
        <a:spcBef>
          <a:spcPct val="0"/>
        </a:spcBef>
        <a:spcAft>
          <a:spcPct val="0"/>
        </a:spcAft>
        <a:defRPr sz="3200" b="1">
          <a:solidFill>
            <a:schemeClr val="bg2"/>
          </a:solidFill>
          <a:latin typeface="Arial" charset="0"/>
        </a:defRPr>
      </a:lvl7pPr>
      <a:lvl8pPr marL="1371600" algn="l" rtl="0" fontAlgn="base">
        <a:spcBef>
          <a:spcPct val="0"/>
        </a:spcBef>
        <a:spcAft>
          <a:spcPct val="0"/>
        </a:spcAft>
        <a:defRPr sz="3200" b="1">
          <a:solidFill>
            <a:schemeClr val="bg2"/>
          </a:solidFill>
          <a:latin typeface="Arial" charset="0"/>
        </a:defRPr>
      </a:lvl8pPr>
      <a:lvl9pPr marL="1828800" algn="l" rtl="0" fontAlgn="base">
        <a:spcBef>
          <a:spcPct val="0"/>
        </a:spcBef>
        <a:spcAft>
          <a:spcPct val="0"/>
        </a:spcAft>
        <a:defRPr sz="3200" b="1">
          <a:solidFill>
            <a:schemeClr val="bg2"/>
          </a:solidFill>
          <a:latin typeface="Arial" charset="0"/>
        </a:defRPr>
      </a:lvl9pPr>
    </p:titleStyle>
    <p:bodyStyle>
      <a:lvl1pPr marL="179388" indent="-179388" algn="l" rtl="0" eaLnBrk="0" fontAlgn="base" hangingPunct="0">
        <a:spcBef>
          <a:spcPct val="20000"/>
        </a:spcBef>
        <a:spcAft>
          <a:spcPct val="0"/>
        </a:spcAft>
        <a:buChar char="•"/>
        <a:defRPr sz="2400">
          <a:solidFill>
            <a:schemeClr val="tx1"/>
          </a:solidFill>
          <a:latin typeface="+mn-lt"/>
          <a:ea typeface="+mn-ea"/>
          <a:cs typeface="+mn-cs"/>
        </a:defRPr>
      </a:lvl1pPr>
      <a:lvl2pPr marL="539750" indent="-180975" algn="l" rtl="0" eaLnBrk="0" fontAlgn="base" hangingPunct="0">
        <a:spcBef>
          <a:spcPct val="20000"/>
        </a:spcBef>
        <a:spcAft>
          <a:spcPct val="0"/>
        </a:spcAft>
        <a:buChar char="•"/>
        <a:defRPr sz="2000">
          <a:solidFill>
            <a:schemeClr val="tx1"/>
          </a:solidFill>
          <a:latin typeface="+mn-lt"/>
        </a:defRPr>
      </a:lvl2pPr>
      <a:lvl3pPr marL="900113" indent="-180975" algn="l" rtl="0" eaLnBrk="0" fontAlgn="base" hangingPunct="0">
        <a:spcBef>
          <a:spcPct val="20000"/>
        </a:spcBef>
        <a:spcAft>
          <a:spcPct val="0"/>
        </a:spcAft>
        <a:buChar char="•"/>
        <a:defRPr sz="1600">
          <a:solidFill>
            <a:schemeClr val="tx1"/>
          </a:solidFill>
          <a:latin typeface="+mn-lt"/>
        </a:defRPr>
      </a:lvl3pPr>
      <a:lvl4pPr marL="1258888" indent="-179388" algn="l" rtl="0" eaLnBrk="0" fontAlgn="base" hangingPunct="0">
        <a:spcBef>
          <a:spcPct val="20000"/>
        </a:spcBef>
        <a:spcAft>
          <a:spcPct val="0"/>
        </a:spcAft>
        <a:buChar char="•"/>
        <a:defRPr sz="1600">
          <a:solidFill>
            <a:schemeClr val="tx1"/>
          </a:solidFill>
          <a:latin typeface="+mn-lt"/>
        </a:defRPr>
      </a:lvl4pPr>
      <a:lvl5pPr marL="1611313" indent="-173038"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37" name="Rectangle 11"/>
          <p:cNvSpPr>
            <a:spLocks noGrp="1" noChangeArrowheads="1"/>
          </p:cNvSpPr>
          <p:nvPr>
            <p:ph type="title"/>
          </p:nvPr>
        </p:nvSpPr>
        <p:spPr bwMode="auto">
          <a:xfrm>
            <a:off x="608013" y="0"/>
            <a:ext cx="7929562"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smtClean="0"/>
              <a:t>Click to edit Master title style</a:t>
            </a:r>
          </a:p>
        </p:txBody>
      </p:sp>
      <p:grpSp>
        <p:nvGrpSpPr>
          <p:cNvPr id="1038" name="Group 13"/>
          <p:cNvGrpSpPr>
            <a:grpSpLocks/>
          </p:cNvGrpSpPr>
          <p:nvPr userDrawn="1"/>
        </p:nvGrpSpPr>
        <p:grpSpPr bwMode="auto">
          <a:xfrm>
            <a:off x="0" y="1317625"/>
            <a:ext cx="9144000" cy="90488"/>
            <a:chOff x="0" y="832"/>
            <a:chExt cx="5760" cy="57"/>
          </a:xfrm>
        </p:grpSpPr>
        <p:sp>
          <p:nvSpPr>
            <p:cNvPr id="1039" name="Rectangle 9"/>
            <p:cNvSpPr>
              <a:spLocks noChangeArrowheads="1"/>
            </p:cNvSpPr>
            <p:nvPr userDrawn="1"/>
          </p:nvSpPr>
          <p:spPr bwMode="auto">
            <a:xfrm>
              <a:off x="0" y="832"/>
              <a:ext cx="4800" cy="57"/>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de-CH" sz="2400">
                <a:solidFill>
                  <a:srgbClr val="000000"/>
                </a:solidFill>
                <a:cs typeface="Arial" charset="0"/>
              </a:endParaRPr>
            </a:p>
          </p:txBody>
        </p:sp>
        <p:sp>
          <p:nvSpPr>
            <p:cNvPr id="1040" name="Rectangle 3"/>
            <p:cNvSpPr>
              <a:spLocks noChangeArrowheads="1"/>
            </p:cNvSpPr>
            <p:nvPr userDrawn="1"/>
          </p:nvSpPr>
          <p:spPr bwMode="auto">
            <a:xfrm>
              <a:off x="4800" y="832"/>
              <a:ext cx="960" cy="57"/>
            </a:xfrm>
            <a:prstGeom prst="rect">
              <a:avLst/>
            </a:prstGeom>
            <a:solidFill>
              <a:srgbClr val="8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de-CH" sz="2400">
                <a:solidFill>
                  <a:srgbClr val="000000"/>
                </a:solidFill>
                <a:cs typeface="Arial" charset="0"/>
              </a:endParaRPr>
            </a:p>
          </p:txBody>
        </p:sp>
      </p:grpSp>
      <p:sp>
        <p:nvSpPr>
          <p:cNvPr id="1041" name="Rectangle 17"/>
          <p:cNvSpPr>
            <a:spLocks noGrp="1" noChangeArrowheads="1"/>
          </p:cNvSpPr>
          <p:nvPr>
            <p:ph type="body" idx="1"/>
          </p:nvPr>
        </p:nvSpPr>
        <p:spPr bwMode="auto">
          <a:xfrm>
            <a:off x="608013" y="1676400"/>
            <a:ext cx="7929562" cy="4189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20" name="Rectangle 7"/>
          <p:cNvSpPr>
            <a:spLocks noChangeArrowheads="1"/>
          </p:cNvSpPr>
          <p:nvPr userDrawn="1"/>
        </p:nvSpPr>
        <p:spPr bwMode="auto">
          <a:xfrm>
            <a:off x="8804275" y="6675438"/>
            <a:ext cx="201613" cy="122237"/>
          </a:xfrm>
          <a:prstGeom prst="rect">
            <a:avLst/>
          </a:prstGeom>
          <a:noFill/>
          <a:ln w="9525">
            <a:noFill/>
            <a:miter lim="800000"/>
            <a:headEnd/>
            <a:tailEnd/>
          </a:ln>
        </p:spPr>
        <p:txBody>
          <a:bodyPr wrap="none" lIns="0" tIns="0" rIns="0" bIns="0">
            <a:spAutoFit/>
          </a:bodyPr>
          <a:lstStyle/>
          <a:p>
            <a:pPr fontAlgn="base">
              <a:spcBef>
                <a:spcPct val="0"/>
              </a:spcBef>
              <a:spcAft>
                <a:spcPct val="0"/>
              </a:spcAft>
              <a:defRPr/>
            </a:pPr>
            <a:fld id="{AE2A88A9-86DD-4A37-BA17-82634724CCBF}" type="slidenum">
              <a:rPr lang="de-CH" sz="800">
                <a:solidFill>
                  <a:srgbClr val="000000"/>
                </a:solidFill>
                <a:cs typeface="Arial" charset="0"/>
              </a:rPr>
              <a:pPr fontAlgn="base">
                <a:spcBef>
                  <a:spcPct val="0"/>
                </a:spcBef>
                <a:spcAft>
                  <a:spcPct val="0"/>
                </a:spcAft>
                <a:defRPr/>
              </a:pPr>
              <a:t>‹#›</a:t>
            </a:fld>
            <a:endParaRPr lang="de-CH" sz="800">
              <a:solidFill>
                <a:srgbClr val="000000"/>
              </a:solidFill>
              <a:cs typeface="Arial" charset="0"/>
            </a:endParaRPr>
          </a:p>
        </p:txBody>
      </p:sp>
    </p:spTree>
  </p:cSld>
  <p:clrMap bg1="lt1" tx1="dk1" bg2="lt2" tx2="dk2" accent1="accent1" accent2="accent2" accent3="accent3" accent4="accent4" accent5="accent5" accent6="accent6" hlink="hlink" folHlink="folHlink"/>
  <p:sldLayoutIdLst>
    <p:sldLayoutId id="2147483939" r:id="rId1"/>
    <p:sldLayoutId id="2147483951" r:id="rId2"/>
    <p:sldLayoutId id="2147483952" r:id="rId3"/>
    <p:sldLayoutId id="2147483957" r:id="rId4"/>
  </p:sldLayoutIdLst>
  <mc:AlternateContent xmlns:mc="http://schemas.openxmlformats.org/markup-compatibility/2006" xmlns:p14="http://schemas.microsoft.com/office/powerpoint/2010/main">
    <mc:Choice Requires="p14">
      <p:transition spd="slow" p14:dur="1250">
        <p:blinds dir="vert"/>
      </p:transition>
    </mc:Choice>
    <mc:Fallback xmlns="">
      <p:transition spd="slow">
        <p:blinds dir="vert"/>
      </p:transition>
    </mc:Fallback>
  </mc:AlternateContent>
  <p:txStyles>
    <p:titleStyle>
      <a:lvl1pPr algn="l" rtl="0" eaLnBrk="0" fontAlgn="base" hangingPunct="0">
        <a:spcBef>
          <a:spcPct val="0"/>
        </a:spcBef>
        <a:spcAft>
          <a:spcPct val="0"/>
        </a:spcAft>
        <a:defRPr sz="3200" b="1">
          <a:solidFill>
            <a:schemeClr val="bg2"/>
          </a:solidFill>
          <a:latin typeface="+mj-lt"/>
          <a:ea typeface="+mj-ea"/>
          <a:cs typeface="+mj-cs"/>
        </a:defRPr>
      </a:lvl1pPr>
      <a:lvl2pPr algn="l" rtl="0" eaLnBrk="0" fontAlgn="base" hangingPunct="0">
        <a:spcBef>
          <a:spcPct val="0"/>
        </a:spcBef>
        <a:spcAft>
          <a:spcPct val="0"/>
        </a:spcAft>
        <a:defRPr sz="3200" b="1">
          <a:solidFill>
            <a:schemeClr val="bg2"/>
          </a:solidFill>
          <a:latin typeface="Arial" charset="0"/>
        </a:defRPr>
      </a:lvl2pPr>
      <a:lvl3pPr algn="l" rtl="0" eaLnBrk="0" fontAlgn="base" hangingPunct="0">
        <a:spcBef>
          <a:spcPct val="0"/>
        </a:spcBef>
        <a:spcAft>
          <a:spcPct val="0"/>
        </a:spcAft>
        <a:defRPr sz="3200" b="1">
          <a:solidFill>
            <a:schemeClr val="bg2"/>
          </a:solidFill>
          <a:latin typeface="Arial" charset="0"/>
        </a:defRPr>
      </a:lvl3pPr>
      <a:lvl4pPr algn="l" rtl="0" eaLnBrk="0" fontAlgn="base" hangingPunct="0">
        <a:spcBef>
          <a:spcPct val="0"/>
        </a:spcBef>
        <a:spcAft>
          <a:spcPct val="0"/>
        </a:spcAft>
        <a:defRPr sz="3200" b="1">
          <a:solidFill>
            <a:schemeClr val="bg2"/>
          </a:solidFill>
          <a:latin typeface="Arial" charset="0"/>
        </a:defRPr>
      </a:lvl4pPr>
      <a:lvl5pPr algn="l" rtl="0" eaLnBrk="0" fontAlgn="base" hangingPunct="0">
        <a:spcBef>
          <a:spcPct val="0"/>
        </a:spcBef>
        <a:spcAft>
          <a:spcPct val="0"/>
        </a:spcAft>
        <a:defRPr sz="3200" b="1">
          <a:solidFill>
            <a:schemeClr val="bg2"/>
          </a:solidFill>
          <a:latin typeface="Arial" charset="0"/>
        </a:defRPr>
      </a:lvl5pPr>
      <a:lvl6pPr marL="457200" algn="l" rtl="0" fontAlgn="base">
        <a:spcBef>
          <a:spcPct val="0"/>
        </a:spcBef>
        <a:spcAft>
          <a:spcPct val="0"/>
        </a:spcAft>
        <a:defRPr sz="3200" b="1">
          <a:solidFill>
            <a:schemeClr val="bg2"/>
          </a:solidFill>
          <a:latin typeface="Arial" charset="0"/>
        </a:defRPr>
      </a:lvl6pPr>
      <a:lvl7pPr marL="914400" algn="l" rtl="0" fontAlgn="base">
        <a:spcBef>
          <a:spcPct val="0"/>
        </a:spcBef>
        <a:spcAft>
          <a:spcPct val="0"/>
        </a:spcAft>
        <a:defRPr sz="3200" b="1">
          <a:solidFill>
            <a:schemeClr val="bg2"/>
          </a:solidFill>
          <a:latin typeface="Arial" charset="0"/>
        </a:defRPr>
      </a:lvl7pPr>
      <a:lvl8pPr marL="1371600" algn="l" rtl="0" fontAlgn="base">
        <a:spcBef>
          <a:spcPct val="0"/>
        </a:spcBef>
        <a:spcAft>
          <a:spcPct val="0"/>
        </a:spcAft>
        <a:defRPr sz="3200" b="1">
          <a:solidFill>
            <a:schemeClr val="bg2"/>
          </a:solidFill>
          <a:latin typeface="Arial" charset="0"/>
        </a:defRPr>
      </a:lvl8pPr>
      <a:lvl9pPr marL="1828800" algn="l" rtl="0" fontAlgn="base">
        <a:spcBef>
          <a:spcPct val="0"/>
        </a:spcBef>
        <a:spcAft>
          <a:spcPct val="0"/>
        </a:spcAft>
        <a:defRPr sz="3200" b="1">
          <a:solidFill>
            <a:schemeClr val="bg2"/>
          </a:solidFill>
          <a:latin typeface="Arial" charset="0"/>
        </a:defRPr>
      </a:lvl9pPr>
    </p:titleStyle>
    <p:bodyStyle>
      <a:lvl1pPr marL="179388" indent="-179388" algn="l" rtl="0" eaLnBrk="0" fontAlgn="base" hangingPunct="0">
        <a:spcBef>
          <a:spcPct val="20000"/>
        </a:spcBef>
        <a:spcAft>
          <a:spcPct val="0"/>
        </a:spcAft>
        <a:buChar char="•"/>
        <a:defRPr sz="2400">
          <a:solidFill>
            <a:schemeClr val="tx1"/>
          </a:solidFill>
          <a:latin typeface="+mn-lt"/>
          <a:ea typeface="+mn-ea"/>
          <a:cs typeface="+mn-cs"/>
        </a:defRPr>
      </a:lvl1pPr>
      <a:lvl2pPr marL="539750" indent="-180975" algn="l" rtl="0" eaLnBrk="0" fontAlgn="base" hangingPunct="0">
        <a:spcBef>
          <a:spcPct val="20000"/>
        </a:spcBef>
        <a:spcAft>
          <a:spcPct val="0"/>
        </a:spcAft>
        <a:buChar char="•"/>
        <a:defRPr sz="2000">
          <a:solidFill>
            <a:schemeClr val="tx1"/>
          </a:solidFill>
          <a:latin typeface="+mn-lt"/>
        </a:defRPr>
      </a:lvl2pPr>
      <a:lvl3pPr marL="900113" indent="-180975" algn="l" rtl="0" eaLnBrk="0" fontAlgn="base" hangingPunct="0">
        <a:spcBef>
          <a:spcPct val="20000"/>
        </a:spcBef>
        <a:spcAft>
          <a:spcPct val="0"/>
        </a:spcAft>
        <a:buChar char="•"/>
        <a:defRPr sz="1600">
          <a:solidFill>
            <a:schemeClr val="tx1"/>
          </a:solidFill>
          <a:latin typeface="+mn-lt"/>
        </a:defRPr>
      </a:lvl3pPr>
      <a:lvl4pPr marL="1258888" indent="-179388" algn="l" rtl="0" eaLnBrk="0" fontAlgn="base" hangingPunct="0">
        <a:spcBef>
          <a:spcPct val="20000"/>
        </a:spcBef>
        <a:spcAft>
          <a:spcPct val="0"/>
        </a:spcAft>
        <a:buChar char="•"/>
        <a:defRPr sz="1600">
          <a:solidFill>
            <a:schemeClr val="tx1"/>
          </a:solidFill>
          <a:latin typeface="+mn-lt"/>
        </a:defRPr>
      </a:lvl4pPr>
      <a:lvl5pPr marL="1611313" indent="-173038"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37" name="Rectangle 11"/>
          <p:cNvSpPr>
            <a:spLocks noGrp="1" noChangeArrowheads="1"/>
          </p:cNvSpPr>
          <p:nvPr>
            <p:ph type="title"/>
          </p:nvPr>
        </p:nvSpPr>
        <p:spPr bwMode="auto">
          <a:xfrm>
            <a:off x="608013" y="0"/>
            <a:ext cx="7929562"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smtClean="0"/>
              <a:t>Click to edit Master title style</a:t>
            </a:r>
          </a:p>
        </p:txBody>
      </p:sp>
      <p:grpSp>
        <p:nvGrpSpPr>
          <p:cNvPr id="1038" name="Group 13"/>
          <p:cNvGrpSpPr>
            <a:grpSpLocks/>
          </p:cNvGrpSpPr>
          <p:nvPr userDrawn="1"/>
        </p:nvGrpSpPr>
        <p:grpSpPr bwMode="auto">
          <a:xfrm>
            <a:off x="0" y="1317625"/>
            <a:ext cx="9144000" cy="90488"/>
            <a:chOff x="0" y="832"/>
            <a:chExt cx="5760" cy="57"/>
          </a:xfrm>
        </p:grpSpPr>
        <p:sp>
          <p:nvSpPr>
            <p:cNvPr id="1039" name="Rectangle 9"/>
            <p:cNvSpPr>
              <a:spLocks noChangeArrowheads="1"/>
            </p:cNvSpPr>
            <p:nvPr userDrawn="1"/>
          </p:nvSpPr>
          <p:spPr bwMode="auto">
            <a:xfrm>
              <a:off x="0" y="832"/>
              <a:ext cx="4800" cy="57"/>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de-CH" sz="2400">
                <a:solidFill>
                  <a:srgbClr val="000000"/>
                </a:solidFill>
                <a:cs typeface="Arial" charset="0"/>
              </a:endParaRPr>
            </a:p>
          </p:txBody>
        </p:sp>
        <p:sp>
          <p:nvSpPr>
            <p:cNvPr id="1040" name="Rectangle 3"/>
            <p:cNvSpPr>
              <a:spLocks noChangeArrowheads="1"/>
            </p:cNvSpPr>
            <p:nvPr userDrawn="1"/>
          </p:nvSpPr>
          <p:spPr bwMode="auto">
            <a:xfrm>
              <a:off x="4800" y="832"/>
              <a:ext cx="960" cy="57"/>
            </a:xfrm>
            <a:prstGeom prst="rect">
              <a:avLst/>
            </a:prstGeom>
            <a:solidFill>
              <a:srgbClr val="8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de-CH" sz="2400">
                <a:solidFill>
                  <a:srgbClr val="000000"/>
                </a:solidFill>
                <a:cs typeface="Arial" charset="0"/>
              </a:endParaRPr>
            </a:p>
          </p:txBody>
        </p:sp>
      </p:grpSp>
      <p:sp>
        <p:nvSpPr>
          <p:cNvPr id="1041" name="Rectangle 17"/>
          <p:cNvSpPr>
            <a:spLocks noGrp="1" noChangeArrowheads="1"/>
          </p:cNvSpPr>
          <p:nvPr>
            <p:ph type="body" idx="1"/>
          </p:nvPr>
        </p:nvSpPr>
        <p:spPr bwMode="auto">
          <a:xfrm>
            <a:off x="608013" y="1676400"/>
            <a:ext cx="7929562" cy="4189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20" name="Rectangle 7"/>
          <p:cNvSpPr>
            <a:spLocks noChangeArrowheads="1"/>
          </p:cNvSpPr>
          <p:nvPr userDrawn="1"/>
        </p:nvSpPr>
        <p:spPr bwMode="auto">
          <a:xfrm>
            <a:off x="8804275" y="6675438"/>
            <a:ext cx="201613" cy="122237"/>
          </a:xfrm>
          <a:prstGeom prst="rect">
            <a:avLst/>
          </a:prstGeom>
          <a:noFill/>
          <a:ln w="9525">
            <a:noFill/>
            <a:miter lim="800000"/>
            <a:headEnd/>
            <a:tailEnd/>
          </a:ln>
        </p:spPr>
        <p:txBody>
          <a:bodyPr wrap="none" lIns="0" tIns="0" rIns="0" bIns="0">
            <a:spAutoFit/>
          </a:bodyPr>
          <a:lstStyle/>
          <a:p>
            <a:pPr fontAlgn="base">
              <a:spcBef>
                <a:spcPct val="0"/>
              </a:spcBef>
              <a:spcAft>
                <a:spcPct val="0"/>
              </a:spcAft>
              <a:defRPr/>
            </a:pPr>
            <a:fld id="{AE2A88A9-86DD-4A37-BA17-82634724CCBF}" type="slidenum">
              <a:rPr lang="de-CH" sz="800">
                <a:solidFill>
                  <a:srgbClr val="000000"/>
                </a:solidFill>
                <a:cs typeface="Arial" charset="0"/>
              </a:rPr>
              <a:pPr fontAlgn="base">
                <a:spcBef>
                  <a:spcPct val="0"/>
                </a:spcBef>
                <a:spcAft>
                  <a:spcPct val="0"/>
                </a:spcAft>
                <a:defRPr/>
              </a:pPr>
              <a:t>‹#›</a:t>
            </a:fld>
            <a:endParaRPr lang="de-CH" sz="800">
              <a:solidFill>
                <a:srgbClr val="000000"/>
              </a:solidFill>
              <a:cs typeface="Arial" charset="0"/>
            </a:endParaRPr>
          </a:p>
        </p:txBody>
      </p:sp>
    </p:spTree>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spd="slow" p14:dur="1250">
        <p:blinds dir="vert"/>
      </p:transition>
    </mc:Choice>
    <mc:Fallback xmlns="">
      <p:transition spd="slow">
        <p:blinds dir="vert"/>
      </p:transition>
    </mc:Fallback>
  </mc:AlternateContent>
  <p:txStyles>
    <p:titleStyle>
      <a:lvl1pPr algn="l" rtl="0" eaLnBrk="0" fontAlgn="base" hangingPunct="0">
        <a:spcBef>
          <a:spcPct val="0"/>
        </a:spcBef>
        <a:spcAft>
          <a:spcPct val="0"/>
        </a:spcAft>
        <a:defRPr sz="3200" b="1">
          <a:solidFill>
            <a:schemeClr val="bg2"/>
          </a:solidFill>
          <a:latin typeface="+mj-lt"/>
          <a:ea typeface="+mj-ea"/>
          <a:cs typeface="+mj-cs"/>
        </a:defRPr>
      </a:lvl1pPr>
      <a:lvl2pPr algn="l" rtl="0" eaLnBrk="0" fontAlgn="base" hangingPunct="0">
        <a:spcBef>
          <a:spcPct val="0"/>
        </a:spcBef>
        <a:spcAft>
          <a:spcPct val="0"/>
        </a:spcAft>
        <a:defRPr sz="3200" b="1">
          <a:solidFill>
            <a:schemeClr val="bg2"/>
          </a:solidFill>
          <a:latin typeface="Arial" charset="0"/>
        </a:defRPr>
      </a:lvl2pPr>
      <a:lvl3pPr algn="l" rtl="0" eaLnBrk="0" fontAlgn="base" hangingPunct="0">
        <a:spcBef>
          <a:spcPct val="0"/>
        </a:spcBef>
        <a:spcAft>
          <a:spcPct val="0"/>
        </a:spcAft>
        <a:defRPr sz="3200" b="1">
          <a:solidFill>
            <a:schemeClr val="bg2"/>
          </a:solidFill>
          <a:latin typeface="Arial" charset="0"/>
        </a:defRPr>
      </a:lvl3pPr>
      <a:lvl4pPr algn="l" rtl="0" eaLnBrk="0" fontAlgn="base" hangingPunct="0">
        <a:spcBef>
          <a:spcPct val="0"/>
        </a:spcBef>
        <a:spcAft>
          <a:spcPct val="0"/>
        </a:spcAft>
        <a:defRPr sz="3200" b="1">
          <a:solidFill>
            <a:schemeClr val="bg2"/>
          </a:solidFill>
          <a:latin typeface="Arial" charset="0"/>
        </a:defRPr>
      </a:lvl4pPr>
      <a:lvl5pPr algn="l" rtl="0" eaLnBrk="0" fontAlgn="base" hangingPunct="0">
        <a:spcBef>
          <a:spcPct val="0"/>
        </a:spcBef>
        <a:spcAft>
          <a:spcPct val="0"/>
        </a:spcAft>
        <a:defRPr sz="3200" b="1">
          <a:solidFill>
            <a:schemeClr val="bg2"/>
          </a:solidFill>
          <a:latin typeface="Arial" charset="0"/>
        </a:defRPr>
      </a:lvl5pPr>
      <a:lvl6pPr marL="457200" algn="l" rtl="0" fontAlgn="base">
        <a:spcBef>
          <a:spcPct val="0"/>
        </a:spcBef>
        <a:spcAft>
          <a:spcPct val="0"/>
        </a:spcAft>
        <a:defRPr sz="3200" b="1">
          <a:solidFill>
            <a:schemeClr val="bg2"/>
          </a:solidFill>
          <a:latin typeface="Arial" charset="0"/>
        </a:defRPr>
      </a:lvl6pPr>
      <a:lvl7pPr marL="914400" algn="l" rtl="0" fontAlgn="base">
        <a:spcBef>
          <a:spcPct val="0"/>
        </a:spcBef>
        <a:spcAft>
          <a:spcPct val="0"/>
        </a:spcAft>
        <a:defRPr sz="3200" b="1">
          <a:solidFill>
            <a:schemeClr val="bg2"/>
          </a:solidFill>
          <a:latin typeface="Arial" charset="0"/>
        </a:defRPr>
      </a:lvl7pPr>
      <a:lvl8pPr marL="1371600" algn="l" rtl="0" fontAlgn="base">
        <a:spcBef>
          <a:spcPct val="0"/>
        </a:spcBef>
        <a:spcAft>
          <a:spcPct val="0"/>
        </a:spcAft>
        <a:defRPr sz="3200" b="1">
          <a:solidFill>
            <a:schemeClr val="bg2"/>
          </a:solidFill>
          <a:latin typeface="Arial" charset="0"/>
        </a:defRPr>
      </a:lvl8pPr>
      <a:lvl9pPr marL="1828800" algn="l" rtl="0" fontAlgn="base">
        <a:spcBef>
          <a:spcPct val="0"/>
        </a:spcBef>
        <a:spcAft>
          <a:spcPct val="0"/>
        </a:spcAft>
        <a:defRPr sz="3200" b="1">
          <a:solidFill>
            <a:schemeClr val="bg2"/>
          </a:solidFill>
          <a:latin typeface="Arial" charset="0"/>
        </a:defRPr>
      </a:lvl9pPr>
    </p:titleStyle>
    <p:bodyStyle>
      <a:lvl1pPr marL="179388" indent="-179388" algn="l" rtl="0" eaLnBrk="0" fontAlgn="base" hangingPunct="0">
        <a:spcBef>
          <a:spcPct val="20000"/>
        </a:spcBef>
        <a:spcAft>
          <a:spcPct val="0"/>
        </a:spcAft>
        <a:buChar char="•"/>
        <a:defRPr sz="2400">
          <a:solidFill>
            <a:schemeClr val="tx1"/>
          </a:solidFill>
          <a:latin typeface="+mn-lt"/>
          <a:ea typeface="+mn-ea"/>
          <a:cs typeface="+mn-cs"/>
        </a:defRPr>
      </a:lvl1pPr>
      <a:lvl2pPr marL="539750" indent="-180975" algn="l" rtl="0" eaLnBrk="0" fontAlgn="base" hangingPunct="0">
        <a:spcBef>
          <a:spcPct val="20000"/>
        </a:spcBef>
        <a:spcAft>
          <a:spcPct val="0"/>
        </a:spcAft>
        <a:buChar char="•"/>
        <a:defRPr sz="2000">
          <a:solidFill>
            <a:schemeClr val="tx1"/>
          </a:solidFill>
          <a:latin typeface="+mn-lt"/>
        </a:defRPr>
      </a:lvl2pPr>
      <a:lvl3pPr marL="900113" indent="-180975" algn="l" rtl="0" eaLnBrk="0" fontAlgn="base" hangingPunct="0">
        <a:spcBef>
          <a:spcPct val="20000"/>
        </a:spcBef>
        <a:spcAft>
          <a:spcPct val="0"/>
        </a:spcAft>
        <a:buChar char="•"/>
        <a:defRPr sz="1600">
          <a:solidFill>
            <a:schemeClr val="tx1"/>
          </a:solidFill>
          <a:latin typeface="+mn-lt"/>
        </a:defRPr>
      </a:lvl3pPr>
      <a:lvl4pPr marL="1258888" indent="-179388" algn="l" rtl="0" eaLnBrk="0" fontAlgn="base" hangingPunct="0">
        <a:spcBef>
          <a:spcPct val="20000"/>
        </a:spcBef>
        <a:spcAft>
          <a:spcPct val="0"/>
        </a:spcAft>
        <a:buChar char="•"/>
        <a:defRPr sz="1600">
          <a:solidFill>
            <a:schemeClr val="tx1"/>
          </a:solidFill>
          <a:latin typeface="+mn-lt"/>
        </a:defRPr>
      </a:lvl4pPr>
      <a:lvl5pPr marL="1611313" indent="-173038"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37" name="Rectangle 11"/>
          <p:cNvSpPr>
            <a:spLocks noGrp="1" noChangeArrowheads="1"/>
          </p:cNvSpPr>
          <p:nvPr>
            <p:ph type="title"/>
          </p:nvPr>
        </p:nvSpPr>
        <p:spPr bwMode="auto">
          <a:xfrm>
            <a:off x="608013" y="0"/>
            <a:ext cx="7929562"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smtClean="0"/>
              <a:t>Click to edit Master title style</a:t>
            </a:r>
          </a:p>
        </p:txBody>
      </p:sp>
      <p:grpSp>
        <p:nvGrpSpPr>
          <p:cNvPr id="1038" name="Group 13"/>
          <p:cNvGrpSpPr>
            <a:grpSpLocks/>
          </p:cNvGrpSpPr>
          <p:nvPr userDrawn="1"/>
        </p:nvGrpSpPr>
        <p:grpSpPr bwMode="auto">
          <a:xfrm>
            <a:off x="0" y="1317625"/>
            <a:ext cx="9144000" cy="90488"/>
            <a:chOff x="0" y="832"/>
            <a:chExt cx="5760" cy="57"/>
          </a:xfrm>
        </p:grpSpPr>
        <p:sp>
          <p:nvSpPr>
            <p:cNvPr id="1039" name="Rectangle 9"/>
            <p:cNvSpPr>
              <a:spLocks noChangeArrowheads="1"/>
            </p:cNvSpPr>
            <p:nvPr userDrawn="1"/>
          </p:nvSpPr>
          <p:spPr bwMode="auto">
            <a:xfrm>
              <a:off x="0" y="832"/>
              <a:ext cx="4800" cy="57"/>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de-CH" sz="2400">
                <a:solidFill>
                  <a:srgbClr val="000000"/>
                </a:solidFill>
                <a:cs typeface="Arial" charset="0"/>
              </a:endParaRPr>
            </a:p>
          </p:txBody>
        </p:sp>
        <p:sp>
          <p:nvSpPr>
            <p:cNvPr id="1040" name="Rectangle 3"/>
            <p:cNvSpPr>
              <a:spLocks noChangeArrowheads="1"/>
            </p:cNvSpPr>
            <p:nvPr userDrawn="1"/>
          </p:nvSpPr>
          <p:spPr bwMode="auto">
            <a:xfrm>
              <a:off x="4800" y="832"/>
              <a:ext cx="960" cy="57"/>
            </a:xfrm>
            <a:prstGeom prst="rect">
              <a:avLst/>
            </a:prstGeom>
            <a:solidFill>
              <a:srgbClr val="8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de-CH" sz="2400">
                <a:solidFill>
                  <a:srgbClr val="000000"/>
                </a:solidFill>
                <a:cs typeface="Arial" charset="0"/>
              </a:endParaRPr>
            </a:p>
          </p:txBody>
        </p:sp>
      </p:grpSp>
      <p:sp>
        <p:nvSpPr>
          <p:cNvPr id="1041" name="Rectangle 17"/>
          <p:cNvSpPr>
            <a:spLocks noGrp="1" noChangeArrowheads="1"/>
          </p:cNvSpPr>
          <p:nvPr>
            <p:ph type="body" idx="1"/>
          </p:nvPr>
        </p:nvSpPr>
        <p:spPr bwMode="auto">
          <a:xfrm>
            <a:off x="608013" y="1676400"/>
            <a:ext cx="7929562" cy="4189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20" name="Rectangle 7"/>
          <p:cNvSpPr>
            <a:spLocks noChangeArrowheads="1"/>
          </p:cNvSpPr>
          <p:nvPr userDrawn="1"/>
        </p:nvSpPr>
        <p:spPr bwMode="auto">
          <a:xfrm>
            <a:off x="8804275" y="6675438"/>
            <a:ext cx="201613" cy="122237"/>
          </a:xfrm>
          <a:prstGeom prst="rect">
            <a:avLst/>
          </a:prstGeom>
          <a:noFill/>
          <a:ln w="9525">
            <a:noFill/>
            <a:miter lim="800000"/>
            <a:headEnd/>
            <a:tailEnd/>
          </a:ln>
        </p:spPr>
        <p:txBody>
          <a:bodyPr wrap="none" lIns="0" tIns="0" rIns="0" bIns="0">
            <a:spAutoFit/>
          </a:bodyPr>
          <a:lstStyle/>
          <a:p>
            <a:pPr fontAlgn="base">
              <a:spcBef>
                <a:spcPct val="0"/>
              </a:spcBef>
              <a:spcAft>
                <a:spcPct val="0"/>
              </a:spcAft>
              <a:defRPr/>
            </a:pPr>
            <a:fld id="{AE2A88A9-86DD-4A37-BA17-82634724CCBF}" type="slidenum">
              <a:rPr lang="de-CH" sz="800">
                <a:solidFill>
                  <a:srgbClr val="000000"/>
                </a:solidFill>
                <a:cs typeface="Arial" charset="0"/>
              </a:rPr>
              <a:pPr fontAlgn="base">
                <a:spcBef>
                  <a:spcPct val="0"/>
                </a:spcBef>
                <a:spcAft>
                  <a:spcPct val="0"/>
                </a:spcAft>
                <a:defRPr/>
              </a:pPr>
              <a:t>‹#›</a:t>
            </a:fld>
            <a:endParaRPr lang="de-CH" sz="800">
              <a:solidFill>
                <a:srgbClr val="000000"/>
              </a:solidFill>
              <a:cs typeface="Arial" charset="0"/>
            </a:endParaRPr>
          </a:p>
        </p:txBody>
      </p:sp>
    </p:spTree>
  </p:cSld>
  <p:clrMap bg1="lt1" tx1="dk1" bg2="lt2" tx2="dk2" accent1="accent1" accent2="accent2" accent3="accent3" accent4="accent4" accent5="accent5" accent6="accent6" hlink="hlink" folHlink="folHlink"/>
  <p:sldLayoutIdLst>
    <p:sldLayoutId id="2147483958" r:id="rId1"/>
  </p:sldLayoutIdLst>
  <mc:AlternateContent xmlns:mc="http://schemas.openxmlformats.org/markup-compatibility/2006" xmlns:p14="http://schemas.microsoft.com/office/powerpoint/2010/main">
    <mc:Choice Requires="p14">
      <p:transition spd="slow" p14:dur="1250">
        <p:blinds dir="vert"/>
      </p:transition>
    </mc:Choice>
    <mc:Fallback xmlns="">
      <p:transition spd="slow">
        <p:blinds dir="vert"/>
      </p:transition>
    </mc:Fallback>
  </mc:AlternateContent>
  <p:txStyles>
    <p:titleStyle>
      <a:lvl1pPr algn="l" rtl="0" eaLnBrk="0" fontAlgn="base" hangingPunct="0">
        <a:spcBef>
          <a:spcPct val="0"/>
        </a:spcBef>
        <a:spcAft>
          <a:spcPct val="0"/>
        </a:spcAft>
        <a:defRPr sz="3200" b="1">
          <a:solidFill>
            <a:schemeClr val="bg2"/>
          </a:solidFill>
          <a:latin typeface="+mj-lt"/>
          <a:ea typeface="+mj-ea"/>
          <a:cs typeface="+mj-cs"/>
        </a:defRPr>
      </a:lvl1pPr>
      <a:lvl2pPr algn="l" rtl="0" eaLnBrk="0" fontAlgn="base" hangingPunct="0">
        <a:spcBef>
          <a:spcPct val="0"/>
        </a:spcBef>
        <a:spcAft>
          <a:spcPct val="0"/>
        </a:spcAft>
        <a:defRPr sz="3200" b="1">
          <a:solidFill>
            <a:schemeClr val="bg2"/>
          </a:solidFill>
          <a:latin typeface="Arial" charset="0"/>
        </a:defRPr>
      </a:lvl2pPr>
      <a:lvl3pPr algn="l" rtl="0" eaLnBrk="0" fontAlgn="base" hangingPunct="0">
        <a:spcBef>
          <a:spcPct val="0"/>
        </a:spcBef>
        <a:spcAft>
          <a:spcPct val="0"/>
        </a:spcAft>
        <a:defRPr sz="3200" b="1">
          <a:solidFill>
            <a:schemeClr val="bg2"/>
          </a:solidFill>
          <a:latin typeface="Arial" charset="0"/>
        </a:defRPr>
      </a:lvl3pPr>
      <a:lvl4pPr algn="l" rtl="0" eaLnBrk="0" fontAlgn="base" hangingPunct="0">
        <a:spcBef>
          <a:spcPct val="0"/>
        </a:spcBef>
        <a:spcAft>
          <a:spcPct val="0"/>
        </a:spcAft>
        <a:defRPr sz="3200" b="1">
          <a:solidFill>
            <a:schemeClr val="bg2"/>
          </a:solidFill>
          <a:latin typeface="Arial" charset="0"/>
        </a:defRPr>
      </a:lvl4pPr>
      <a:lvl5pPr algn="l" rtl="0" eaLnBrk="0" fontAlgn="base" hangingPunct="0">
        <a:spcBef>
          <a:spcPct val="0"/>
        </a:spcBef>
        <a:spcAft>
          <a:spcPct val="0"/>
        </a:spcAft>
        <a:defRPr sz="3200" b="1">
          <a:solidFill>
            <a:schemeClr val="bg2"/>
          </a:solidFill>
          <a:latin typeface="Arial" charset="0"/>
        </a:defRPr>
      </a:lvl5pPr>
      <a:lvl6pPr marL="457200" algn="l" rtl="0" fontAlgn="base">
        <a:spcBef>
          <a:spcPct val="0"/>
        </a:spcBef>
        <a:spcAft>
          <a:spcPct val="0"/>
        </a:spcAft>
        <a:defRPr sz="3200" b="1">
          <a:solidFill>
            <a:schemeClr val="bg2"/>
          </a:solidFill>
          <a:latin typeface="Arial" charset="0"/>
        </a:defRPr>
      </a:lvl6pPr>
      <a:lvl7pPr marL="914400" algn="l" rtl="0" fontAlgn="base">
        <a:spcBef>
          <a:spcPct val="0"/>
        </a:spcBef>
        <a:spcAft>
          <a:spcPct val="0"/>
        </a:spcAft>
        <a:defRPr sz="3200" b="1">
          <a:solidFill>
            <a:schemeClr val="bg2"/>
          </a:solidFill>
          <a:latin typeface="Arial" charset="0"/>
        </a:defRPr>
      </a:lvl7pPr>
      <a:lvl8pPr marL="1371600" algn="l" rtl="0" fontAlgn="base">
        <a:spcBef>
          <a:spcPct val="0"/>
        </a:spcBef>
        <a:spcAft>
          <a:spcPct val="0"/>
        </a:spcAft>
        <a:defRPr sz="3200" b="1">
          <a:solidFill>
            <a:schemeClr val="bg2"/>
          </a:solidFill>
          <a:latin typeface="Arial" charset="0"/>
        </a:defRPr>
      </a:lvl8pPr>
      <a:lvl9pPr marL="1828800" algn="l" rtl="0" fontAlgn="base">
        <a:spcBef>
          <a:spcPct val="0"/>
        </a:spcBef>
        <a:spcAft>
          <a:spcPct val="0"/>
        </a:spcAft>
        <a:defRPr sz="3200" b="1">
          <a:solidFill>
            <a:schemeClr val="bg2"/>
          </a:solidFill>
          <a:latin typeface="Arial" charset="0"/>
        </a:defRPr>
      </a:lvl9pPr>
    </p:titleStyle>
    <p:bodyStyle>
      <a:lvl1pPr marL="179388" indent="-179388" algn="l" rtl="0" eaLnBrk="0" fontAlgn="base" hangingPunct="0">
        <a:spcBef>
          <a:spcPct val="20000"/>
        </a:spcBef>
        <a:spcAft>
          <a:spcPct val="0"/>
        </a:spcAft>
        <a:buChar char="•"/>
        <a:defRPr sz="2400">
          <a:solidFill>
            <a:schemeClr val="tx1"/>
          </a:solidFill>
          <a:latin typeface="+mn-lt"/>
          <a:ea typeface="+mn-ea"/>
          <a:cs typeface="+mn-cs"/>
        </a:defRPr>
      </a:lvl1pPr>
      <a:lvl2pPr marL="539750" indent="-180975" algn="l" rtl="0" eaLnBrk="0" fontAlgn="base" hangingPunct="0">
        <a:spcBef>
          <a:spcPct val="20000"/>
        </a:spcBef>
        <a:spcAft>
          <a:spcPct val="0"/>
        </a:spcAft>
        <a:buChar char="•"/>
        <a:defRPr sz="2000">
          <a:solidFill>
            <a:schemeClr val="tx1"/>
          </a:solidFill>
          <a:latin typeface="+mn-lt"/>
        </a:defRPr>
      </a:lvl2pPr>
      <a:lvl3pPr marL="900113" indent="-180975" algn="l" rtl="0" eaLnBrk="0" fontAlgn="base" hangingPunct="0">
        <a:spcBef>
          <a:spcPct val="20000"/>
        </a:spcBef>
        <a:spcAft>
          <a:spcPct val="0"/>
        </a:spcAft>
        <a:buChar char="•"/>
        <a:defRPr sz="1600">
          <a:solidFill>
            <a:schemeClr val="tx1"/>
          </a:solidFill>
          <a:latin typeface="+mn-lt"/>
        </a:defRPr>
      </a:lvl3pPr>
      <a:lvl4pPr marL="1258888" indent="-179388" algn="l" rtl="0" eaLnBrk="0" fontAlgn="base" hangingPunct="0">
        <a:spcBef>
          <a:spcPct val="20000"/>
        </a:spcBef>
        <a:spcAft>
          <a:spcPct val="0"/>
        </a:spcAft>
        <a:buChar char="•"/>
        <a:defRPr sz="1600">
          <a:solidFill>
            <a:schemeClr val="tx1"/>
          </a:solidFill>
          <a:latin typeface="+mn-lt"/>
        </a:defRPr>
      </a:lvl4pPr>
      <a:lvl5pPr marL="1611313" indent="-173038"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37" name="Rectangle 11"/>
          <p:cNvSpPr>
            <a:spLocks noGrp="1" noChangeArrowheads="1"/>
          </p:cNvSpPr>
          <p:nvPr>
            <p:ph type="title"/>
          </p:nvPr>
        </p:nvSpPr>
        <p:spPr bwMode="auto">
          <a:xfrm>
            <a:off x="608013" y="0"/>
            <a:ext cx="7929562"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smtClean="0"/>
              <a:t>Click to edit Master title style</a:t>
            </a:r>
          </a:p>
        </p:txBody>
      </p:sp>
      <p:grpSp>
        <p:nvGrpSpPr>
          <p:cNvPr id="1038" name="Group 13"/>
          <p:cNvGrpSpPr>
            <a:grpSpLocks/>
          </p:cNvGrpSpPr>
          <p:nvPr userDrawn="1"/>
        </p:nvGrpSpPr>
        <p:grpSpPr bwMode="auto">
          <a:xfrm>
            <a:off x="0" y="1317625"/>
            <a:ext cx="9144000" cy="90488"/>
            <a:chOff x="0" y="832"/>
            <a:chExt cx="5760" cy="57"/>
          </a:xfrm>
        </p:grpSpPr>
        <p:sp>
          <p:nvSpPr>
            <p:cNvPr id="1039" name="Rectangle 9"/>
            <p:cNvSpPr>
              <a:spLocks noChangeArrowheads="1"/>
            </p:cNvSpPr>
            <p:nvPr userDrawn="1"/>
          </p:nvSpPr>
          <p:spPr bwMode="auto">
            <a:xfrm>
              <a:off x="0" y="832"/>
              <a:ext cx="4800" cy="57"/>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de-CH" sz="2400">
                <a:solidFill>
                  <a:srgbClr val="000000"/>
                </a:solidFill>
                <a:cs typeface="Arial" charset="0"/>
              </a:endParaRPr>
            </a:p>
          </p:txBody>
        </p:sp>
        <p:sp>
          <p:nvSpPr>
            <p:cNvPr id="1040" name="Rectangle 3"/>
            <p:cNvSpPr>
              <a:spLocks noChangeArrowheads="1"/>
            </p:cNvSpPr>
            <p:nvPr userDrawn="1"/>
          </p:nvSpPr>
          <p:spPr bwMode="auto">
            <a:xfrm>
              <a:off x="4800" y="832"/>
              <a:ext cx="960" cy="57"/>
            </a:xfrm>
            <a:prstGeom prst="rect">
              <a:avLst/>
            </a:prstGeom>
            <a:solidFill>
              <a:srgbClr val="8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de-CH" sz="2400">
                <a:solidFill>
                  <a:srgbClr val="000000"/>
                </a:solidFill>
                <a:cs typeface="Arial" charset="0"/>
              </a:endParaRPr>
            </a:p>
          </p:txBody>
        </p:sp>
      </p:grpSp>
      <p:sp>
        <p:nvSpPr>
          <p:cNvPr id="1041" name="Rectangle 17"/>
          <p:cNvSpPr>
            <a:spLocks noGrp="1" noChangeArrowheads="1"/>
          </p:cNvSpPr>
          <p:nvPr>
            <p:ph type="body" idx="1"/>
          </p:nvPr>
        </p:nvSpPr>
        <p:spPr bwMode="auto">
          <a:xfrm>
            <a:off x="608013" y="1676400"/>
            <a:ext cx="7929562" cy="4189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20" name="Rectangle 7"/>
          <p:cNvSpPr>
            <a:spLocks noChangeArrowheads="1"/>
          </p:cNvSpPr>
          <p:nvPr userDrawn="1"/>
        </p:nvSpPr>
        <p:spPr bwMode="auto">
          <a:xfrm>
            <a:off x="8804275" y="6675438"/>
            <a:ext cx="201613" cy="122237"/>
          </a:xfrm>
          <a:prstGeom prst="rect">
            <a:avLst/>
          </a:prstGeom>
          <a:noFill/>
          <a:ln w="9525">
            <a:noFill/>
            <a:miter lim="800000"/>
            <a:headEnd/>
            <a:tailEnd/>
          </a:ln>
        </p:spPr>
        <p:txBody>
          <a:bodyPr wrap="none" lIns="0" tIns="0" rIns="0" bIns="0">
            <a:spAutoFit/>
          </a:bodyPr>
          <a:lstStyle/>
          <a:p>
            <a:pPr fontAlgn="base">
              <a:spcBef>
                <a:spcPct val="0"/>
              </a:spcBef>
              <a:spcAft>
                <a:spcPct val="0"/>
              </a:spcAft>
              <a:defRPr/>
            </a:pPr>
            <a:fld id="{AE2A88A9-86DD-4A37-BA17-82634724CCBF}" type="slidenum">
              <a:rPr lang="de-CH" sz="800">
                <a:solidFill>
                  <a:srgbClr val="000000"/>
                </a:solidFill>
                <a:cs typeface="Arial" charset="0"/>
              </a:rPr>
              <a:pPr fontAlgn="base">
                <a:spcBef>
                  <a:spcPct val="0"/>
                </a:spcBef>
                <a:spcAft>
                  <a:spcPct val="0"/>
                </a:spcAft>
                <a:defRPr/>
              </a:pPr>
              <a:t>‹#›</a:t>
            </a:fld>
            <a:endParaRPr lang="de-CH" sz="800">
              <a:solidFill>
                <a:srgbClr val="000000"/>
              </a:solidFill>
              <a:cs typeface="Arial" charset="0"/>
            </a:endParaRPr>
          </a:p>
        </p:txBody>
      </p:sp>
    </p:spTree>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spd="slow" p14:dur="1250">
        <p:blinds dir="vert"/>
      </p:transition>
    </mc:Choice>
    <mc:Fallback xmlns="">
      <p:transition spd="slow">
        <p:blinds dir="vert"/>
      </p:transition>
    </mc:Fallback>
  </mc:AlternateContent>
  <p:txStyles>
    <p:titleStyle>
      <a:lvl1pPr algn="l" rtl="0" eaLnBrk="0" fontAlgn="base" hangingPunct="0">
        <a:spcBef>
          <a:spcPct val="0"/>
        </a:spcBef>
        <a:spcAft>
          <a:spcPct val="0"/>
        </a:spcAft>
        <a:defRPr sz="3200" b="1">
          <a:solidFill>
            <a:schemeClr val="bg2"/>
          </a:solidFill>
          <a:latin typeface="+mj-lt"/>
          <a:ea typeface="+mj-ea"/>
          <a:cs typeface="+mj-cs"/>
        </a:defRPr>
      </a:lvl1pPr>
      <a:lvl2pPr algn="l" rtl="0" eaLnBrk="0" fontAlgn="base" hangingPunct="0">
        <a:spcBef>
          <a:spcPct val="0"/>
        </a:spcBef>
        <a:spcAft>
          <a:spcPct val="0"/>
        </a:spcAft>
        <a:defRPr sz="3200" b="1">
          <a:solidFill>
            <a:schemeClr val="bg2"/>
          </a:solidFill>
          <a:latin typeface="Arial" charset="0"/>
        </a:defRPr>
      </a:lvl2pPr>
      <a:lvl3pPr algn="l" rtl="0" eaLnBrk="0" fontAlgn="base" hangingPunct="0">
        <a:spcBef>
          <a:spcPct val="0"/>
        </a:spcBef>
        <a:spcAft>
          <a:spcPct val="0"/>
        </a:spcAft>
        <a:defRPr sz="3200" b="1">
          <a:solidFill>
            <a:schemeClr val="bg2"/>
          </a:solidFill>
          <a:latin typeface="Arial" charset="0"/>
        </a:defRPr>
      </a:lvl3pPr>
      <a:lvl4pPr algn="l" rtl="0" eaLnBrk="0" fontAlgn="base" hangingPunct="0">
        <a:spcBef>
          <a:spcPct val="0"/>
        </a:spcBef>
        <a:spcAft>
          <a:spcPct val="0"/>
        </a:spcAft>
        <a:defRPr sz="3200" b="1">
          <a:solidFill>
            <a:schemeClr val="bg2"/>
          </a:solidFill>
          <a:latin typeface="Arial" charset="0"/>
        </a:defRPr>
      </a:lvl4pPr>
      <a:lvl5pPr algn="l" rtl="0" eaLnBrk="0" fontAlgn="base" hangingPunct="0">
        <a:spcBef>
          <a:spcPct val="0"/>
        </a:spcBef>
        <a:spcAft>
          <a:spcPct val="0"/>
        </a:spcAft>
        <a:defRPr sz="3200" b="1">
          <a:solidFill>
            <a:schemeClr val="bg2"/>
          </a:solidFill>
          <a:latin typeface="Arial" charset="0"/>
        </a:defRPr>
      </a:lvl5pPr>
      <a:lvl6pPr marL="457200" algn="l" rtl="0" fontAlgn="base">
        <a:spcBef>
          <a:spcPct val="0"/>
        </a:spcBef>
        <a:spcAft>
          <a:spcPct val="0"/>
        </a:spcAft>
        <a:defRPr sz="3200" b="1">
          <a:solidFill>
            <a:schemeClr val="bg2"/>
          </a:solidFill>
          <a:latin typeface="Arial" charset="0"/>
        </a:defRPr>
      </a:lvl6pPr>
      <a:lvl7pPr marL="914400" algn="l" rtl="0" fontAlgn="base">
        <a:spcBef>
          <a:spcPct val="0"/>
        </a:spcBef>
        <a:spcAft>
          <a:spcPct val="0"/>
        </a:spcAft>
        <a:defRPr sz="3200" b="1">
          <a:solidFill>
            <a:schemeClr val="bg2"/>
          </a:solidFill>
          <a:latin typeface="Arial" charset="0"/>
        </a:defRPr>
      </a:lvl7pPr>
      <a:lvl8pPr marL="1371600" algn="l" rtl="0" fontAlgn="base">
        <a:spcBef>
          <a:spcPct val="0"/>
        </a:spcBef>
        <a:spcAft>
          <a:spcPct val="0"/>
        </a:spcAft>
        <a:defRPr sz="3200" b="1">
          <a:solidFill>
            <a:schemeClr val="bg2"/>
          </a:solidFill>
          <a:latin typeface="Arial" charset="0"/>
        </a:defRPr>
      </a:lvl8pPr>
      <a:lvl9pPr marL="1828800" algn="l" rtl="0" fontAlgn="base">
        <a:spcBef>
          <a:spcPct val="0"/>
        </a:spcBef>
        <a:spcAft>
          <a:spcPct val="0"/>
        </a:spcAft>
        <a:defRPr sz="3200" b="1">
          <a:solidFill>
            <a:schemeClr val="bg2"/>
          </a:solidFill>
          <a:latin typeface="Arial" charset="0"/>
        </a:defRPr>
      </a:lvl9pPr>
    </p:titleStyle>
    <p:bodyStyle>
      <a:lvl1pPr marL="179388" indent="-179388" algn="l" rtl="0" eaLnBrk="0" fontAlgn="base" hangingPunct="0">
        <a:spcBef>
          <a:spcPct val="20000"/>
        </a:spcBef>
        <a:spcAft>
          <a:spcPct val="0"/>
        </a:spcAft>
        <a:buChar char="•"/>
        <a:defRPr sz="2400">
          <a:solidFill>
            <a:schemeClr val="tx1"/>
          </a:solidFill>
          <a:latin typeface="+mn-lt"/>
          <a:ea typeface="+mn-ea"/>
          <a:cs typeface="+mn-cs"/>
        </a:defRPr>
      </a:lvl1pPr>
      <a:lvl2pPr marL="539750" indent="-180975" algn="l" rtl="0" eaLnBrk="0" fontAlgn="base" hangingPunct="0">
        <a:spcBef>
          <a:spcPct val="20000"/>
        </a:spcBef>
        <a:spcAft>
          <a:spcPct val="0"/>
        </a:spcAft>
        <a:buChar char="•"/>
        <a:defRPr sz="2000">
          <a:solidFill>
            <a:schemeClr val="tx1"/>
          </a:solidFill>
          <a:latin typeface="+mn-lt"/>
        </a:defRPr>
      </a:lvl2pPr>
      <a:lvl3pPr marL="900113" indent="-180975" algn="l" rtl="0" eaLnBrk="0" fontAlgn="base" hangingPunct="0">
        <a:spcBef>
          <a:spcPct val="20000"/>
        </a:spcBef>
        <a:spcAft>
          <a:spcPct val="0"/>
        </a:spcAft>
        <a:buChar char="•"/>
        <a:defRPr sz="1600">
          <a:solidFill>
            <a:schemeClr val="tx1"/>
          </a:solidFill>
          <a:latin typeface="+mn-lt"/>
        </a:defRPr>
      </a:lvl3pPr>
      <a:lvl4pPr marL="1258888" indent="-179388" algn="l" rtl="0" eaLnBrk="0" fontAlgn="base" hangingPunct="0">
        <a:spcBef>
          <a:spcPct val="20000"/>
        </a:spcBef>
        <a:spcAft>
          <a:spcPct val="0"/>
        </a:spcAft>
        <a:buChar char="•"/>
        <a:defRPr sz="1600">
          <a:solidFill>
            <a:schemeClr val="tx1"/>
          </a:solidFill>
          <a:latin typeface="+mn-lt"/>
        </a:defRPr>
      </a:lvl4pPr>
      <a:lvl5pPr marL="1611313" indent="-173038"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bwMode="auto">
          <a:xfrm>
            <a:off x="457200" y="292100"/>
            <a:ext cx="8229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34819" name="Rectangle 3"/>
          <p:cNvSpPr>
            <a:spLocks noGrp="1" noChangeArrowheads="1"/>
          </p:cNvSpPr>
          <p:nvPr>
            <p:ph type="body" idx="1"/>
          </p:nvPr>
        </p:nvSpPr>
        <p:spPr bwMode="auto">
          <a:xfrm>
            <a:off x="457200" y="19050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348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latin typeface="Arial" pitchFamily="34" charset="0"/>
              </a:defRPr>
            </a:lvl1pPr>
          </a:lstStyle>
          <a:p>
            <a:pPr fontAlgn="base">
              <a:spcBef>
                <a:spcPct val="0"/>
              </a:spcBef>
              <a:spcAft>
                <a:spcPct val="0"/>
              </a:spcAft>
              <a:defRPr/>
            </a:pPr>
            <a:endParaRPr lang="ru-RU">
              <a:solidFill>
                <a:srgbClr val="FFFFFF"/>
              </a:solidFill>
            </a:endParaRPr>
          </a:p>
        </p:txBody>
      </p:sp>
      <p:sp>
        <p:nvSpPr>
          <p:cNvPr id="348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latin typeface="Arial" pitchFamily="34" charset="0"/>
              </a:defRPr>
            </a:lvl1pPr>
          </a:lstStyle>
          <a:p>
            <a:pPr fontAlgn="base">
              <a:spcBef>
                <a:spcPct val="0"/>
              </a:spcBef>
              <a:spcAft>
                <a:spcPct val="0"/>
              </a:spcAft>
              <a:defRPr/>
            </a:pPr>
            <a:endParaRPr lang="ru-RU">
              <a:solidFill>
                <a:srgbClr val="FFFFFF"/>
              </a:solidFill>
            </a:endParaRPr>
          </a:p>
        </p:txBody>
      </p:sp>
      <p:sp>
        <p:nvSpPr>
          <p:cNvPr id="348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latin typeface="Arial" pitchFamily="34" charset="0"/>
              </a:defRPr>
            </a:lvl1pPr>
          </a:lstStyle>
          <a:p>
            <a:pPr fontAlgn="base">
              <a:spcBef>
                <a:spcPct val="0"/>
              </a:spcBef>
              <a:spcAft>
                <a:spcPct val="0"/>
              </a:spcAft>
              <a:defRPr/>
            </a:pPr>
            <a:fld id="{87B58159-59C5-47F3-9519-C7FDC35149B1}" type="slidenum">
              <a:rPr lang="ru-RU">
                <a:solidFill>
                  <a:srgbClr val="FFFFFF"/>
                </a:solidFill>
              </a:rPr>
              <a:pPr fontAlgn="base">
                <a:spcBef>
                  <a:spcPct val="0"/>
                </a:spcBef>
                <a:spcAft>
                  <a:spcPct val="0"/>
                </a:spcAft>
                <a:defRPr/>
              </a:pPr>
              <a:t>‹#›</a:t>
            </a:fld>
            <a:endParaRPr lang="ru-RU">
              <a:solidFill>
                <a:srgbClr val="FFFFFF"/>
              </a:solidFill>
            </a:endParaRPr>
          </a:p>
        </p:txBody>
      </p:sp>
    </p:spTree>
  </p:cSld>
  <p:clrMap bg1="dk2" tx1="lt1" bg2="dk1" tx2="lt2" accent1="accent1" accent2="accent2" accent3="accent3" accent4="accent4" accent5="accent5" accent6="accent6" hlink="hlink" folHlink="folHlink"/>
  <p:sldLayoutIdLst>
    <p:sldLayoutId id="2147483765" r:id="rId1"/>
  </p:sldLayoutIdLst>
  <mc:AlternateContent xmlns:mc="http://schemas.openxmlformats.org/markup-compatibility/2006" xmlns:p14="http://schemas.microsoft.com/office/powerpoint/2010/main">
    <mc:Choice Requires="p14">
      <p:transition spd="slow" p14:dur="1250">
        <p:blinds dir="vert"/>
      </p:transition>
    </mc:Choice>
    <mc:Fallback xmlns="">
      <p:transition spd="slow">
        <p:blinds dir="vert"/>
      </p:transition>
    </mc:Fallback>
  </mc:AlternateContent>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37" name="Rectangle 11"/>
          <p:cNvSpPr>
            <a:spLocks noGrp="1" noChangeArrowheads="1"/>
          </p:cNvSpPr>
          <p:nvPr>
            <p:ph type="title"/>
          </p:nvPr>
        </p:nvSpPr>
        <p:spPr bwMode="auto">
          <a:xfrm>
            <a:off x="608013" y="0"/>
            <a:ext cx="7929562"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smtClean="0"/>
              <a:t>Click to edit Master title style</a:t>
            </a:r>
          </a:p>
        </p:txBody>
      </p:sp>
      <p:grpSp>
        <p:nvGrpSpPr>
          <p:cNvPr id="1038" name="Group 13"/>
          <p:cNvGrpSpPr>
            <a:grpSpLocks/>
          </p:cNvGrpSpPr>
          <p:nvPr userDrawn="1"/>
        </p:nvGrpSpPr>
        <p:grpSpPr bwMode="auto">
          <a:xfrm>
            <a:off x="0" y="1317625"/>
            <a:ext cx="9144000" cy="90488"/>
            <a:chOff x="0" y="832"/>
            <a:chExt cx="5760" cy="57"/>
          </a:xfrm>
        </p:grpSpPr>
        <p:sp>
          <p:nvSpPr>
            <p:cNvPr id="1039" name="Rectangle 9"/>
            <p:cNvSpPr>
              <a:spLocks noChangeArrowheads="1"/>
            </p:cNvSpPr>
            <p:nvPr userDrawn="1"/>
          </p:nvSpPr>
          <p:spPr bwMode="auto">
            <a:xfrm>
              <a:off x="0" y="832"/>
              <a:ext cx="4800" cy="57"/>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de-CH" sz="2400">
                <a:solidFill>
                  <a:srgbClr val="000000"/>
                </a:solidFill>
                <a:cs typeface="Arial" charset="0"/>
              </a:endParaRPr>
            </a:p>
          </p:txBody>
        </p:sp>
        <p:sp>
          <p:nvSpPr>
            <p:cNvPr id="1040" name="Rectangle 3"/>
            <p:cNvSpPr>
              <a:spLocks noChangeArrowheads="1"/>
            </p:cNvSpPr>
            <p:nvPr userDrawn="1"/>
          </p:nvSpPr>
          <p:spPr bwMode="auto">
            <a:xfrm>
              <a:off x="4800" y="832"/>
              <a:ext cx="960" cy="57"/>
            </a:xfrm>
            <a:prstGeom prst="rect">
              <a:avLst/>
            </a:prstGeom>
            <a:solidFill>
              <a:srgbClr val="8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de-CH" sz="2400">
                <a:solidFill>
                  <a:srgbClr val="000000"/>
                </a:solidFill>
                <a:cs typeface="Arial" charset="0"/>
              </a:endParaRPr>
            </a:p>
          </p:txBody>
        </p:sp>
      </p:grpSp>
      <p:sp>
        <p:nvSpPr>
          <p:cNvPr id="1041" name="Rectangle 17"/>
          <p:cNvSpPr>
            <a:spLocks noGrp="1" noChangeArrowheads="1"/>
          </p:cNvSpPr>
          <p:nvPr>
            <p:ph type="body" idx="1"/>
          </p:nvPr>
        </p:nvSpPr>
        <p:spPr bwMode="auto">
          <a:xfrm>
            <a:off x="608013" y="1676400"/>
            <a:ext cx="7929562" cy="4189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20" name="Rectangle 7"/>
          <p:cNvSpPr>
            <a:spLocks noChangeArrowheads="1"/>
          </p:cNvSpPr>
          <p:nvPr userDrawn="1"/>
        </p:nvSpPr>
        <p:spPr bwMode="auto">
          <a:xfrm>
            <a:off x="8804275" y="6675438"/>
            <a:ext cx="201613" cy="122237"/>
          </a:xfrm>
          <a:prstGeom prst="rect">
            <a:avLst/>
          </a:prstGeom>
          <a:noFill/>
          <a:ln w="9525">
            <a:noFill/>
            <a:miter lim="800000"/>
            <a:headEnd/>
            <a:tailEnd/>
          </a:ln>
        </p:spPr>
        <p:txBody>
          <a:bodyPr wrap="none" lIns="0" tIns="0" rIns="0" bIns="0">
            <a:spAutoFit/>
          </a:bodyPr>
          <a:lstStyle/>
          <a:p>
            <a:pPr fontAlgn="base">
              <a:spcBef>
                <a:spcPct val="0"/>
              </a:spcBef>
              <a:spcAft>
                <a:spcPct val="0"/>
              </a:spcAft>
              <a:defRPr/>
            </a:pPr>
            <a:fld id="{AE2A88A9-86DD-4A37-BA17-82634724CCBF}" type="slidenum">
              <a:rPr lang="de-CH" sz="800">
                <a:solidFill>
                  <a:srgbClr val="000000"/>
                </a:solidFill>
                <a:cs typeface="Arial" charset="0"/>
              </a:rPr>
              <a:pPr fontAlgn="base">
                <a:spcBef>
                  <a:spcPct val="0"/>
                </a:spcBef>
                <a:spcAft>
                  <a:spcPct val="0"/>
                </a:spcAft>
                <a:defRPr/>
              </a:pPr>
              <a:t>‹#›</a:t>
            </a:fld>
            <a:endParaRPr lang="de-CH" sz="800">
              <a:solidFill>
                <a:srgbClr val="000000"/>
              </a:solidFill>
              <a:cs typeface="Arial" charset="0"/>
            </a:endParaRPr>
          </a:p>
        </p:txBody>
      </p:sp>
    </p:spTree>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spd="slow" p14:dur="1250">
        <p:blinds dir="vert"/>
      </p:transition>
    </mc:Choice>
    <mc:Fallback xmlns="">
      <p:transition spd="slow">
        <p:blinds dir="vert"/>
      </p:transition>
    </mc:Fallback>
  </mc:AlternateContent>
  <p:txStyles>
    <p:titleStyle>
      <a:lvl1pPr algn="l" rtl="0" eaLnBrk="0" fontAlgn="base" hangingPunct="0">
        <a:spcBef>
          <a:spcPct val="0"/>
        </a:spcBef>
        <a:spcAft>
          <a:spcPct val="0"/>
        </a:spcAft>
        <a:defRPr sz="3200" b="1">
          <a:solidFill>
            <a:schemeClr val="bg2"/>
          </a:solidFill>
          <a:latin typeface="+mj-lt"/>
          <a:ea typeface="+mj-ea"/>
          <a:cs typeface="+mj-cs"/>
        </a:defRPr>
      </a:lvl1pPr>
      <a:lvl2pPr algn="l" rtl="0" eaLnBrk="0" fontAlgn="base" hangingPunct="0">
        <a:spcBef>
          <a:spcPct val="0"/>
        </a:spcBef>
        <a:spcAft>
          <a:spcPct val="0"/>
        </a:spcAft>
        <a:defRPr sz="3200" b="1">
          <a:solidFill>
            <a:schemeClr val="bg2"/>
          </a:solidFill>
          <a:latin typeface="Arial" charset="0"/>
        </a:defRPr>
      </a:lvl2pPr>
      <a:lvl3pPr algn="l" rtl="0" eaLnBrk="0" fontAlgn="base" hangingPunct="0">
        <a:spcBef>
          <a:spcPct val="0"/>
        </a:spcBef>
        <a:spcAft>
          <a:spcPct val="0"/>
        </a:spcAft>
        <a:defRPr sz="3200" b="1">
          <a:solidFill>
            <a:schemeClr val="bg2"/>
          </a:solidFill>
          <a:latin typeface="Arial" charset="0"/>
        </a:defRPr>
      </a:lvl3pPr>
      <a:lvl4pPr algn="l" rtl="0" eaLnBrk="0" fontAlgn="base" hangingPunct="0">
        <a:spcBef>
          <a:spcPct val="0"/>
        </a:spcBef>
        <a:spcAft>
          <a:spcPct val="0"/>
        </a:spcAft>
        <a:defRPr sz="3200" b="1">
          <a:solidFill>
            <a:schemeClr val="bg2"/>
          </a:solidFill>
          <a:latin typeface="Arial" charset="0"/>
        </a:defRPr>
      </a:lvl4pPr>
      <a:lvl5pPr algn="l" rtl="0" eaLnBrk="0" fontAlgn="base" hangingPunct="0">
        <a:spcBef>
          <a:spcPct val="0"/>
        </a:spcBef>
        <a:spcAft>
          <a:spcPct val="0"/>
        </a:spcAft>
        <a:defRPr sz="3200" b="1">
          <a:solidFill>
            <a:schemeClr val="bg2"/>
          </a:solidFill>
          <a:latin typeface="Arial" charset="0"/>
        </a:defRPr>
      </a:lvl5pPr>
      <a:lvl6pPr marL="457200" algn="l" rtl="0" fontAlgn="base">
        <a:spcBef>
          <a:spcPct val="0"/>
        </a:spcBef>
        <a:spcAft>
          <a:spcPct val="0"/>
        </a:spcAft>
        <a:defRPr sz="3200" b="1">
          <a:solidFill>
            <a:schemeClr val="bg2"/>
          </a:solidFill>
          <a:latin typeface="Arial" charset="0"/>
        </a:defRPr>
      </a:lvl6pPr>
      <a:lvl7pPr marL="914400" algn="l" rtl="0" fontAlgn="base">
        <a:spcBef>
          <a:spcPct val="0"/>
        </a:spcBef>
        <a:spcAft>
          <a:spcPct val="0"/>
        </a:spcAft>
        <a:defRPr sz="3200" b="1">
          <a:solidFill>
            <a:schemeClr val="bg2"/>
          </a:solidFill>
          <a:latin typeface="Arial" charset="0"/>
        </a:defRPr>
      </a:lvl7pPr>
      <a:lvl8pPr marL="1371600" algn="l" rtl="0" fontAlgn="base">
        <a:spcBef>
          <a:spcPct val="0"/>
        </a:spcBef>
        <a:spcAft>
          <a:spcPct val="0"/>
        </a:spcAft>
        <a:defRPr sz="3200" b="1">
          <a:solidFill>
            <a:schemeClr val="bg2"/>
          </a:solidFill>
          <a:latin typeface="Arial" charset="0"/>
        </a:defRPr>
      </a:lvl8pPr>
      <a:lvl9pPr marL="1828800" algn="l" rtl="0" fontAlgn="base">
        <a:spcBef>
          <a:spcPct val="0"/>
        </a:spcBef>
        <a:spcAft>
          <a:spcPct val="0"/>
        </a:spcAft>
        <a:defRPr sz="3200" b="1">
          <a:solidFill>
            <a:schemeClr val="bg2"/>
          </a:solidFill>
          <a:latin typeface="Arial" charset="0"/>
        </a:defRPr>
      </a:lvl9pPr>
    </p:titleStyle>
    <p:bodyStyle>
      <a:lvl1pPr marL="179388" indent="-179388" algn="l" rtl="0" eaLnBrk="0" fontAlgn="base" hangingPunct="0">
        <a:spcBef>
          <a:spcPct val="20000"/>
        </a:spcBef>
        <a:spcAft>
          <a:spcPct val="0"/>
        </a:spcAft>
        <a:buChar char="•"/>
        <a:defRPr sz="2400">
          <a:solidFill>
            <a:schemeClr val="tx1"/>
          </a:solidFill>
          <a:latin typeface="+mn-lt"/>
          <a:ea typeface="+mn-ea"/>
          <a:cs typeface="+mn-cs"/>
        </a:defRPr>
      </a:lvl1pPr>
      <a:lvl2pPr marL="539750" indent="-180975" algn="l" rtl="0" eaLnBrk="0" fontAlgn="base" hangingPunct="0">
        <a:spcBef>
          <a:spcPct val="20000"/>
        </a:spcBef>
        <a:spcAft>
          <a:spcPct val="0"/>
        </a:spcAft>
        <a:buChar char="•"/>
        <a:defRPr sz="2000">
          <a:solidFill>
            <a:schemeClr val="tx1"/>
          </a:solidFill>
          <a:latin typeface="+mn-lt"/>
        </a:defRPr>
      </a:lvl2pPr>
      <a:lvl3pPr marL="900113" indent="-180975" algn="l" rtl="0" eaLnBrk="0" fontAlgn="base" hangingPunct="0">
        <a:spcBef>
          <a:spcPct val="20000"/>
        </a:spcBef>
        <a:spcAft>
          <a:spcPct val="0"/>
        </a:spcAft>
        <a:buChar char="•"/>
        <a:defRPr sz="1600">
          <a:solidFill>
            <a:schemeClr val="tx1"/>
          </a:solidFill>
          <a:latin typeface="+mn-lt"/>
        </a:defRPr>
      </a:lvl3pPr>
      <a:lvl4pPr marL="1258888" indent="-179388" algn="l" rtl="0" eaLnBrk="0" fontAlgn="base" hangingPunct="0">
        <a:spcBef>
          <a:spcPct val="20000"/>
        </a:spcBef>
        <a:spcAft>
          <a:spcPct val="0"/>
        </a:spcAft>
        <a:buChar char="•"/>
        <a:defRPr sz="1600">
          <a:solidFill>
            <a:schemeClr val="tx1"/>
          </a:solidFill>
          <a:latin typeface="+mn-lt"/>
        </a:defRPr>
      </a:lvl4pPr>
      <a:lvl5pPr marL="1611313" indent="-173038"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37" name="Rectangle 11"/>
          <p:cNvSpPr>
            <a:spLocks noGrp="1" noChangeArrowheads="1"/>
          </p:cNvSpPr>
          <p:nvPr>
            <p:ph type="title"/>
          </p:nvPr>
        </p:nvSpPr>
        <p:spPr bwMode="auto">
          <a:xfrm>
            <a:off x="608013" y="0"/>
            <a:ext cx="7929562"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smtClean="0"/>
              <a:t>Click to edit Master title style</a:t>
            </a:r>
          </a:p>
        </p:txBody>
      </p:sp>
      <p:grpSp>
        <p:nvGrpSpPr>
          <p:cNvPr id="1038" name="Group 13"/>
          <p:cNvGrpSpPr>
            <a:grpSpLocks/>
          </p:cNvGrpSpPr>
          <p:nvPr userDrawn="1"/>
        </p:nvGrpSpPr>
        <p:grpSpPr bwMode="auto">
          <a:xfrm>
            <a:off x="0" y="1317625"/>
            <a:ext cx="9144000" cy="90488"/>
            <a:chOff x="0" y="832"/>
            <a:chExt cx="5760" cy="57"/>
          </a:xfrm>
        </p:grpSpPr>
        <p:sp>
          <p:nvSpPr>
            <p:cNvPr id="1039" name="Rectangle 9"/>
            <p:cNvSpPr>
              <a:spLocks noChangeArrowheads="1"/>
            </p:cNvSpPr>
            <p:nvPr userDrawn="1"/>
          </p:nvSpPr>
          <p:spPr bwMode="auto">
            <a:xfrm>
              <a:off x="0" y="832"/>
              <a:ext cx="4800" cy="57"/>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de-CH" sz="2400">
                <a:solidFill>
                  <a:srgbClr val="000000"/>
                </a:solidFill>
                <a:cs typeface="Arial" charset="0"/>
              </a:endParaRPr>
            </a:p>
          </p:txBody>
        </p:sp>
        <p:sp>
          <p:nvSpPr>
            <p:cNvPr id="1040" name="Rectangle 3"/>
            <p:cNvSpPr>
              <a:spLocks noChangeArrowheads="1"/>
            </p:cNvSpPr>
            <p:nvPr userDrawn="1"/>
          </p:nvSpPr>
          <p:spPr bwMode="auto">
            <a:xfrm>
              <a:off x="4800" y="832"/>
              <a:ext cx="960" cy="57"/>
            </a:xfrm>
            <a:prstGeom prst="rect">
              <a:avLst/>
            </a:prstGeom>
            <a:solidFill>
              <a:srgbClr val="8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de-CH" sz="2400">
                <a:solidFill>
                  <a:srgbClr val="000000"/>
                </a:solidFill>
                <a:cs typeface="Arial" charset="0"/>
              </a:endParaRPr>
            </a:p>
          </p:txBody>
        </p:sp>
      </p:grpSp>
      <p:sp>
        <p:nvSpPr>
          <p:cNvPr id="1041" name="Rectangle 17"/>
          <p:cNvSpPr>
            <a:spLocks noGrp="1" noChangeArrowheads="1"/>
          </p:cNvSpPr>
          <p:nvPr>
            <p:ph type="body" idx="1"/>
          </p:nvPr>
        </p:nvSpPr>
        <p:spPr bwMode="auto">
          <a:xfrm>
            <a:off x="608013" y="1676400"/>
            <a:ext cx="7929562" cy="4189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20" name="Rectangle 7"/>
          <p:cNvSpPr>
            <a:spLocks noChangeArrowheads="1"/>
          </p:cNvSpPr>
          <p:nvPr userDrawn="1"/>
        </p:nvSpPr>
        <p:spPr bwMode="auto">
          <a:xfrm>
            <a:off x="8804275" y="6675438"/>
            <a:ext cx="201613" cy="122237"/>
          </a:xfrm>
          <a:prstGeom prst="rect">
            <a:avLst/>
          </a:prstGeom>
          <a:noFill/>
          <a:ln w="9525">
            <a:noFill/>
            <a:miter lim="800000"/>
            <a:headEnd/>
            <a:tailEnd/>
          </a:ln>
        </p:spPr>
        <p:txBody>
          <a:bodyPr wrap="none" lIns="0" tIns="0" rIns="0" bIns="0">
            <a:spAutoFit/>
          </a:bodyPr>
          <a:lstStyle/>
          <a:p>
            <a:pPr fontAlgn="base">
              <a:spcBef>
                <a:spcPct val="0"/>
              </a:spcBef>
              <a:spcAft>
                <a:spcPct val="0"/>
              </a:spcAft>
              <a:defRPr/>
            </a:pPr>
            <a:fld id="{AE2A88A9-86DD-4A37-BA17-82634724CCBF}" type="slidenum">
              <a:rPr lang="de-CH" sz="800">
                <a:solidFill>
                  <a:srgbClr val="000000"/>
                </a:solidFill>
                <a:cs typeface="Arial" charset="0"/>
              </a:rPr>
              <a:pPr fontAlgn="base">
                <a:spcBef>
                  <a:spcPct val="0"/>
                </a:spcBef>
                <a:spcAft>
                  <a:spcPct val="0"/>
                </a:spcAft>
                <a:defRPr/>
              </a:pPr>
              <a:t>‹#›</a:t>
            </a:fld>
            <a:endParaRPr lang="de-CH" sz="800">
              <a:solidFill>
                <a:srgbClr val="000000"/>
              </a:solidFill>
              <a:cs typeface="Arial" charset="0"/>
            </a:endParaRPr>
          </a:p>
        </p:txBody>
      </p:sp>
    </p:spTree>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spd="slow" p14:dur="1250">
        <p:blinds dir="vert"/>
      </p:transition>
    </mc:Choice>
    <mc:Fallback xmlns="">
      <p:transition spd="slow">
        <p:blinds dir="vert"/>
      </p:transition>
    </mc:Fallback>
  </mc:AlternateContent>
  <p:txStyles>
    <p:titleStyle>
      <a:lvl1pPr algn="l" rtl="0" eaLnBrk="0" fontAlgn="base" hangingPunct="0">
        <a:spcBef>
          <a:spcPct val="0"/>
        </a:spcBef>
        <a:spcAft>
          <a:spcPct val="0"/>
        </a:spcAft>
        <a:defRPr sz="3200" b="1">
          <a:solidFill>
            <a:schemeClr val="bg2"/>
          </a:solidFill>
          <a:latin typeface="+mj-lt"/>
          <a:ea typeface="+mj-ea"/>
          <a:cs typeface="+mj-cs"/>
        </a:defRPr>
      </a:lvl1pPr>
      <a:lvl2pPr algn="l" rtl="0" eaLnBrk="0" fontAlgn="base" hangingPunct="0">
        <a:spcBef>
          <a:spcPct val="0"/>
        </a:spcBef>
        <a:spcAft>
          <a:spcPct val="0"/>
        </a:spcAft>
        <a:defRPr sz="3200" b="1">
          <a:solidFill>
            <a:schemeClr val="bg2"/>
          </a:solidFill>
          <a:latin typeface="Arial" charset="0"/>
        </a:defRPr>
      </a:lvl2pPr>
      <a:lvl3pPr algn="l" rtl="0" eaLnBrk="0" fontAlgn="base" hangingPunct="0">
        <a:spcBef>
          <a:spcPct val="0"/>
        </a:spcBef>
        <a:spcAft>
          <a:spcPct val="0"/>
        </a:spcAft>
        <a:defRPr sz="3200" b="1">
          <a:solidFill>
            <a:schemeClr val="bg2"/>
          </a:solidFill>
          <a:latin typeface="Arial" charset="0"/>
        </a:defRPr>
      </a:lvl3pPr>
      <a:lvl4pPr algn="l" rtl="0" eaLnBrk="0" fontAlgn="base" hangingPunct="0">
        <a:spcBef>
          <a:spcPct val="0"/>
        </a:spcBef>
        <a:spcAft>
          <a:spcPct val="0"/>
        </a:spcAft>
        <a:defRPr sz="3200" b="1">
          <a:solidFill>
            <a:schemeClr val="bg2"/>
          </a:solidFill>
          <a:latin typeface="Arial" charset="0"/>
        </a:defRPr>
      </a:lvl4pPr>
      <a:lvl5pPr algn="l" rtl="0" eaLnBrk="0" fontAlgn="base" hangingPunct="0">
        <a:spcBef>
          <a:spcPct val="0"/>
        </a:spcBef>
        <a:spcAft>
          <a:spcPct val="0"/>
        </a:spcAft>
        <a:defRPr sz="3200" b="1">
          <a:solidFill>
            <a:schemeClr val="bg2"/>
          </a:solidFill>
          <a:latin typeface="Arial" charset="0"/>
        </a:defRPr>
      </a:lvl5pPr>
      <a:lvl6pPr marL="457200" algn="l" rtl="0" fontAlgn="base">
        <a:spcBef>
          <a:spcPct val="0"/>
        </a:spcBef>
        <a:spcAft>
          <a:spcPct val="0"/>
        </a:spcAft>
        <a:defRPr sz="3200" b="1">
          <a:solidFill>
            <a:schemeClr val="bg2"/>
          </a:solidFill>
          <a:latin typeface="Arial" charset="0"/>
        </a:defRPr>
      </a:lvl6pPr>
      <a:lvl7pPr marL="914400" algn="l" rtl="0" fontAlgn="base">
        <a:spcBef>
          <a:spcPct val="0"/>
        </a:spcBef>
        <a:spcAft>
          <a:spcPct val="0"/>
        </a:spcAft>
        <a:defRPr sz="3200" b="1">
          <a:solidFill>
            <a:schemeClr val="bg2"/>
          </a:solidFill>
          <a:latin typeface="Arial" charset="0"/>
        </a:defRPr>
      </a:lvl7pPr>
      <a:lvl8pPr marL="1371600" algn="l" rtl="0" fontAlgn="base">
        <a:spcBef>
          <a:spcPct val="0"/>
        </a:spcBef>
        <a:spcAft>
          <a:spcPct val="0"/>
        </a:spcAft>
        <a:defRPr sz="3200" b="1">
          <a:solidFill>
            <a:schemeClr val="bg2"/>
          </a:solidFill>
          <a:latin typeface="Arial" charset="0"/>
        </a:defRPr>
      </a:lvl8pPr>
      <a:lvl9pPr marL="1828800" algn="l" rtl="0" fontAlgn="base">
        <a:spcBef>
          <a:spcPct val="0"/>
        </a:spcBef>
        <a:spcAft>
          <a:spcPct val="0"/>
        </a:spcAft>
        <a:defRPr sz="3200" b="1">
          <a:solidFill>
            <a:schemeClr val="bg2"/>
          </a:solidFill>
          <a:latin typeface="Arial" charset="0"/>
        </a:defRPr>
      </a:lvl9pPr>
    </p:titleStyle>
    <p:bodyStyle>
      <a:lvl1pPr marL="179388" indent="-179388" algn="l" rtl="0" eaLnBrk="0" fontAlgn="base" hangingPunct="0">
        <a:spcBef>
          <a:spcPct val="20000"/>
        </a:spcBef>
        <a:spcAft>
          <a:spcPct val="0"/>
        </a:spcAft>
        <a:buChar char="•"/>
        <a:defRPr sz="2400">
          <a:solidFill>
            <a:schemeClr val="tx1"/>
          </a:solidFill>
          <a:latin typeface="+mn-lt"/>
          <a:ea typeface="+mn-ea"/>
          <a:cs typeface="+mn-cs"/>
        </a:defRPr>
      </a:lvl1pPr>
      <a:lvl2pPr marL="539750" indent="-180975" algn="l" rtl="0" eaLnBrk="0" fontAlgn="base" hangingPunct="0">
        <a:spcBef>
          <a:spcPct val="20000"/>
        </a:spcBef>
        <a:spcAft>
          <a:spcPct val="0"/>
        </a:spcAft>
        <a:buChar char="•"/>
        <a:defRPr sz="2000">
          <a:solidFill>
            <a:schemeClr val="tx1"/>
          </a:solidFill>
          <a:latin typeface="+mn-lt"/>
        </a:defRPr>
      </a:lvl2pPr>
      <a:lvl3pPr marL="900113" indent="-180975" algn="l" rtl="0" eaLnBrk="0" fontAlgn="base" hangingPunct="0">
        <a:spcBef>
          <a:spcPct val="20000"/>
        </a:spcBef>
        <a:spcAft>
          <a:spcPct val="0"/>
        </a:spcAft>
        <a:buChar char="•"/>
        <a:defRPr sz="1600">
          <a:solidFill>
            <a:schemeClr val="tx1"/>
          </a:solidFill>
          <a:latin typeface="+mn-lt"/>
        </a:defRPr>
      </a:lvl3pPr>
      <a:lvl4pPr marL="1258888" indent="-179388" algn="l" rtl="0" eaLnBrk="0" fontAlgn="base" hangingPunct="0">
        <a:spcBef>
          <a:spcPct val="20000"/>
        </a:spcBef>
        <a:spcAft>
          <a:spcPct val="0"/>
        </a:spcAft>
        <a:buChar char="•"/>
        <a:defRPr sz="1600">
          <a:solidFill>
            <a:schemeClr val="tx1"/>
          </a:solidFill>
          <a:latin typeface="+mn-lt"/>
        </a:defRPr>
      </a:lvl4pPr>
      <a:lvl5pPr marL="1611313" indent="-173038"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5"/>
          <p:cNvPicPr>
            <a:picLocks noChangeAspect="1"/>
          </p:cNvPicPr>
          <p:nvPr userDrawn="1"/>
        </p:nvPicPr>
        <p:blipFill>
          <a:blip r:embed="rId4" cstate="print">
            <a:extLst>
              <a:ext uri="{28A0092B-C50C-407E-A947-70E740481C1C}">
                <a14:useLocalDpi xmlns:a14="http://schemas.microsoft.com/office/drawing/2010/main" val="0"/>
              </a:ext>
            </a:extLst>
          </a:blip>
          <a:srcRect l="21352" t="17010" r="17224" b="14027"/>
          <a:stretch>
            <a:fillRect/>
          </a:stretch>
        </p:blipFill>
        <p:spPr bwMode="auto">
          <a:xfrm>
            <a:off x="-7938" y="0"/>
            <a:ext cx="9193213" cy="686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userDrawn="1"/>
        </p:nvSpPr>
        <p:spPr>
          <a:xfrm>
            <a:off x="0" y="0"/>
            <a:ext cx="9201150" cy="6858000"/>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srgbClr val="FFFFFF"/>
              </a:solidFill>
            </a:endParaRPr>
          </a:p>
        </p:txBody>
      </p:sp>
      <p:sp>
        <p:nvSpPr>
          <p:cNvPr id="1028" name="Rectangle 11"/>
          <p:cNvSpPr>
            <a:spLocks noGrp="1" noChangeArrowheads="1"/>
          </p:cNvSpPr>
          <p:nvPr>
            <p:ph type="title"/>
          </p:nvPr>
        </p:nvSpPr>
        <p:spPr bwMode="auto">
          <a:xfrm>
            <a:off x="223838" y="0"/>
            <a:ext cx="8639175"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9" name="Rectangle 12"/>
          <p:cNvSpPr>
            <a:spLocks noGrp="1" noChangeArrowheads="1"/>
          </p:cNvSpPr>
          <p:nvPr>
            <p:ph type="body" idx="1"/>
          </p:nvPr>
        </p:nvSpPr>
        <p:spPr bwMode="auto">
          <a:xfrm>
            <a:off x="223838" y="1412875"/>
            <a:ext cx="8639175" cy="511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963" r:id="rId1"/>
    <p:sldLayoutId id="2147483965" r:id="rId2"/>
  </p:sldLayoutIdLst>
  <p:transition spd="slow">
    <p:blinds dir="vert"/>
  </p:transition>
  <p:txStyles>
    <p:titleStyle>
      <a:lvl1pPr algn="l" rtl="0" eaLnBrk="0" fontAlgn="base" hangingPunct="0">
        <a:lnSpc>
          <a:spcPct val="90000"/>
        </a:lnSpc>
        <a:spcBef>
          <a:spcPct val="0"/>
        </a:spcBef>
        <a:spcAft>
          <a:spcPct val="0"/>
        </a:spcAft>
        <a:defRPr sz="2800" b="1">
          <a:solidFill>
            <a:schemeClr val="accent2"/>
          </a:solidFill>
          <a:latin typeface="+mj-lt"/>
          <a:ea typeface="ＭＳ Ｐゴシック" charset="0"/>
          <a:cs typeface="ＭＳ Ｐゴシック" charset="0"/>
        </a:defRPr>
      </a:lvl1pPr>
      <a:lvl2pPr algn="l" rtl="0" eaLnBrk="0" fontAlgn="base" hangingPunct="0">
        <a:lnSpc>
          <a:spcPct val="90000"/>
        </a:lnSpc>
        <a:spcBef>
          <a:spcPct val="0"/>
        </a:spcBef>
        <a:spcAft>
          <a:spcPct val="0"/>
        </a:spcAft>
        <a:defRPr sz="2800" b="1">
          <a:solidFill>
            <a:schemeClr val="accent2"/>
          </a:solidFill>
          <a:latin typeface="Arial" charset="0"/>
          <a:ea typeface="ＭＳ Ｐゴシック" charset="0"/>
          <a:cs typeface="ＭＳ Ｐゴシック" charset="0"/>
        </a:defRPr>
      </a:lvl2pPr>
      <a:lvl3pPr algn="l" rtl="0" eaLnBrk="0" fontAlgn="base" hangingPunct="0">
        <a:lnSpc>
          <a:spcPct val="90000"/>
        </a:lnSpc>
        <a:spcBef>
          <a:spcPct val="0"/>
        </a:spcBef>
        <a:spcAft>
          <a:spcPct val="0"/>
        </a:spcAft>
        <a:defRPr sz="2800" b="1">
          <a:solidFill>
            <a:schemeClr val="accent2"/>
          </a:solidFill>
          <a:latin typeface="Arial" charset="0"/>
          <a:ea typeface="ＭＳ Ｐゴシック" charset="0"/>
          <a:cs typeface="ＭＳ Ｐゴシック" charset="0"/>
        </a:defRPr>
      </a:lvl3pPr>
      <a:lvl4pPr algn="l" rtl="0" eaLnBrk="0" fontAlgn="base" hangingPunct="0">
        <a:lnSpc>
          <a:spcPct val="90000"/>
        </a:lnSpc>
        <a:spcBef>
          <a:spcPct val="0"/>
        </a:spcBef>
        <a:spcAft>
          <a:spcPct val="0"/>
        </a:spcAft>
        <a:defRPr sz="2800" b="1">
          <a:solidFill>
            <a:schemeClr val="accent2"/>
          </a:solidFill>
          <a:latin typeface="Arial" charset="0"/>
          <a:ea typeface="ＭＳ Ｐゴシック" charset="0"/>
          <a:cs typeface="ＭＳ Ｐゴシック" charset="0"/>
        </a:defRPr>
      </a:lvl4pPr>
      <a:lvl5pPr algn="l" rtl="0" eaLnBrk="0" fontAlgn="base" hangingPunct="0">
        <a:lnSpc>
          <a:spcPct val="90000"/>
        </a:lnSpc>
        <a:spcBef>
          <a:spcPct val="0"/>
        </a:spcBef>
        <a:spcAft>
          <a:spcPct val="0"/>
        </a:spcAft>
        <a:defRPr sz="2800" b="1">
          <a:solidFill>
            <a:schemeClr val="accent2"/>
          </a:solidFill>
          <a:latin typeface="Arial" charset="0"/>
          <a:ea typeface="ＭＳ Ｐゴシック" charset="0"/>
          <a:cs typeface="ＭＳ Ｐゴシック" charset="0"/>
        </a:defRPr>
      </a:lvl5pPr>
      <a:lvl6pPr marL="457200" algn="l" rtl="0" fontAlgn="base">
        <a:spcBef>
          <a:spcPct val="0"/>
        </a:spcBef>
        <a:spcAft>
          <a:spcPct val="0"/>
        </a:spcAft>
        <a:defRPr sz="3600" b="1">
          <a:solidFill>
            <a:schemeClr val="bg2"/>
          </a:solidFill>
          <a:latin typeface="Arial" charset="0"/>
        </a:defRPr>
      </a:lvl6pPr>
      <a:lvl7pPr marL="914400" algn="l" rtl="0" fontAlgn="base">
        <a:spcBef>
          <a:spcPct val="0"/>
        </a:spcBef>
        <a:spcAft>
          <a:spcPct val="0"/>
        </a:spcAft>
        <a:defRPr sz="3600" b="1">
          <a:solidFill>
            <a:schemeClr val="bg2"/>
          </a:solidFill>
          <a:latin typeface="Arial" charset="0"/>
        </a:defRPr>
      </a:lvl7pPr>
      <a:lvl8pPr marL="1371600" algn="l" rtl="0" fontAlgn="base">
        <a:spcBef>
          <a:spcPct val="0"/>
        </a:spcBef>
        <a:spcAft>
          <a:spcPct val="0"/>
        </a:spcAft>
        <a:defRPr sz="3600" b="1">
          <a:solidFill>
            <a:schemeClr val="bg2"/>
          </a:solidFill>
          <a:latin typeface="Arial" charset="0"/>
        </a:defRPr>
      </a:lvl8pPr>
      <a:lvl9pPr marL="1828800" algn="l" rtl="0" fontAlgn="base">
        <a:spcBef>
          <a:spcPct val="0"/>
        </a:spcBef>
        <a:spcAft>
          <a:spcPct val="0"/>
        </a:spcAft>
        <a:defRPr sz="3600" b="1">
          <a:solidFill>
            <a:schemeClr val="bg2"/>
          </a:solidFill>
          <a:latin typeface="Arial" charset="0"/>
        </a:defRPr>
      </a:lvl9pPr>
    </p:titleStyle>
    <p:bodyStyle>
      <a:lvl1pPr marL="342900" indent="-342900" algn="l" rtl="0" eaLnBrk="0" fontAlgn="base" hangingPunct="0">
        <a:spcBef>
          <a:spcPts val="1200"/>
        </a:spcBef>
        <a:spcAft>
          <a:spcPct val="0"/>
        </a:spcAft>
        <a:buClr>
          <a:schemeClr val="accent1"/>
        </a:buClr>
        <a:buChar char="•"/>
        <a:defRPr sz="2800">
          <a:solidFill>
            <a:srgbClr val="000000"/>
          </a:solidFill>
          <a:latin typeface="Arial Narrow" pitchFamily="34" charset="0"/>
          <a:ea typeface="ＭＳ Ｐゴシック" charset="0"/>
          <a:cs typeface="ＭＳ Ｐゴシック" charset="0"/>
        </a:defRPr>
      </a:lvl1pPr>
      <a:lvl2pPr marL="742950" indent="-285750" algn="l" rtl="0" eaLnBrk="0" fontAlgn="base" hangingPunct="0">
        <a:spcBef>
          <a:spcPct val="20000"/>
        </a:spcBef>
        <a:spcAft>
          <a:spcPct val="0"/>
        </a:spcAft>
        <a:buClr>
          <a:schemeClr val="accent1"/>
        </a:buClr>
        <a:buChar char="–"/>
        <a:defRPr sz="2400">
          <a:solidFill>
            <a:srgbClr val="000000"/>
          </a:solidFill>
          <a:latin typeface="Arial Narrow" pitchFamily="34" charset="0"/>
          <a:ea typeface="ＭＳ Ｐゴシック" charset="0"/>
        </a:defRPr>
      </a:lvl2pPr>
      <a:lvl3pPr marL="1143000" indent="-228600" algn="l" rtl="0" eaLnBrk="0" fontAlgn="base" hangingPunct="0">
        <a:spcBef>
          <a:spcPct val="20000"/>
        </a:spcBef>
        <a:spcAft>
          <a:spcPct val="0"/>
        </a:spcAft>
        <a:buClr>
          <a:schemeClr val="accent1"/>
        </a:buClr>
        <a:buChar char="•"/>
        <a:defRPr sz="2000">
          <a:solidFill>
            <a:srgbClr val="000000"/>
          </a:solidFill>
          <a:latin typeface="Arial Narrow" pitchFamily="34" charset="0"/>
          <a:ea typeface="ＭＳ Ｐゴシック" charset="0"/>
        </a:defRPr>
      </a:lvl3pPr>
      <a:lvl4pPr marL="1600200" indent="-228600" algn="l" rtl="0" eaLnBrk="0" fontAlgn="base" hangingPunct="0">
        <a:spcBef>
          <a:spcPct val="20000"/>
        </a:spcBef>
        <a:spcAft>
          <a:spcPct val="0"/>
        </a:spcAft>
        <a:buClr>
          <a:schemeClr val="accent1"/>
        </a:buClr>
        <a:buChar char="–"/>
        <a:defRPr>
          <a:solidFill>
            <a:srgbClr val="000000"/>
          </a:solidFill>
          <a:latin typeface="Arial Narrow" pitchFamily="34" charset="0"/>
          <a:ea typeface="ＭＳ Ｐゴシック" charset="0"/>
        </a:defRPr>
      </a:lvl4pPr>
      <a:lvl5pPr marL="2057400" indent="-228600" algn="l" rtl="0" eaLnBrk="0" fontAlgn="base" hangingPunct="0">
        <a:spcBef>
          <a:spcPct val="20000"/>
        </a:spcBef>
        <a:spcAft>
          <a:spcPct val="0"/>
        </a:spcAft>
        <a:buClr>
          <a:schemeClr val="accent1"/>
        </a:buClr>
        <a:buChar char="»"/>
        <a:defRPr>
          <a:solidFill>
            <a:srgbClr val="000000"/>
          </a:solidFill>
          <a:latin typeface="Arial Narrow" pitchFamily="34" charset="0"/>
          <a:ea typeface="ＭＳ Ｐゴシック" charset="0"/>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bwMode="auto">
          <a:xfrm>
            <a:off x="457200" y="292100"/>
            <a:ext cx="8229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34819" name="Rectangle 3"/>
          <p:cNvSpPr>
            <a:spLocks noGrp="1" noChangeArrowheads="1"/>
          </p:cNvSpPr>
          <p:nvPr>
            <p:ph type="body" idx="1"/>
          </p:nvPr>
        </p:nvSpPr>
        <p:spPr bwMode="auto">
          <a:xfrm>
            <a:off x="457200" y="19050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348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latin typeface="Arial" pitchFamily="34" charset="0"/>
              </a:defRPr>
            </a:lvl1pPr>
          </a:lstStyle>
          <a:p>
            <a:pPr fontAlgn="base">
              <a:spcBef>
                <a:spcPct val="0"/>
              </a:spcBef>
              <a:spcAft>
                <a:spcPct val="0"/>
              </a:spcAft>
              <a:defRPr/>
            </a:pPr>
            <a:endParaRPr lang="ru-RU">
              <a:solidFill>
                <a:srgbClr val="FFFFFF"/>
              </a:solidFill>
            </a:endParaRPr>
          </a:p>
        </p:txBody>
      </p:sp>
      <p:sp>
        <p:nvSpPr>
          <p:cNvPr id="348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latin typeface="Arial" pitchFamily="34" charset="0"/>
              </a:defRPr>
            </a:lvl1pPr>
          </a:lstStyle>
          <a:p>
            <a:pPr fontAlgn="base">
              <a:spcBef>
                <a:spcPct val="0"/>
              </a:spcBef>
              <a:spcAft>
                <a:spcPct val="0"/>
              </a:spcAft>
              <a:defRPr/>
            </a:pPr>
            <a:endParaRPr lang="ru-RU">
              <a:solidFill>
                <a:srgbClr val="FFFFFF"/>
              </a:solidFill>
            </a:endParaRPr>
          </a:p>
        </p:txBody>
      </p:sp>
      <p:sp>
        <p:nvSpPr>
          <p:cNvPr id="348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latin typeface="Arial" pitchFamily="34" charset="0"/>
              </a:defRPr>
            </a:lvl1pPr>
          </a:lstStyle>
          <a:p>
            <a:pPr fontAlgn="base">
              <a:spcBef>
                <a:spcPct val="0"/>
              </a:spcBef>
              <a:spcAft>
                <a:spcPct val="0"/>
              </a:spcAft>
              <a:defRPr/>
            </a:pPr>
            <a:fld id="{87B58159-59C5-47F3-9519-C7FDC35149B1}" type="slidenum">
              <a:rPr lang="ru-RU">
                <a:solidFill>
                  <a:srgbClr val="FFFFFF"/>
                </a:solidFill>
              </a:rPr>
              <a:pPr fontAlgn="base">
                <a:spcBef>
                  <a:spcPct val="0"/>
                </a:spcBef>
                <a:spcAft>
                  <a:spcPct val="0"/>
                </a:spcAft>
                <a:defRPr/>
              </a:pPr>
              <a:t>‹#›</a:t>
            </a:fld>
            <a:endParaRPr lang="ru-RU">
              <a:solidFill>
                <a:srgbClr val="FFFFFF"/>
              </a:solidFill>
            </a:endParaRPr>
          </a:p>
        </p:txBody>
      </p:sp>
    </p:spTree>
  </p:cSld>
  <p:clrMap bg1="dk2" tx1="lt1" bg2="dk1" tx2="lt2" accent1="accent1" accent2="accent2" accent3="accent3" accent4="accent4" accent5="accent5" accent6="accent6" hlink="hlink" folHlink="folHlink"/>
  <p:sldLayoutIdLst>
    <p:sldLayoutId id="2147483953" r:id="rId1"/>
  </p:sldLayoutIdLst>
  <mc:AlternateContent xmlns:mc="http://schemas.openxmlformats.org/markup-compatibility/2006" xmlns:p14="http://schemas.microsoft.com/office/powerpoint/2010/main">
    <mc:Choice Requires="p14">
      <p:transition spd="slow" p14:dur="1250">
        <p:blinds dir="vert"/>
      </p:transition>
    </mc:Choice>
    <mc:Fallback xmlns="">
      <p:transition spd="slow">
        <p:blinds dir="vert"/>
      </p:transition>
    </mc:Fallback>
  </mc:AlternateContent>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1026" name="Picture 5"/>
          <p:cNvPicPr>
            <a:picLocks noChangeAspect="1"/>
          </p:cNvPicPr>
          <p:nvPr userDrawn="1"/>
        </p:nvPicPr>
        <p:blipFill>
          <a:blip r:embed="rId2" cstate="print">
            <a:extLst>
              <a:ext uri="{28A0092B-C50C-407E-A947-70E740481C1C}">
                <a14:useLocalDpi xmlns:a14="http://schemas.microsoft.com/office/drawing/2010/main" val="0"/>
              </a:ext>
            </a:extLst>
          </a:blip>
          <a:srcRect l="21352" t="17010" r="17224" b="14027"/>
          <a:stretch>
            <a:fillRect/>
          </a:stretch>
        </p:blipFill>
        <p:spPr bwMode="auto">
          <a:xfrm>
            <a:off x="-7938" y="0"/>
            <a:ext cx="9193213" cy="686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userDrawn="1"/>
        </p:nvSpPr>
        <p:spPr>
          <a:xfrm>
            <a:off x="0" y="0"/>
            <a:ext cx="9201150" cy="6858000"/>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srgbClr val="FFFFFF"/>
              </a:solidFill>
            </a:endParaRPr>
          </a:p>
        </p:txBody>
      </p:sp>
      <p:sp>
        <p:nvSpPr>
          <p:cNvPr id="1028" name="Rectangle 11"/>
          <p:cNvSpPr>
            <a:spLocks noGrp="1" noChangeArrowheads="1"/>
          </p:cNvSpPr>
          <p:nvPr>
            <p:ph type="title"/>
          </p:nvPr>
        </p:nvSpPr>
        <p:spPr bwMode="auto">
          <a:xfrm>
            <a:off x="223838" y="0"/>
            <a:ext cx="8639175"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9" name="Rectangle 12"/>
          <p:cNvSpPr>
            <a:spLocks noGrp="1" noChangeArrowheads="1"/>
          </p:cNvSpPr>
          <p:nvPr>
            <p:ph type="body" idx="1"/>
          </p:nvPr>
        </p:nvSpPr>
        <p:spPr bwMode="auto">
          <a:xfrm>
            <a:off x="223838" y="1412875"/>
            <a:ext cx="8639175" cy="511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spd="slow" p14:dur="1250">
        <p:blinds dir="vert"/>
      </p:transition>
    </mc:Choice>
    <mc:Fallback xmlns="">
      <p:transition spd="slow">
        <p:blinds dir="vert"/>
      </p:transition>
    </mc:Fallback>
  </mc:AlternateContent>
  <p:txStyles>
    <p:titleStyle>
      <a:lvl1pPr algn="l" rtl="0" eaLnBrk="0" fontAlgn="base" hangingPunct="0">
        <a:lnSpc>
          <a:spcPct val="90000"/>
        </a:lnSpc>
        <a:spcBef>
          <a:spcPct val="0"/>
        </a:spcBef>
        <a:spcAft>
          <a:spcPct val="0"/>
        </a:spcAft>
        <a:defRPr sz="2800" b="1">
          <a:solidFill>
            <a:schemeClr val="accent2"/>
          </a:solidFill>
          <a:latin typeface="+mj-lt"/>
          <a:ea typeface="ＭＳ Ｐゴシック" charset="0"/>
          <a:cs typeface="ＭＳ Ｐゴシック" charset="0"/>
        </a:defRPr>
      </a:lvl1pPr>
      <a:lvl2pPr algn="l" rtl="0" eaLnBrk="0" fontAlgn="base" hangingPunct="0">
        <a:lnSpc>
          <a:spcPct val="90000"/>
        </a:lnSpc>
        <a:spcBef>
          <a:spcPct val="0"/>
        </a:spcBef>
        <a:spcAft>
          <a:spcPct val="0"/>
        </a:spcAft>
        <a:defRPr sz="2800" b="1">
          <a:solidFill>
            <a:schemeClr val="accent2"/>
          </a:solidFill>
          <a:latin typeface="Arial" charset="0"/>
          <a:ea typeface="ＭＳ Ｐゴシック" charset="0"/>
          <a:cs typeface="ＭＳ Ｐゴシック" charset="0"/>
        </a:defRPr>
      </a:lvl2pPr>
      <a:lvl3pPr algn="l" rtl="0" eaLnBrk="0" fontAlgn="base" hangingPunct="0">
        <a:lnSpc>
          <a:spcPct val="90000"/>
        </a:lnSpc>
        <a:spcBef>
          <a:spcPct val="0"/>
        </a:spcBef>
        <a:spcAft>
          <a:spcPct val="0"/>
        </a:spcAft>
        <a:defRPr sz="2800" b="1">
          <a:solidFill>
            <a:schemeClr val="accent2"/>
          </a:solidFill>
          <a:latin typeface="Arial" charset="0"/>
          <a:ea typeface="ＭＳ Ｐゴシック" charset="0"/>
          <a:cs typeface="ＭＳ Ｐゴシック" charset="0"/>
        </a:defRPr>
      </a:lvl3pPr>
      <a:lvl4pPr algn="l" rtl="0" eaLnBrk="0" fontAlgn="base" hangingPunct="0">
        <a:lnSpc>
          <a:spcPct val="90000"/>
        </a:lnSpc>
        <a:spcBef>
          <a:spcPct val="0"/>
        </a:spcBef>
        <a:spcAft>
          <a:spcPct val="0"/>
        </a:spcAft>
        <a:defRPr sz="2800" b="1">
          <a:solidFill>
            <a:schemeClr val="accent2"/>
          </a:solidFill>
          <a:latin typeface="Arial" charset="0"/>
          <a:ea typeface="ＭＳ Ｐゴシック" charset="0"/>
          <a:cs typeface="ＭＳ Ｐゴシック" charset="0"/>
        </a:defRPr>
      </a:lvl4pPr>
      <a:lvl5pPr algn="l" rtl="0" eaLnBrk="0" fontAlgn="base" hangingPunct="0">
        <a:lnSpc>
          <a:spcPct val="90000"/>
        </a:lnSpc>
        <a:spcBef>
          <a:spcPct val="0"/>
        </a:spcBef>
        <a:spcAft>
          <a:spcPct val="0"/>
        </a:spcAft>
        <a:defRPr sz="2800" b="1">
          <a:solidFill>
            <a:schemeClr val="accent2"/>
          </a:solidFill>
          <a:latin typeface="Arial" charset="0"/>
          <a:ea typeface="ＭＳ Ｐゴシック" charset="0"/>
          <a:cs typeface="ＭＳ Ｐゴシック" charset="0"/>
        </a:defRPr>
      </a:lvl5pPr>
      <a:lvl6pPr marL="457200" algn="l" rtl="0" fontAlgn="base">
        <a:spcBef>
          <a:spcPct val="0"/>
        </a:spcBef>
        <a:spcAft>
          <a:spcPct val="0"/>
        </a:spcAft>
        <a:defRPr sz="3600" b="1">
          <a:solidFill>
            <a:schemeClr val="bg2"/>
          </a:solidFill>
          <a:latin typeface="Arial" charset="0"/>
        </a:defRPr>
      </a:lvl6pPr>
      <a:lvl7pPr marL="914400" algn="l" rtl="0" fontAlgn="base">
        <a:spcBef>
          <a:spcPct val="0"/>
        </a:spcBef>
        <a:spcAft>
          <a:spcPct val="0"/>
        </a:spcAft>
        <a:defRPr sz="3600" b="1">
          <a:solidFill>
            <a:schemeClr val="bg2"/>
          </a:solidFill>
          <a:latin typeface="Arial" charset="0"/>
        </a:defRPr>
      </a:lvl7pPr>
      <a:lvl8pPr marL="1371600" algn="l" rtl="0" fontAlgn="base">
        <a:spcBef>
          <a:spcPct val="0"/>
        </a:spcBef>
        <a:spcAft>
          <a:spcPct val="0"/>
        </a:spcAft>
        <a:defRPr sz="3600" b="1">
          <a:solidFill>
            <a:schemeClr val="bg2"/>
          </a:solidFill>
          <a:latin typeface="Arial" charset="0"/>
        </a:defRPr>
      </a:lvl8pPr>
      <a:lvl9pPr marL="1828800" algn="l" rtl="0" fontAlgn="base">
        <a:spcBef>
          <a:spcPct val="0"/>
        </a:spcBef>
        <a:spcAft>
          <a:spcPct val="0"/>
        </a:spcAft>
        <a:defRPr sz="3600" b="1">
          <a:solidFill>
            <a:schemeClr val="bg2"/>
          </a:solidFill>
          <a:latin typeface="Arial" charset="0"/>
        </a:defRPr>
      </a:lvl9pPr>
    </p:titleStyle>
    <p:bodyStyle>
      <a:lvl1pPr marL="342900" indent="-342900" algn="l" rtl="0" eaLnBrk="0" fontAlgn="base" hangingPunct="0">
        <a:spcBef>
          <a:spcPts val="1200"/>
        </a:spcBef>
        <a:spcAft>
          <a:spcPct val="0"/>
        </a:spcAft>
        <a:buClr>
          <a:schemeClr val="accent1"/>
        </a:buClr>
        <a:buChar char="•"/>
        <a:defRPr sz="2800">
          <a:solidFill>
            <a:srgbClr val="000000"/>
          </a:solidFill>
          <a:latin typeface="Arial Narrow" pitchFamily="34" charset="0"/>
          <a:ea typeface="ＭＳ Ｐゴシック" charset="0"/>
          <a:cs typeface="ＭＳ Ｐゴシック" charset="0"/>
        </a:defRPr>
      </a:lvl1pPr>
      <a:lvl2pPr marL="742950" indent="-285750" algn="l" rtl="0" eaLnBrk="0" fontAlgn="base" hangingPunct="0">
        <a:spcBef>
          <a:spcPct val="20000"/>
        </a:spcBef>
        <a:spcAft>
          <a:spcPct val="0"/>
        </a:spcAft>
        <a:buClr>
          <a:schemeClr val="accent1"/>
        </a:buClr>
        <a:buChar char="–"/>
        <a:defRPr sz="2400">
          <a:solidFill>
            <a:srgbClr val="000000"/>
          </a:solidFill>
          <a:latin typeface="Arial Narrow" pitchFamily="34" charset="0"/>
          <a:ea typeface="ＭＳ Ｐゴシック" charset="0"/>
        </a:defRPr>
      </a:lvl2pPr>
      <a:lvl3pPr marL="1143000" indent="-228600" algn="l" rtl="0" eaLnBrk="0" fontAlgn="base" hangingPunct="0">
        <a:spcBef>
          <a:spcPct val="20000"/>
        </a:spcBef>
        <a:spcAft>
          <a:spcPct val="0"/>
        </a:spcAft>
        <a:buClr>
          <a:schemeClr val="accent1"/>
        </a:buClr>
        <a:buChar char="•"/>
        <a:defRPr sz="2000">
          <a:solidFill>
            <a:srgbClr val="000000"/>
          </a:solidFill>
          <a:latin typeface="Arial Narrow" pitchFamily="34" charset="0"/>
          <a:ea typeface="ＭＳ Ｐゴシック" charset="0"/>
        </a:defRPr>
      </a:lvl3pPr>
      <a:lvl4pPr marL="1600200" indent="-228600" algn="l" rtl="0" eaLnBrk="0" fontAlgn="base" hangingPunct="0">
        <a:spcBef>
          <a:spcPct val="20000"/>
        </a:spcBef>
        <a:spcAft>
          <a:spcPct val="0"/>
        </a:spcAft>
        <a:buClr>
          <a:schemeClr val="accent1"/>
        </a:buClr>
        <a:buChar char="–"/>
        <a:defRPr>
          <a:solidFill>
            <a:srgbClr val="000000"/>
          </a:solidFill>
          <a:latin typeface="Arial Narrow" pitchFamily="34" charset="0"/>
          <a:ea typeface="ＭＳ Ｐゴシック" charset="0"/>
        </a:defRPr>
      </a:lvl4pPr>
      <a:lvl5pPr marL="2057400" indent="-228600" algn="l" rtl="0" eaLnBrk="0" fontAlgn="base" hangingPunct="0">
        <a:spcBef>
          <a:spcPct val="20000"/>
        </a:spcBef>
        <a:spcAft>
          <a:spcPct val="0"/>
        </a:spcAft>
        <a:buClr>
          <a:schemeClr val="accent1"/>
        </a:buClr>
        <a:buChar char="»"/>
        <a:defRPr>
          <a:solidFill>
            <a:srgbClr val="000000"/>
          </a:solidFill>
          <a:latin typeface="Arial Narrow" pitchFamily="34" charset="0"/>
          <a:ea typeface="ＭＳ Ｐゴシック" charset="0"/>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37" name="Rectangle 11"/>
          <p:cNvSpPr>
            <a:spLocks noGrp="1" noChangeArrowheads="1"/>
          </p:cNvSpPr>
          <p:nvPr>
            <p:ph type="title"/>
          </p:nvPr>
        </p:nvSpPr>
        <p:spPr bwMode="auto">
          <a:xfrm>
            <a:off x="608013" y="0"/>
            <a:ext cx="7929562"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smtClean="0"/>
              <a:t>Click to edit Master title style</a:t>
            </a:r>
          </a:p>
        </p:txBody>
      </p:sp>
      <p:grpSp>
        <p:nvGrpSpPr>
          <p:cNvPr id="1038" name="Group 13"/>
          <p:cNvGrpSpPr>
            <a:grpSpLocks/>
          </p:cNvGrpSpPr>
          <p:nvPr userDrawn="1"/>
        </p:nvGrpSpPr>
        <p:grpSpPr bwMode="auto">
          <a:xfrm>
            <a:off x="0" y="1317625"/>
            <a:ext cx="9144000" cy="90488"/>
            <a:chOff x="0" y="832"/>
            <a:chExt cx="5760" cy="57"/>
          </a:xfrm>
        </p:grpSpPr>
        <p:sp>
          <p:nvSpPr>
            <p:cNvPr id="1039" name="Rectangle 9"/>
            <p:cNvSpPr>
              <a:spLocks noChangeArrowheads="1"/>
            </p:cNvSpPr>
            <p:nvPr userDrawn="1"/>
          </p:nvSpPr>
          <p:spPr bwMode="auto">
            <a:xfrm>
              <a:off x="0" y="832"/>
              <a:ext cx="4800" cy="57"/>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de-CH" sz="2400">
                <a:solidFill>
                  <a:srgbClr val="000000"/>
                </a:solidFill>
                <a:cs typeface="Arial" charset="0"/>
              </a:endParaRPr>
            </a:p>
          </p:txBody>
        </p:sp>
        <p:sp>
          <p:nvSpPr>
            <p:cNvPr id="1040" name="Rectangle 3"/>
            <p:cNvSpPr>
              <a:spLocks noChangeArrowheads="1"/>
            </p:cNvSpPr>
            <p:nvPr userDrawn="1"/>
          </p:nvSpPr>
          <p:spPr bwMode="auto">
            <a:xfrm>
              <a:off x="4800" y="832"/>
              <a:ext cx="960" cy="57"/>
            </a:xfrm>
            <a:prstGeom prst="rect">
              <a:avLst/>
            </a:prstGeom>
            <a:solidFill>
              <a:srgbClr val="8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de-CH" sz="2400">
                <a:solidFill>
                  <a:srgbClr val="000000"/>
                </a:solidFill>
                <a:cs typeface="Arial" charset="0"/>
              </a:endParaRPr>
            </a:p>
          </p:txBody>
        </p:sp>
      </p:grpSp>
      <p:sp>
        <p:nvSpPr>
          <p:cNvPr id="1041" name="Rectangle 17"/>
          <p:cNvSpPr>
            <a:spLocks noGrp="1" noChangeArrowheads="1"/>
          </p:cNvSpPr>
          <p:nvPr>
            <p:ph type="body" idx="1"/>
          </p:nvPr>
        </p:nvSpPr>
        <p:spPr bwMode="auto">
          <a:xfrm>
            <a:off x="608013" y="1676400"/>
            <a:ext cx="7929562" cy="4189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20" name="Rectangle 7"/>
          <p:cNvSpPr>
            <a:spLocks noChangeArrowheads="1"/>
          </p:cNvSpPr>
          <p:nvPr userDrawn="1"/>
        </p:nvSpPr>
        <p:spPr bwMode="auto">
          <a:xfrm>
            <a:off x="8804275" y="6675438"/>
            <a:ext cx="201613" cy="122237"/>
          </a:xfrm>
          <a:prstGeom prst="rect">
            <a:avLst/>
          </a:prstGeom>
          <a:noFill/>
          <a:ln w="9525">
            <a:noFill/>
            <a:miter lim="800000"/>
            <a:headEnd/>
            <a:tailEnd/>
          </a:ln>
        </p:spPr>
        <p:txBody>
          <a:bodyPr wrap="none" lIns="0" tIns="0" rIns="0" bIns="0">
            <a:spAutoFit/>
          </a:bodyPr>
          <a:lstStyle/>
          <a:p>
            <a:pPr fontAlgn="base">
              <a:spcBef>
                <a:spcPct val="0"/>
              </a:spcBef>
              <a:spcAft>
                <a:spcPct val="0"/>
              </a:spcAft>
              <a:defRPr/>
            </a:pPr>
            <a:fld id="{AE2A88A9-86DD-4A37-BA17-82634724CCBF}" type="slidenum">
              <a:rPr lang="de-CH" sz="800">
                <a:solidFill>
                  <a:srgbClr val="000000"/>
                </a:solidFill>
                <a:cs typeface="Arial" charset="0"/>
              </a:rPr>
              <a:pPr fontAlgn="base">
                <a:spcBef>
                  <a:spcPct val="0"/>
                </a:spcBef>
                <a:spcAft>
                  <a:spcPct val="0"/>
                </a:spcAft>
                <a:defRPr/>
              </a:pPr>
              <a:t>‹#›</a:t>
            </a:fld>
            <a:endParaRPr lang="de-CH" sz="800">
              <a:solidFill>
                <a:srgbClr val="000000"/>
              </a:solidFill>
              <a:cs typeface="Arial" charset="0"/>
            </a:endParaRPr>
          </a:p>
        </p:txBody>
      </p:sp>
    </p:spTree>
  </p:cSld>
  <p:clrMap bg1="lt1" tx1="dk1" bg2="lt2" tx2="dk2" accent1="accent1" accent2="accent2" accent3="accent3" accent4="accent4" accent5="accent5" accent6="accent6" hlink="hlink" folHlink="folHlink"/>
  <p:sldLayoutIdLst>
    <p:sldLayoutId id="2147483899" r:id="rId1"/>
  </p:sldLayoutIdLst>
  <mc:AlternateContent xmlns:mc="http://schemas.openxmlformats.org/markup-compatibility/2006" xmlns:p14="http://schemas.microsoft.com/office/powerpoint/2010/main">
    <mc:Choice Requires="p14">
      <p:transition spd="slow" p14:dur="1250">
        <p:blinds dir="vert"/>
      </p:transition>
    </mc:Choice>
    <mc:Fallback xmlns="">
      <p:transition spd="slow">
        <p:blinds dir="vert"/>
      </p:transition>
    </mc:Fallback>
  </mc:AlternateContent>
  <p:txStyles>
    <p:titleStyle>
      <a:lvl1pPr algn="l" rtl="0" eaLnBrk="0" fontAlgn="base" hangingPunct="0">
        <a:spcBef>
          <a:spcPct val="0"/>
        </a:spcBef>
        <a:spcAft>
          <a:spcPct val="0"/>
        </a:spcAft>
        <a:defRPr sz="3200" b="1">
          <a:solidFill>
            <a:schemeClr val="bg2"/>
          </a:solidFill>
          <a:latin typeface="+mj-lt"/>
          <a:ea typeface="+mj-ea"/>
          <a:cs typeface="+mj-cs"/>
        </a:defRPr>
      </a:lvl1pPr>
      <a:lvl2pPr algn="l" rtl="0" eaLnBrk="0" fontAlgn="base" hangingPunct="0">
        <a:spcBef>
          <a:spcPct val="0"/>
        </a:spcBef>
        <a:spcAft>
          <a:spcPct val="0"/>
        </a:spcAft>
        <a:defRPr sz="3200" b="1">
          <a:solidFill>
            <a:schemeClr val="bg2"/>
          </a:solidFill>
          <a:latin typeface="Arial" charset="0"/>
        </a:defRPr>
      </a:lvl2pPr>
      <a:lvl3pPr algn="l" rtl="0" eaLnBrk="0" fontAlgn="base" hangingPunct="0">
        <a:spcBef>
          <a:spcPct val="0"/>
        </a:spcBef>
        <a:spcAft>
          <a:spcPct val="0"/>
        </a:spcAft>
        <a:defRPr sz="3200" b="1">
          <a:solidFill>
            <a:schemeClr val="bg2"/>
          </a:solidFill>
          <a:latin typeface="Arial" charset="0"/>
        </a:defRPr>
      </a:lvl3pPr>
      <a:lvl4pPr algn="l" rtl="0" eaLnBrk="0" fontAlgn="base" hangingPunct="0">
        <a:spcBef>
          <a:spcPct val="0"/>
        </a:spcBef>
        <a:spcAft>
          <a:spcPct val="0"/>
        </a:spcAft>
        <a:defRPr sz="3200" b="1">
          <a:solidFill>
            <a:schemeClr val="bg2"/>
          </a:solidFill>
          <a:latin typeface="Arial" charset="0"/>
        </a:defRPr>
      </a:lvl4pPr>
      <a:lvl5pPr algn="l" rtl="0" eaLnBrk="0" fontAlgn="base" hangingPunct="0">
        <a:spcBef>
          <a:spcPct val="0"/>
        </a:spcBef>
        <a:spcAft>
          <a:spcPct val="0"/>
        </a:spcAft>
        <a:defRPr sz="3200" b="1">
          <a:solidFill>
            <a:schemeClr val="bg2"/>
          </a:solidFill>
          <a:latin typeface="Arial" charset="0"/>
        </a:defRPr>
      </a:lvl5pPr>
      <a:lvl6pPr marL="457200" algn="l" rtl="0" fontAlgn="base">
        <a:spcBef>
          <a:spcPct val="0"/>
        </a:spcBef>
        <a:spcAft>
          <a:spcPct val="0"/>
        </a:spcAft>
        <a:defRPr sz="3200" b="1">
          <a:solidFill>
            <a:schemeClr val="bg2"/>
          </a:solidFill>
          <a:latin typeface="Arial" charset="0"/>
        </a:defRPr>
      </a:lvl6pPr>
      <a:lvl7pPr marL="914400" algn="l" rtl="0" fontAlgn="base">
        <a:spcBef>
          <a:spcPct val="0"/>
        </a:spcBef>
        <a:spcAft>
          <a:spcPct val="0"/>
        </a:spcAft>
        <a:defRPr sz="3200" b="1">
          <a:solidFill>
            <a:schemeClr val="bg2"/>
          </a:solidFill>
          <a:latin typeface="Arial" charset="0"/>
        </a:defRPr>
      </a:lvl7pPr>
      <a:lvl8pPr marL="1371600" algn="l" rtl="0" fontAlgn="base">
        <a:spcBef>
          <a:spcPct val="0"/>
        </a:spcBef>
        <a:spcAft>
          <a:spcPct val="0"/>
        </a:spcAft>
        <a:defRPr sz="3200" b="1">
          <a:solidFill>
            <a:schemeClr val="bg2"/>
          </a:solidFill>
          <a:latin typeface="Arial" charset="0"/>
        </a:defRPr>
      </a:lvl8pPr>
      <a:lvl9pPr marL="1828800" algn="l" rtl="0" fontAlgn="base">
        <a:spcBef>
          <a:spcPct val="0"/>
        </a:spcBef>
        <a:spcAft>
          <a:spcPct val="0"/>
        </a:spcAft>
        <a:defRPr sz="3200" b="1">
          <a:solidFill>
            <a:schemeClr val="bg2"/>
          </a:solidFill>
          <a:latin typeface="Arial" charset="0"/>
        </a:defRPr>
      </a:lvl9pPr>
    </p:titleStyle>
    <p:bodyStyle>
      <a:lvl1pPr marL="179388" indent="-179388" algn="l" rtl="0" eaLnBrk="0" fontAlgn="base" hangingPunct="0">
        <a:spcBef>
          <a:spcPct val="20000"/>
        </a:spcBef>
        <a:spcAft>
          <a:spcPct val="0"/>
        </a:spcAft>
        <a:buChar char="•"/>
        <a:defRPr sz="2400">
          <a:solidFill>
            <a:schemeClr val="tx1"/>
          </a:solidFill>
          <a:latin typeface="+mn-lt"/>
          <a:ea typeface="+mn-ea"/>
          <a:cs typeface="+mn-cs"/>
        </a:defRPr>
      </a:lvl1pPr>
      <a:lvl2pPr marL="539750" indent="-180975" algn="l" rtl="0" eaLnBrk="0" fontAlgn="base" hangingPunct="0">
        <a:spcBef>
          <a:spcPct val="20000"/>
        </a:spcBef>
        <a:spcAft>
          <a:spcPct val="0"/>
        </a:spcAft>
        <a:buChar char="•"/>
        <a:defRPr sz="2000">
          <a:solidFill>
            <a:schemeClr val="tx1"/>
          </a:solidFill>
          <a:latin typeface="+mn-lt"/>
        </a:defRPr>
      </a:lvl2pPr>
      <a:lvl3pPr marL="900113" indent="-180975" algn="l" rtl="0" eaLnBrk="0" fontAlgn="base" hangingPunct="0">
        <a:spcBef>
          <a:spcPct val="20000"/>
        </a:spcBef>
        <a:spcAft>
          <a:spcPct val="0"/>
        </a:spcAft>
        <a:buChar char="•"/>
        <a:defRPr sz="1600">
          <a:solidFill>
            <a:schemeClr val="tx1"/>
          </a:solidFill>
          <a:latin typeface="+mn-lt"/>
        </a:defRPr>
      </a:lvl3pPr>
      <a:lvl4pPr marL="1258888" indent="-179388" algn="l" rtl="0" eaLnBrk="0" fontAlgn="base" hangingPunct="0">
        <a:spcBef>
          <a:spcPct val="20000"/>
        </a:spcBef>
        <a:spcAft>
          <a:spcPct val="0"/>
        </a:spcAft>
        <a:buChar char="•"/>
        <a:defRPr sz="1600">
          <a:solidFill>
            <a:schemeClr val="tx1"/>
          </a:solidFill>
          <a:latin typeface="+mn-lt"/>
        </a:defRPr>
      </a:lvl4pPr>
      <a:lvl5pPr marL="1611313" indent="-173038"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37" name="Rectangle 11"/>
          <p:cNvSpPr>
            <a:spLocks noGrp="1" noChangeArrowheads="1"/>
          </p:cNvSpPr>
          <p:nvPr>
            <p:ph type="title"/>
          </p:nvPr>
        </p:nvSpPr>
        <p:spPr bwMode="auto">
          <a:xfrm>
            <a:off x="608013" y="0"/>
            <a:ext cx="7929562"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smtClean="0"/>
              <a:t>Click to edit Master title style</a:t>
            </a:r>
          </a:p>
        </p:txBody>
      </p:sp>
      <p:grpSp>
        <p:nvGrpSpPr>
          <p:cNvPr id="1038" name="Group 13"/>
          <p:cNvGrpSpPr>
            <a:grpSpLocks/>
          </p:cNvGrpSpPr>
          <p:nvPr userDrawn="1"/>
        </p:nvGrpSpPr>
        <p:grpSpPr bwMode="auto">
          <a:xfrm>
            <a:off x="0" y="1317625"/>
            <a:ext cx="9144000" cy="90488"/>
            <a:chOff x="0" y="832"/>
            <a:chExt cx="5760" cy="57"/>
          </a:xfrm>
        </p:grpSpPr>
        <p:sp>
          <p:nvSpPr>
            <p:cNvPr id="1039" name="Rectangle 9"/>
            <p:cNvSpPr>
              <a:spLocks noChangeArrowheads="1"/>
            </p:cNvSpPr>
            <p:nvPr userDrawn="1"/>
          </p:nvSpPr>
          <p:spPr bwMode="auto">
            <a:xfrm>
              <a:off x="0" y="832"/>
              <a:ext cx="4800" cy="57"/>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de-CH" sz="2400">
                <a:solidFill>
                  <a:srgbClr val="000000"/>
                </a:solidFill>
                <a:cs typeface="Arial" charset="0"/>
              </a:endParaRPr>
            </a:p>
          </p:txBody>
        </p:sp>
        <p:sp>
          <p:nvSpPr>
            <p:cNvPr id="1040" name="Rectangle 3"/>
            <p:cNvSpPr>
              <a:spLocks noChangeArrowheads="1"/>
            </p:cNvSpPr>
            <p:nvPr userDrawn="1"/>
          </p:nvSpPr>
          <p:spPr bwMode="auto">
            <a:xfrm>
              <a:off x="4800" y="832"/>
              <a:ext cx="960" cy="57"/>
            </a:xfrm>
            <a:prstGeom prst="rect">
              <a:avLst/>
            </a:prstGeom>
            <a:solidFill>
              <a:srgbClr val="8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de-CH" sz="2400">
                <a:solidFill>
                  <a:srgbClr val="000000"/>
                </a:solidFill>
                <a:cs typeface="Arial" charset="0"/>
              </a:endParaRPr>
            </a:p>
          </p:txBody>
        </p:sp>
      </p:grpSp>
      <p:sp>
        <p:nvSpPr>
          <p:cNvPr id="1041" name="Rectangle 17"/>
          <p:cNvSpPr>
            <a:spLocks noGrp="1" noChangeArrowheads="1"/>
          </p:cNvSpPr>
          <p:nvPr>
            <p:ph type="body" idx="1"/>
          </p:nvPr>
        </p:nvSpPr>
        <p:spPr bwMode="auto">
          <a:xfrm>
            <a:off x="608013" y="1676400"/>
            <a:ext cx="7929562" cy="4189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20" name="Rectangle 7"/>
          <p:cNvSpPr>
            <a:spLocks noChangeArrowheads="1"/>
          </p:cNvSpPr>
          <p:nvPr userDrawn="1"/>
        </p:nvSpPr>
        <p:spPr bwMode="auto">
          <a:xfrm>
            <a:off x="8804275" y="6675438"/>
            <a:ext cx="201613" cy="122237"/>
          </a:xfrm>
          <a:prstGeom prst="rect">
            <a:avLst/>
          </a:prstGeom>
          <a:noFill/>
          <a:ln w="9525">
            <a:noFill/>
            <a:miter lim="800000"/>
            <a:headEnd/>
            <a:tailEnd/>
          </a:ln>
        </p:spPr>
        <p:txBody>
          <a:bodyPr wrap="none" lIns="0" tIns="0" rIns="0" bIns="0">
            <a:spAutoFit/>
          </a:bodyPr>
          <a:lstStyle/>
          <a:p>
            <a:pPr fontAlgn="base">
              <a:spcBef>
                <a:spcPct val="0"/>
              </a:spcBef>
              <a:spcAft>
                <a:spcPct val="0"/>
              </a:spcAft>
              <a:defRPr/>
            </a:pPr>
            <a:fld id="{AE2A88A9-86DD-4A37-BA17-82634724CCBF}" type="slidenum">
              <a:rPr lang="de-CH" sz="800">
                <a:solidFill>
                  <a:srgbClr val="000000"/>
                </a:solidFill>
                <a:cs typeface="Arial" charset="0"/>
              </a:rPr>
              <a:pPr fontAlgn="base">
                <a:spcBef>
                  <a:spcPct val="0"/>
                </a:spcBef>
                <a:spcAft>
                  <a:spcPct val="0"/>
                </a:spcAft>
                <a:defRPr/>
              </a:pPr>
              <a:t>‹#›</a:t>
            </a:fld>
            <a:endParaRPr lang="de-CH" sz="800">
              <a:solidFill>
                <a:srgbClr val="000000"/>
              </a:solidFill>
              <a:cs typeface="Arial" charset="0"/>
            </a:endParaRPr>
          </a:p>
        </p:txBody>
      </p:sp>
    </p:spTree>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spd="slow" p14:dur="1250">
        <p:blinds dir="vert"/>
      </p:transition>
    </mc:Choice>
    <mc:Fallback xmlns="">
      <p:transition spd="slow">
        <p:blinds dir="vert"/>
      </p:transition>
    </mc:Fallback>
  </mc:AlternateContent>
  <p:txStyles>
    <p:titleStyle>
      <a:lvl1pPr algn="l" rtl="0" eaLnBrk="0" fontAlgn="base" hangingPunct="0">
        <a:spcBef>
          <a:spcPct val="0"/>
        </a:spcBef>
        <a:spcAft>
          <a:spcPct val="0"/>
        </a:spcAft>
        <a:defRPr sz="3200" b="1">
          <a:solidFill>
            <a:schemeClr val="bg2"/>
          </a:solidFill>
          <a:latin typeface="+mj-lt"/>
          <a:ea typeface="+mj-ea"/>
          <a:cs typeface="+mj-cs"/>
        </a:defRPr>
      </a:lvl1pPr>
      <a:lvl2pPr algn="l" rtl="0" eaLnBrk="0" fontAlgn="base" hangingPunct="0">
        <a:spcBef>
          <a:spcPct val="0"/>
        </a:spcBef>
        <a:spcAft>
          <a:spcPct val="0"/>
        </a:spcAft>
        <a:defRPr sz="3200" b="1">
          <a:solidFill>
            <a:schemeClr val="bg2"/>
          </a:solidFill>
          <a:latin typeface="Arial" charset="0"/>
        </a:defRPr>
      </a:lvl2pPr>
      <a:lvl3pPr algn="l" rtl="0" eaLnBrk="0" fontAlgn="base" hangingPunct="0">
        <a:spcBef>
          <a:spcPct val="0"/>
        </a:spcBef>
        <a:spcAft>
          <a:spcPct val="0"/>
        </a:spcAft>
        <a:defRPr sz="3200" b="1">
          <a:solidFill>
            <a:schemeClr val="bg2"/>
          </a:solidFill>
          <a:latin typeface="Arial" charset="0"/>
        </a:defRPr>
      </a:lvl3pPr>
      <a:lvl4pPr algn="l" rtl="0" eaLnBrk="0" fontAlgn="base" hangingPunct="0">
        <a:spcBef>
          <a:spcPct val="0"/>
        </a:spcBef>
        <a:spcAft>
          <a:spcPct val="0"/>
        </a:spcAft>
        <a:defRPr sz="3200" b="1">
          <a:solidFill>
            <a:schemeClr val="bg2"/>
          </a:solidFill>
          <a:latin typeface="Arial" charset="0"/>
        </a:defRPr>
      </a:lvl4pPr>
      <a:lvl5pPr algn="l" rtl="0" eaLnBrk="0" fontAlgn="base" hangingPunct="0">
        <a:spcBef>
          <a:spcPct val="0"/>
        </a:spcBef>
        <a:spcAft>
          <a:spcPct val="0"/>
        </a:spcAft>
        <a:defRPr sz="3200" b="1">
          <a:solidFill>
            <a:schemeClr val="bg2"/>
          </a:solidFill>
          <a:latin typeface="Arial" charset="0"/>
        </a:defRPr>
      </a:lvl5pPr>
      <a:lvl6pPr marL="457200" algn="l" rtl="0" fontAlgn="base">
        <a:spcBef>
          <a:spcPct val="0"/>
        </a:spcBef>
        <a:spcAft>
          <a:spcPct val="0"/>
        </a:spcAft>
        <a:defRPr sz="3200" b="1">
          <a:solidFill>
            <a:schemeClr val="bg2"/>
          </a:solidFill>
          <a:latin typeface="Arial" charset="0"/>
        </a:defRPr>
      </a:lvl6pPr>
      <a:lvl7pPr marL="914400" algn="l" rtl="0" fontAlgn="base">
        <a:spcBef>
          <a:spcPct val="0"/>
        </a:spcBef>
        <a:spcAft>
          <a:spcPct val="0"/>
        </a:spcAft>
        <a:defRPr sz="3200" b="1">
          <a:solidFill>
            <a:schemeClr val="bg2"/>
          </a:solidFill>
          <a:latin typeface="Arial" charset="0"/>
        </a:defRPr>
      </a:lvl7pPr>
      <a:lvl8pPr marL="1371600" algn="l" rtl="0" fontAlgn="base">
        <a:spcBef>
          <a:spcPct val="0"/>
        </a:spcBef>
        <a:spcAft>
          <a:spcPct val="0"/>
        </a:spcAft>
        <a:defRPr sz="3200" b="1">
          <a:solidFill>
            <a:schemeClr val="bg2"/>
          </a:solidFill>
          <a:latin typeface="Arial" charset="0"/>
        </a:defRPr>
      </a:lvl8pPr>
      <a:lvl9pPr marL="1828800" algn="l" rtl="0" fontAlgn="base">
        <a:spcBef>
          <a:spcPct val="0"/>
        </a:spcBef>
        <a:spcAft>
          <a:spcPct val="0"/>
        </a:spcAft>
        <a:defRPr sz="3200" b="1">
          <a:solidFill>
            <a:schemeClr val="bg2"/>
          </a:solidFill>
          <a:latin typeface="Arial" charset="0"/>
        </a:defRPr>
      </a:lvl9pPr>
    </p:titleStyle>
    <p:bodyStyle>
      <a:lvl1pPr marL="179388" indent="-179388" algn="l" rtl="0" eaLnBrk="0" fontAlgn="base" hangingPunct="0">
        <a:spcBef>
          <a:spcPct val="20000"/>
        </a:spcBef>
        <a:spcAft>
          <a:spcPct val="0"/>
        </a:spcAft>
        <a:buChar char="•"/>
        <a:defRPr sz="2400">
          <a:solidFill>
            <a:schemeClr val="tx1"/>
          </a:solidFill>
          <a:latin typeface="+mn-lt"/>
          <a:ea typeface="+mn-ea"/>
          <a:cs typeface="+mn-cs"/>
        </a:defRPr>
      </a:lvl1pPr>
      <a:lvl2pPr marL="539750" indent="-180975" algn="l" rtl="0" eaLnBrk="0" fontAlgn="base" hangingPunct="0">
        <a:spcBef>
          <a:spcPct val="20000"/>
        </a:spcBef>
        <a:spcAft>
          <a:spcPct val="0"/>
        </a:spcAft>
        <a:buChar char="•"/>
        <a:defRPr sz="2000">
          <a:solidFill>
            <a:schemeClr val="tx1"/>
          </a:solidFill>
          <a:latin typeface="+mn-lt"/>
        </a:defRPr>
      </a:lvl2pPr>
      <a:lvl3pPr marL="900113" indent="-180975" algn="l" rtl="0" eaLnBrk="0" fontAlgn="base" hangingPunct="0">
        <a:spcBef>
          <a:spcPct val="20000"/>
        </a:spcBef>
        <a:spcAft>
          <a:spcPct val="0"/>
        </a:spcAft>
        <a:buChar char="•"/>
        <a:defRPr sz="1600">
          <a:solidFill>
            <a:schemeClr val="tx1"/>
          </a:solidFill>
          <a:latin typeface="+mn-lt"/>
        </a:defRPr>
      </a:lvl3pPr>
      <a:lvl4pPr marL="1258888" indent="-179388" algn="l" rtl="0" eaLnBrk="0" fontAlgn="base" hangingPunct="0">
        <a:spcBef>
          <a:spcPct val="20000"/>
        </a:spcBef>
        <a:spcAft>
          <a:spcPct val="0"/>
        </a:spcAft>
        <a:buChar char="•"/>
        <a:defRPr sz="1600">
          <a:solidFill>
            <a:schemeClr val="tx1"/>
          </a:solidFill>
          <a:latin typeface="+mn-lt"/>
        </a:defRPr>
      </a:lvl4pPr>
      <a:lvl5pPr marL="1611313" indent="-173038"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37" name="Rectangle 11"/>
          <p:cNvSpPr>
            <a:spLocks noGrp="1" noChangeArrowheads="1"/>
          </p:cNvSpPr>
          <p:nvPr>
            <p:ph type="title"/>
          </p:nvPr>
        </p:nvSpPr>
        <p:spPr bwMode="auto">
          <a:xfrm>
            <a:off x="608013" y="0"/>
            <a:ext cx="7929562"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smtClean="0"/>
              <a:t>Click to edit Master title style</a:t>
            </a:r>
          </a:p>
        </p:txBody>
      </p:sp>
      <p:grpSp>
        <p:nvGrpSpPr>
          <p:cNvPr id="1038" name="Group 13"/>
          <p:cNvGrpSpPr>
            <a:grpSpLocks/>
          </p:cNvGrpSpPr>
          <p:nvPr userDrawn="1"/>
        </p:nvGrpSpPr>
        <p:grpSpPr bwMode="auto">
          <a:xfrm>
            <a:off x="0" y="1317625"/>
            <a:ext cx="9144000" cy="90488"/>
            <a:chOff x="0" y="832"/>
            <a:chExt cx="5760" cy="57"/>
          </a:xfrm>
        </p:grpSpPr>
        <p:sp>
          <p:nvSpPr>
            <p:cNvPr id="1039" name="Rectangle 9"/>
            <p:cNvSpPr>
              <a:spLocks noChangeArrowheads="1"/>
            </p:cNvSpPr>
            <p:nvPr userDrawn="1"/>
          </p:nvSpPr>
          <p:spPr bwMode="auto">
            <a:xfrm>
              <a:off x="0" y="832"/>
              <a:ext cx="4800" cy="57"/>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de-CH" sz="2400">
                <a:solidFill>
                  <a:srgbClr val="000000"/>
                </a:solidFill>
                <a:cs typeface="Arial" charset="0"/>
              </a:endParaRPr>
            </a:p>
          </p:txBody>
        </p:sp>
        <p:sp>
          <p:nvSpPr>
            <p:cNvPr id="1040" name="Rectangle 3"/>
            <p:cNvSpPr>
              <a:spLocks noChangeArrowheads="1"/>
            </p:cNvSpPr>
            <p:nvPr userDrawn="1"/>
          </p:nvSpPr>
          <p:spPr bwMode="auto">
            <a:xfrm>
              <a:off x="4800" y="832"/>
              <a:ext cx="960" cy="57"/>
            </a:xfrm>
            <a:prstGeom prst="rect">
              <a:avLst/>
            </a:prstGeom>
            <a:solidFill>
              <a:srgbClr val="8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de-CH" sz="2400">
                <a:solidFill>
                  <a:srgbClr val="000000"/>
                </a:solidFill>
                <a:cs typeface="Arial" charset="0"/>
              </a:endParaRPr>
            </a:p>
          </p:txBody>
        </p:sp>
      </p:grpSp>
      <p:sp>
        <p:nvSpPr>
          <p:cNvPr id="1041" name="Rectangle 17"/>
          <p:cNvSpPr>
            <a:spLocks noGrp="1" noChangeArrowheads="1"/>
          </p:cNvSpPr>
          <p:nvPr>
            <p:ph type="body" idx="1"/>
          </p:nvPr>
        </p:nvSpPr>
        <p:spPr bwMode="auto">
          <a:xfrm>
            <a:off x="608013" y="1676400"/>
            <a:ext cx="7929562" cy="4189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20" name="Rectangle 7"/>
          <p:cNvSpPr>
            <a:spLocks noChangeArrowheads="1"/>
          </p:cNvSpPr>
          <p:nvPr userDrawn="1"/>
        </p:nvSpPr>
        <p:spPr bwMode="auto">
          <a:xfrm>
            <a:off x="8804275" y="6675438"/>
            <a:ext cx="201613" cy="122237"/>
          </a:xfrm>
          <a:prstGeom prst="rect">
            <a:avLst/>
          </a:prstGeom>
          <a:noFill/>
          <a:ln w="9525">
            <a:noFill/>
            <a:miter lim="800000"/>
            <a:headEnd/>
            <a:tailEnd/>
          </a:ln>
        </p:spPr>
        <p:txBody>
          <a:bodyPr wrap="none" lIns="0" tIns="0" rIns="0" bIns="0">
            <a:spAutoFit/>
          </a:bodyPr>
          <a:lstStyle/>
          <a:p>
            <a:pPr fontAlgn="base">
              <a:spcBef>
                <a:spcPct val="0"/>
              </a:spcBef>
              <a:spcAft>
                <a:spcPct val="0"/>
              </a:spcAft>
              <a:defRPr/>
            </a:pPr>
            <a:fld id="{AE2A88A9-86DD-4A37-BA17-82634724CCBF}" type="slidenum">
              <a:rPr lang="de-CH" sz="800">
                <a:solidFill>
                  <a:srgbClr val="000000"/>
                </a:solidFill>
                <a:cs typeface="Arial" charset="0"/>
              </a:rPr>
              <a:pPr fontAlgn="base">
                <a:spcBef>
                  <a:spcPct val="0"/>
                </a:spcBef>
                <a:spcAft>
                  <a:spcPct val="0"/>
                </a:spcAft>
                <a:defRPr/>
              </a:pPr>
              <a:t>‹#›</a:t>
            </a:fld>
            <a:endParaRPr lang="de-CH" sz="800">
              <a:solidFill>
                <a:srgbClr val="000000"/>
              </a:solidFill>
              <a:cs typeface="Arial" charset="0"/>
            </a:endParaRPr>
          </a:p>
        </p:txBody>
      </p:sp>
    </p:spTree>
  </p:cSld>
  <p:clrMap bg1="lt1" tx1="dk1" bg2="lt2" tx2="dk2" accent1="accent1" accent2="accent2" accent3="accent3" accent4="accent4" accent5="accent5" accent6="accent6" hlink="hlink" folHlink="folHlink"/>
  <p:sldLayoutIdLst>
    <p:sldLayoutId id="2147483903" r:id="rId1"/>
  </p:sldLayoutIdLst>
  <mc:AlternateContent xmlns:mc="http://schemas.openxmlformats.org/markup-compatibility/2006" xmlns:p14="http://schemas.microsoft.com/office/powerpoint/2010/main">
    <mc:Choice Requires="p14">
      <p:transition spd="slow" p14:dur="1250">
        <p:blinds dir="vert"/>
      </p:transition>
    </mc:Choice>
    <mc:Fallback xmlns="">
      <p:transition spd="slow">
        <p:blinds dir="vert"/>
      </p:transition>
    </mc:Fallback>
  </mc:AlternateContent>
  <p:txStyles>
    <p:titleStyle>
      <a:lvl1pPr algn="l" rtl="0" eaLnBrk="0" fontAlgn="base" hangingPunct="0">
        <a:spcBef>
          <a:spcPct val="0"/>
        </a:spcBef>
        <a:spcAft>
          <a:spcPct val="0"/>
        </a:spcAft>
        <a:defRPr sz="3200" b="1">
          <a:solidFill>
            <a:schemeClr val="bg2"/>
          </a:solidFill>
          <a:latin typeface="+mj-lt"/>
          <a:ea typeface="+mj-ea"/>
          <a:cs typeface="+mj-cs"/>
        </a:defRPr>
      </a:lvl1pPr>
      <a:lvl2pPr algn="l" rtl="0" eaLnBrk="0" fontAlgn="base" hangingPunct="0">
        <a:spcBef>
          <a:spcPct val="0"/>
        </a:spcBef>
        <a:spcAft>
          <a:spcPct val="0"/>
        </a:spcAft>
        <a:defRPr sz="3200" b="1">
          <a:solidFill>
            <a:schemeClr val="bg2"/>
          </a:solidFill>
          <a:latin typeface="Arial" charset="0"/>
        </a:defRPr>
      </a:lvl2pPr>
      <a:lvl3pPr algn="l" rtl="0" eaLnBrk="0" fontAlgn="base" hangingPunct="0">
        <a:spcBef>
          <a:spcPct val="0"/>
        </a:spcBef>
        <a:spcAft>
          <a:spcPct val="0"/>
        </a:spcAft>
        <a:defRPr sz="3200" b="1">
          <a:solidFill>
            <a:schemeClr val="bg2"/>
          </a:solidFill>
          <a:latin typeface="Arial" charset="0"/>
        </a:defRPr>
      </a:lvl3pPr>
      <a:lvl4pPr algn="l" rtl="0" eaLnBrk="0" fontAlgn="base" hangingPunct="0">
        <a:spcBef>
          <a:spcPct val="0"/>
        </a:spcBef>
        <a:spcAft>
          <a:spcPct val="0"/>
        </a:spcAft>
        <a:defRPr sz="3200" b="1">
          <a:solidFill>
            <a:schemeClr val="bg2"/>
          </a:solidFill>
          <a:latin typeface="Arial" charset="0"/>
        </a:defRPr>
      </a:lvl4pPr>
      <a:lvl5pPr algn="l" rtl="0" eaLnBrk="0" fontAlgn="base" hangingPunct="0">
        <a:spcBef>
          <a:spcPct val="0"/>
        </a:spcBef>
        <a:spcAft>
          <a:spcPct val="0"/>
        </a:spcAft>
        <a:defRPr sz="3200" b="1">
          <a:solidFill>
            <a:schemeClr val="bg2"/>
          </a:solidFill>
          <a:latin typeface="Arial" charset="0"/>
        </a:defRPr>
      </a:lvl5pPr>
      <a:lvl6pPr marL="457200" algn="l" rtl="0" fontAlgn="base">
        <a:spcBef>
          <a:spcPct val="0"/>
        </a:spcBef>
        <a:spcAft>
          <a:spcPct val="0"/>
        </a:spcAft>
        <a:defRPr sz="3200" b="1">
          <a:solidFill>
            <a:schemeClr val="bg2"/>
          </a:solidFill>
          <a:latin typeface="Arial" charset="0"/>
        </a:defRPr>
      </a:lvl6pPr>
      <a:lvl7pPr marL="914400" algn="l" rtl="0" fontAlgn="base">
        <a:spcBef>
          <a:spcPct val="0"/>
        </a:spcBef>
        <a:spcAft>
          <a:spcPct val="0"/>
        </a:spcAft>
        <a:defRPr sz="3200" b="1">
          <a:solidFill>
            <a:schemeClr val="bg2"/>
          </a:solidFill>
          <a:latin typeface="Arial" charset="0"/>
        </a:defRPr>
      </a:lvl7pPr>
      <a:lvl8pPr marL="1371600" algn="l" rtl="0" fontAlgn="base">
        <a:spcBef>
          <a:spcPct val="0"/>
        </a:spcBef>
        <a:spcAft>
          <a:spcPct val="0"/>
        </a:spcAft>
        <a:defRPr sz="3200" b="1">
          <a:solidFill>
            <a:schemeClr val="bg2"/>
          </a:solidFill>
          <a:latin typeface="Arial" charset="0"/>
        </a:defRPr>
      </a:lvl8pPr>
      <a:lvl9pPr marL="1828800" algn="l" rtl="0" fontAlgn="base">
        <a:spcBef>
          <a:spcPct val="0"/>
        </a:spcBef>
        <a:spcAft>
          <a:spcPct val="0"/>
        </a:spcAft>
        <a:defRPr sz="3200" b="1">
          <a:solidFill>
            <a:schemeClr val="bg2"/>
          </a:solidFill>
          <a:latin typeface="Arial" charset="0"/>
        </a:defRPr>
      </a:lvl9pPr>
    </p:titleStyle>
    <p:bodyStyle>
      <a:lvl1pPr marL="179388" indent="-179388" algn="l" rtl="0" eaLnBrk="0" fontAlgn="base" hangingPunct="0">
        <a:spcBef>
          <a:spcPct val="20000"/>
        </a:spcBef>
        <a:spcAft>
          <a:spcPct val="0"/>
        </a:spcAft>
        <a:buChar char="•"/>
        <a:defRPr sz="2400">
          <a:solidFill>
            <a:schemeClr val="tx1"/>
          </a:solidFill>
          <a:latin typeface="+mn-lt"/>
          <a:ea typeface="+mn-ea"/>
          <a:cs typeface="+mn-cs"/>
        </a:defRPr>
      </a:lvl1pPr>
      <a:lvl2pPr marL="539750" indent="-180975" algn="l" rtl="0" eaLnBrk="0" fontAlgn="base" hangingPunct="0">
        <a:spcBef>
          <a:spcPct val="20000"/>
        </a:spcBef>
        <a:spcAft>
          <a:spcPct val="0"/>
        </a:spcAft>
        <a:buChar char="•"/>
        <a:defRPr sz="2000">
          <a:solidFill>
            <a:schemeClr val="tx1"/>
          </a:solidFill>
          <a:latin typeface="+mn-lt"/>
        </a:defRPr>
      </a:lvl2pPr>
      <a:lvl3pPr marL="900113" indent="-180975" algn="l" rtl="0" eaLnBrk="0" fontAlgn="base" hangingPunct="0">
        <a:spcBef>
          <a:spcPct val="20000"/>
        </a:spcBef>
        <a:spcAft>
          <a:spcPct val="0"/>
        </a:spcAft>
        <a:buChar char="•"/>
        <a:defRPr sz="1600">
          <a:solidFill>
            <a:schemeClr val="tx1"/>
          </a:solidFill>
          <a:latin typeface="+mn-lt"/>
        </a:defRPr>
      </a:lvl3pPr>
      <a:lvl4pPr marL="1258888" indent="-179388" algn="l" rtl="0" eaLnBrk="0" fontAlgn="base" hangingPunct="0">
        <a:spcBef>
          <a:spcPct val="20000"/>
        </a:spcBef>
        <a:spcAft>
          <a:spcPct val="0"/>
        </a:spcAft>
        <a:buChar char="•"/>
        <a:defRPr sz="1600">
          <a:solidFill>
            <a:schemeClr val="tx1"/>
          </a:solidFill>
          <a:latin typeface="+mn-lt"/>
        </a:defRPr>
      </a:lvl4pPr>
      <a:lvl5pPr marL="1611313" indent="-173038"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037" name="Rectangle 11"/>
          <p:cNvSpPr>
            <a:spLocks noGrp="1" noChangeArrowheads="1"/>
          </p:cNvSpPr>
          <p:nvPr>
            <p:ph type="title"/>
          </p:nvPr>
        </p:nvSpPr>
        <p:spPr bwMode="auto">
          <a:xfrm>
            <a:off x="608013" y="0"/>
            <a:ext cx="7929562"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smtClean="0"/>
              <a:t>Click to edit Master title style</a:t>
            </a:r>
          </a:p>
        </p:txBody>
      </p:sp>
      <p:grpSp>
        <p:nvGrpSpPr>
          <p:cNvPr id="1038" name="Group 13"/>
          <p:cNvGrpSpPr>
            <a:grpSpLocks/>
          </p:cNvGrpSpPr>
          <p:nvPr userDrawn="1"/>
        </p:nvGrpSpPr>
        <p:grpSpPr bwMode="auto">
          <a:xfrm>
            <a:off x="0" y="1317625"/>
            <a:ext cx="9144000" cy="90488"/>
            <a:chOff x="0" y="832"/>
            <a:chExt cx="5760" cy="57"/>
          </a:xfrm>
        </p:grpSpPr>
        <p:sp>
          <p:nvSpPr>
            <p:cNvPr id="1039" name="Rectangle 9"/>
            <p:cNvSpPr>
              <a:spLocks noChangeArrowheads="1"/>
            </p:cNvSpPr>
            <p:nvPr userDrawn="1"/>
          </p:nvSpPr>
          <p:spPr bwMode="auto">
            <a:xfrm>
              <a:off x="0" y="832"/>
              <a:ext cx="4800" cy="57"/>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de-CH" sz="2400">
                <a:solidFill>
                  <a:srgbClr val="000000"/>
                </a:solidFill>
                <a:cs typeface="Arial" charset="0"/>
              </a:endParaRPr>
            </a:p>
          </p:txBody>
        </p:sp>
        <p:sp>
          <p:nvSpPr>
            <p:cNvPr id="1040" name="Rectangle 3"/>
            <p:cNvSpPr>
              <a:spLocks noChangeArrowheads="1"/>
            </p:cNvSpPr>
            <p:nvPr userDrawn="1"/>
          </p:nvSpPr>
          <p:spPr bwMode="auto">
            <a:xfrm>
              <a:off x="4800" y="832"/>
              <a:ext cx="960" cy="57"/>
            </a:xfrm>
            <a:prstGeom prst="rect">
              <a:avLst/>
            </a:prstGeom>
            <a:solidFill>
              <a:srgbClr val="8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de-CH" sz="2400">
                <a:solidFill>
                  <a:srgbClr val="000000"/>
                </a:solidFill>
                <a:cs typeface="Arial" charset="0"/>
              </a:endParaRPr>
            </a:p>
          </p:txBody>
        </p:sp>
      </p:grpSp>
      <p:sp>
        <p:nvSpPr>
          <p:cNvPr id="1041" name="Rectangle 17"/>
          <p:cNvSpPr>
            <a:spLocks noGrp="1" noChangeArrowheads="1"/>
          </p:cNvSpPr>
          <p:nvPr>
            <p:ph type="body" idx="1"/>
          </p:nvPr>
        </p:nvSpPr>
        <p:spPr bwMode="auto">
          <a:xfrm>
            <a:off x="608013" y="1676400"/>
            <a:ext cx="7929562" cy="4189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20" name="Rectangle 7"/>
          <p:cNvSpPr>
            <a:spLocks noChangeArrowheads="1"/>
          </p:cNvSpPr>
          <p:nvPr userDrawn="1"/>
        </p:nvSpPr>
        <p:spPr bwMode="auto">
          <a:xfrm>
            <a:off x="8804275" y="6675438"/>
            <a:ext cx="201613" cy="122237"/>
          </a:xfrm>
          <a:prstGeom prst="rect">
            <a:avLst/>
          </a:prstGeom>
          <a:noFill/>
          <a:ln w="9525">
            <a:noFill/>
            <a:miter lim="800000"/>
            <a:headEnd/>
            <a:tailEnd/>
          </a:ln>
        </p:spPr>
        <p:txBody>
          <a:bodyPr wrap="none" lIns="0" tIns="0" rIns="0" bIns="0">
            <a:spAutoFit/>
          </a:bodyPr>
          <a:lstStyle/>
          <a:p>
            <a:pPr fontAlgn="base">
              <a:spcBef>
                <a:spcPct val="0"/>
              </a:spcBef>
              <a:spcAft>
                <a:spcPct val="0"/>
              </a:spcAft>
              <a:defRPr/>
            </a:pPr>
            <a:fld id="{AE2A88A9-86DD-4A37-BA17-82634724CCBF}" type="slidenum">
              <a:rPr lang="de-CH" sz="800">
                <a:solidFill>
                  <a:srgbClr val="000000"/>
                </a:solidFill>
                <a:cs typeface="Arial" charset="0"/>
              </a:rPr>
              <a:pPr fontAlgn="base">
                <a:spcBef>
                  <a:spcPct val="0"/>
                </a:spcBef>
                <a:spcAft>
                  <a:spcPct val="0"/>
                </a:spcAft>
                <a:defRPr/>
              </a:pPr>
              <a:t>‹#›</a:t>
            </a:fld>
            <a:endParaRPr lang="de-CH" sz="800">
              <a:solidFill>
                <a:srgbClr val="000000"/>
              </a:solidFill>
              <a:cs typeface="Arial" charset="0"/>
            </a:endParaRPr>
          </a:p>
        </p:txBody>
      </p:sp>
    </p:spTree>
  </p:cSld>
  <p:clrMap bg1="lt1" tx1="dk1" bg2="lt2" tx2="dk2" accent1="accent1" accent2="accent2" accent3="accent3" accent4="accent4" accent5="accent5" accent6="accent6" hlink="hlink" folHlink="folHlink"/>
  <p:sldLayoutIdLst>
    <p:sldLayoutId id="2147483905" r:id="rId1"/>
  </p:sldLayoutIdLst>
  <mc:AlternateContent xmlns:mc="http://schemas.openxmlformats.org/markup-compatibility/2006" xmlns:p14="http://schemas.microsoft.com/office/powerpoint/2010/main">
    <mc:Choice Requires="p14">
      <p:transition spd="slow" p14:dur="1250">
        <p:blinds dir="vert"/>
      </p:transition>
    </mc:Choice>
    <mc:Fallback xmlns="">
      <p:transition spd="slow">
        <p:blinds dir="vert"/>
      </p:transition>
    </mc:Fallback>
  </mc:AlternateContent>
  <p:txStyles>
    <p:titleStyle>
      <a:lvl1pPr algn="l" rtl="0" eaLnBrk="0" fontAlgn="base" hangingPunct="0">
        <a:spcBef>
          <a:spcPct val="0"/>
        </a:spcBef>
        <a:spcAft>
          <a:spcPct val="0"/>
        </a:spcAft>
        <a:defRPr sz="3200" b="1">
          <a:solidFill>
            <a:schemeClr val="bg2"/>
          </a:solidFill>
          <a:latin typeface="+mj-lt"/>
          <a:ea typeface="+mj-ea"/>
          <a:cs typeface="+mj-cs"/>
        </a:defRPr>
      </a:lvl1pPr>
      <a:lvl2pPr algn="l" rtl="0" eaLnBrk="0" fontAlgn="base" hangingPunct="0">
        <a:spcBef>
          <a:spcPct val="0"/>
        </a:spcBef>
        <a:spcAft>
          <a:spcPct val="0"/>
        </a:spcAft>
        <a:defRPr sz="3200" b="1">
          <a:solidFill>
            <a:schemeClr val="bg2"/>
          </a:solidFill>
          <a:latin typeface="Arial" charset="0"/>
        </a:defRPr>
      </a:lvl2pPr>
      <a:lvl3pPr algn="l" rtl="0" eaLnBrk="0" fontAlgn="base" hangingPunct="0">
        <a:spcBef>
          <a:spcPct val="0"/>
        </a:spcBef>
        <a:spcAft>
          <a:spcPct val="0"/>
        </a:spcAft>
        <a:defRPr sz="3200" b="1">
          <a:solidFill>
            <a:schemeClr val="bg2"/>
          </a:solidFill>
          <a:latin typeface="Arial" charset="0"/>
        </a:defRPr>
      </a:lvl3pPr>
      <a:lvl4pPr algn="l" rtl="0" eaLnBrk="0" fontAlgn="base" hangingPunct="0">
        <a:spcBef>
          <a:spcPct val="0"/>
        </a:spcBef>
        <a:spcAft>
          <a:spcPct val="0"/>
        </a:spcAft>
        <a:defRPr sz="3200" b="1">
          <a:solidFill>
            <a:schemeClr val="bg2"/>
          </a:solidFill>
          <a:latin typeface="Arial" charset="0"/>
        </a:defRPr>
      </a:lvl4pPr>
      <a:lvl5pPr algn="l" rtl="0" eaLnBrk="0" fontAlgn="base" hangingPunct="0">
        <a:spcBef>
          <a:spcPct val="0"/>
        </a:spcBef>
        <a:spcAft>
          <a:spcPct val="0"/>
        </a:spcAft>
        <a:defRPr sz="3200" b="1">
          <a:solidFill>
            <a:schemeClr val="bg2"/>
          </a:solidFill>
          <a:latin typeface="Arial" charset="0"/>
        </a:defRPr>
      </a:lvl5pPr>
      <a:lvl6pPr marL="457200" algn="l" rtl="0" fontAlgn="base">
        <a:spcBef>
          <a:spcPct val="0"/>
        </a:spcBef>
        <a:spcAft>
          <a:spcPct val="0"/>
        </a:spcAft>
        <a:defRPr sz="3200" b="1">
          <a:solidFill>
            <a:schemeClr val="bg2"/>
          </a:solidFill>
          <a:latin typeface="Arial" charset="0"/>
        </a:defRPr>
      </a:lvl6pPr>
      <a:lvl7pPr marL="914400" algn="l" rtl="0" fontAlgn="base">
        <a:spcBef>
          <a:spcPct val="0"/>
        </a:spcBef>
        <a:spcAft>
          <a:spcPct val="0"/>
        </a:spcAft>
        <a:defRPr sz="3200" b="1">
          <a:solidFill>
            <a:schemeClr val="bg2"/>
          </a:solidFill>
          <a:latin typeface="Arial" charset="0"/>
        </a:defRPr>
      </a:lvl7pPr>
      <a:lvl8pPr marL="1371600" algn="l" rtl="0" fontAlgn="base">
        <a:spcBef>
          <a:spcPct val="0"/>
        </a:spcBef>
        <a:spcAft>
          <a:spcPct val="0"/>
        </a:spcAft>
        <a:defRPr sz="3200" b="1">
          <a:solidFill>
            <a:schemeClr val="bg2"/>
          </a:solidFill>
          <a:latin typeface="Arial" charset="0"/>
        </a:defRPr>
      </a:lvl8pPr>
      <a:lvl9pPr marL="1828800" algn="l" rtl="0" fontAlgn="base">
        <a:spcBef>
          <a:spcPct val="0"/>
        </a:spcBef>
        <a:spcAft>
          <a:spcPct val="0"/>
        </a:spcAft>
        <a:defRPr sz="3200" b="1">
          <a:solidFill>
            <a:schemeClr val="bg2"/>
          </a:solidFill>
          <a:latin typeface="Arial" charset="0"/>
        </a:defRPr>
      </a:lvl9pPr>
    </p:titleStyle>
    <p:bodyStyle>
      <a:lvl1pPr marL="179388" indent="-179388" algn="l" rtl="0" eaLnBrk="0" fontAlgn="base" hangingPunct="0">
        <a:spcBef>
          <a:spcPct val="20000"/>
        </a:spcBef>
        <a:spcAft>
          <a:spcPct val="0"/>
        </a:spcAft>
        <a:buChar char="•"/>
        <a:defRPr sz="2400">
          <a:solidFill>
            <a:schemeClr val="tx1"/>
          </a:solidFill>
          <a:latin typeface="+mn-lt"/>
          <a:ea typeface="+mn-ea"/>
          <a:cs typeface="+mn-cs"/>
        </a:defRPr>
      </a:lvl1pPr>
      <a:lvl2pPr marL="539750" indent="-180975" algn="l" rtl="0" eaLnBrk="0" fontAlgn="base" hangingPunct="0">
        <a:spcBef>
          <a:spcPct val="20000"/>
        </a:spcBef>
        <a:spcAft>
          <a:spcPct val="0"/>
        </a:spcAft>
        <a:buChar char="•"/>
        <a:defRPr sz="2000">
          <a:solidFill>
            <a:schemeClr val="tx1"/>
          </a:solidFill>
          <a:latin typeface="+mn-lt"/>
        </a:defRPr>
      </a:lvl2pPr>
      <a:lvl3pPr marL="900113" indent="-180975" algn="l" rtl="0" eaLnBrk="0" fontAlgn="base" hangingPunct="0">
        <a:spcBef>
          <a:spcPct val="20000"/>
        </a:spcBef>
        <a:spcAft>
          <a:spcPct val="0"/>
        </a:spcAft>
        <a:buChar char="•"/>
        <a:defRPr sz="1600">
          <a:solidFill>
            <a:schemeClr val="tx1"/>
          </a:solidFill>
          <a:latin typeface="+mn-lt"/>
        </a:defRPr>
      </a:lvl3pPr>
      <a:lvl4pPr marL="1258888" indent="-179388" algn="l" rtl="0" eaLnBrk="0" fontAlgn="base" hangingPunct="0">
        <a:spcBef>
          <a:spcPct val="20000"/>
        </a:spcBef>
        <a:spcAft>
          <a:spcPct val="0"/>
        </a:spcAft>
        <a:buChar char="•"/>
        <a:defRPr sz="1600">
          <a:solidFill>
            <a:schemeClr val="tx1"/>
          </a:solidFill>
          <a:latin typeface="+mn-lt"/>
        </a:defRPr>
      </a:lvl4pPr>
      <a:lvl5pPr marL="1611313" indent="-173038"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7.emf"/><Relationship Id="rId4" Type="http://schemas.openxmlformats.org/officeDocument/2006/relationships/oleObject" Target="../embeddings/_____Microsoft_Excel_97-20031.xls"/></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8.xml"/><Relationship Id="rId5" Type="http://schemas.openxmlformats.org/officeDocument/2006/relationships/image" Target="../media/image19.png"/><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8.xml"/><Relationship Id="rId4" Type="http://schemas.openxmlformats.org/officeDocument/2006/relationships/image" Target="../media/image22.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hyperlink" Target="http://www.health.vic.gov.au/bloodmatters/tools/management.ht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1539" name="Text Box 3"/>
          <p:cNvSpPr txBox="1">
            <a:spLocks noChangeArrowheads="1"/>
          </p:cNvSpPr>
          <p:nvPr/>
        </p:nvSpPr>
        <p:spPr bwMode="auto">
          <a:xfrm>
            <a:off x="142875" y="333375"/>
            <a:ext cx="8786813" cy="6401753"/>
          </a:xfrm>
          <a:prstGeom prst="rect">
            <a:avLst/>
          </a:prstGeom>
          <a:noFill/>
          <a:ln w="9525">
            <a:noFill/>
            <a:miter lim="800000"/>
            <a:headEnd/>
            <a:tailEnd/>
          </a:ln>
          <a:effectLst/>
        </p:spPr>
        <p:txBody>
          <a:bodyPr>
            <a:spAutoFit/>
          </a:bodyPr>
          <a:lstStyle/>
          <a:p>
            <a:pPr algn="ctr" fontAlgn="base">
              <a:spcBef>
                <a:spcPct val="50000"/>
              </a:spcBef>
              <a:spcAft>
                <a:spcPct val="0"/>
              </a:spcAft>
              <a:defRPr/>
            </a:pPr>
            <a:r>
              <a:rPr lang="ru-RU" sz="2400" b="1" i="1" dirty="0">
                <a:solidFill>
                  <a:srgbClr val="FFFFFF"/>
                </a:solidFill>
              </a:rPr>
              <a:t>          </a:t>
            </a:r>
            <a:r>
              <a:rPr lang="ru-RU" sz="2400" b="1" dirty="0" smtClean="0">
                <a:solidFill>
                  <a:srgbClr val="FFFFCC"/>
                </a:solidFill>
                <a:effectLst>
                  <a:outerShdw blurRad="38100" dist="38100" dir="2700000" algn="tl">
                    <a:srgbClr val="000000"/>
                  </a:outerShdw>
                </a:effectLst>
              </a:rPr>
              <a:t>ФГБУ </a:t>
            </a:r>
            <a:r>
              <a:rPr lang="ru-RU" sz="2400" b="1" dirty="0">
                <a:solidFill>
                  <a:srgbClr val="FFFFCC"/>
                </a:solidFill>
                <a:effectLst>
                  <a:outerShdw blurRad="38100" dist="38100" dir="2700000" algn="tl">
                    <a:srgbClr val="000000"/>
                  </a:outerShdw>
                </a:effectLst>
              </a:rPr>
              <a:t>«Научный Центр Акушерства, Гинекологии и </a:t>
            </a:r>
            <a:r>
              <a:rPr lang="ru-RU" sz="2400" b="1" dirty="0" err="1">
                <a:solidFill>
                  <a:srgbClr val="FFFFCC"/>
                </a:solidFill>
                <a:effectLst>
                  <a:outerShdw blurRad="38100" dist="38100" dir="2700000" algn="tl">
                    <a:srgbClr val="000000"/>
                  </a:outerShdw>
                </a:effectLst>
              </a:rPr>
              <a:t>Перинатологии</a:t>
            </a:r>
            <a:r>
              <a:rPr lang="ru-RU" sz="2400" b="1" dirty="0">
                <a:solidFill>
                  <a:srgbClr val="FFFFCC"/>
                </a:solidFill>
                <a:effectLst>
                  <a:outerShdw blurRad="38100" dist="38100" dir="2700000" algn="tl">
                    <a:srgbClr val="000000"/>
                  </a:outerShdw>
                </a:effectLst>
              </a:rPr>
              <a:t> им. В.И. Кулакова </a:t>
            </a:r>
            <a:r>
              <a:rPr lang="ru-RU" sz="2400" b="1" dirty="0" smtClean="0">
                <a:solidFill>
                  <a:srgbClr val="FFFFCC"/>
                </a:solidFill>
                <a:effectLst>
                  <a:outerShdw blurRad="38100" dist="38100" dir="2700000" algn="tl">
                    <a:srgbClr val="000000"/>
                  </a:outerShdw>
                </a:effectLst>
              </a:rPr>
              <a:t>Минздрава РФ»</a:t>
            </a:r>
            <a:endParaRPr lang="ru-RU" sz="2400" b="1" dirty="0">
              <a:solidFill>
                <a:srgbClr val="FFFFCC"/>
              </a:solidFill>
              <a:effectLst>
                <a:outerShdw blurRad="38100" dist="38100" dir="2700000" algn="tl">
                  <a:srgbClr val="000000"/>
                </a:outerShdw>
              </a:effectLst>
            </a:endParaRPr>
          </a:p>
          <a:p>
            <a:pPr fontAlgn="base">
              <a:spcBef>
                <a:spcPct val="50000"/>
              </a:spcBef>
              <a:spcAft>
                <a:spcPct val="0"/>
              </a:spcAft>
              <a:defRPr/>
            </a:pPr>
            <a:r>
              <a:rPr lang="ru-RU" sz="2400" b="1" i="1" dirty="0">
                <a:solidFill>
                  <a:srgbClr val="FFFFFF"/>
                </a:solidFill>
              </a:rPr>
              <a:t>     </a:t>
            </a:r>
            <a:endParaRPr lang="ru-RU" sz="4000" b="1" dirty="0">
              <a:solidFill>
                <a:srgbClr val="FFFF00"/>
              </a:solidFill>
              <a:effectLst>
                <a:outerShdw blurRad="38100" dist="38100" dir="2700000" algn="tl">
                  <a:srgbClr val="000000"/>
                </a:outerShdw>
              </a:effectLst>
            </a:endParaRPr>
          </a:p>
          <a:p>
            <a:pPr algn="ctr" eaLnBrk="0" fontAlgn="base" hangingPunct="0">
              <a:spcBef>
                <a:spcPct val="50000"/>
              </a:spcBef>
              <a:spcAft>
                <a:spcPct val="0"/>
              </a:spcAft>
              <a:defRPr/>
            </a:pPr>
            <a:r>
              <a:rPr lang="ru-RU" sz="4000" b="1" dirty="0">
                <a:solidFill>
                  <a:srgbClr val="FFCC00"/>
                </a:solidFill>
                <a:effectLst>
                  <a:outerShdw blurRad="38100" dist="38100" dir="2700000" algn="tl">
                    <a:srgbClr val="000000"/>
                  </a:outerShdw>
                </a:effectLst>
              </a:rPr>
              <a:t>Современные </a:t>
            </a:r>
            <a:r>
              <a:rPr lang="ru-RU" sz="4000" b="1" dirty="0" smtClean="0">
                <a:solidFill>
                  <a:srgbClr val="FFCC00"/>
                </a:solidFill>
                <a:effectLst>
                  <a:outerShdw blurRad="38100" dist="38100" dir="2700000" algn="tl">
                    <a:srgbClr val="000000"/>
                  </a:outerShdw>
                </a:effectLst>
              </a:rPr>
              <a:t>принципы </a:t>
            </a:r>
            <a:r>
              <a:rPr lang="ru-RU" sz="4000" b="1" dirty="0" err="1" smtClean="0">
                <a:solidFill>
                  <a:srgbClr val="FFCC00"/>
                </a:solidFill>
                <a:effectLst>
                  <a:outerShdw blurRad="38100" dist="38100" dir="2700000" algn="tl">
                    <a:srgbClr val="000000"/>
                  </a:outerShdw>
                </a:effectLst>
              </a:rPr>
              <a:t>трансфузионного</a:t>
            </a:r>
            <a:r>
              <a:rPr lang="ru-RU" sz="4000" b="1" dirty="0" smtClean="0">
                <a:solidFill>
                  <a:srgbClr val="FFCC00"/>
                </a:solidFill>
                <a:effectLst>
                  <a:outerShdw blurRad="38100" dist="38100" dir="2700000" algn="tl">
                    <a:srgbClr val="000000"/>
                  </a:outerShdw>
                </a:effectLst>
              </a:rPr>
              <a:t> обеспечения </a:t>
            </a:r>
            <a:r>
              <a:rPr lang="ru-RU" sz="4000" b="1" dirty="0" err="1" smtClean="0">
                <a:solidFill>
                  <a:srgbClr val="FFCC00"/>
                </a:solidFill>
                <a:effectLst>
                  <a:outerShdw blurRad="38100" dist="38100" dir="2700000" algn="tl">
                    <a:srgbClr val="000000"/>
                  </a:outerShdw>
                </a:effectLst>
              </a:rPr>
              <a:t>периоперационного</a:t>
            </a:r>
            <a:r>
              <a:rPr lang="ru-RU" sz="4000" b="1" dirty="0" smtClean="0">
                <a:solidFill>
                  <a:srgbClr val="FFCC00"/>
                </a:solidFill>
                <a:effectLst>
                  <a:outerShdw blurRad="38100" dist="38100" dir="2700000" algn="tl">
                    <a:srgbClr val="000000"/>
                  </a:outerShdw>
                </a:effectLst>
              </a:rPr>
              <a:t> периода</a:t>
            </a:r>
            <a:endParaRPr lang="ru-RU" b="1" i="1" dirty="0">
              <a:solidFill>
                <a:srgbClr val="FFFFFF"/>
              </a:solidFill>
            </a:endParaRPr>
          </a:p>
          <a:p>
            <a:pPr fontAlgn="base">
              <a:spcBef>
                <a:spcPct val="50000"/>
              </a:spcBef>
              <a:spcAft>
                <a:spcPct val="0"/>
              </a:spcAft>
              <a:defRPr/>
            </a:pPr>
            <a:endParaRPr lang="ru-RU" b="1" i="1" dirty="0">
              <a:solidFill>
                <a:srgbClr val="FFFFFF"/>
              </a:solidFill>
            </a:endParaRPr>
          </a:p>
          <a:p>
            <a:pPr fontAlgn="base">
              <a:spcBef>
                <a:spcPct val="50000"/>
              </a:spcBef>
              <a:spcAft>
                <a:spcPct val="0"/>
              </a:spcAft>
              <a:defRPr/>
            </a:pPr>
            <a:endParaRPr lang="ru-RU" b="1" i="1" dirty="0">
              <a:solidFill>
                <a:srgbClr val="FFFFFF"/>
              </a:solidFill>
            </a:endParaRPr>
          </a:p>
          <a:p>
            <a:pPr algn="ctr" fontAlgn="base">
              <a:spcBef>
                <a:spcPct val="50000"/>
              </a:spcBef>
              <a:spcAft>
                <a:spcPct val="0"/>
              </a:spcAft>
              <a:defRPr/>
            </a:pPr>
            <a:endParaRPr lang="ru-RU" sz="2400" b="1" dirty="0" smtClean="0">
              <a:solidFill>
                <a:srgbClr val="FFFFCC"/>
              </a:solidFill>
              <a:effectLst>
                <a:outerShdw blurRad="38100" dist="38100" dir="2700000" algn="tl">
                  <a:srgbClr val="000000"/>
                </a:outerShdw>
              </a:effectLst>
            </a:endParaRPr>
          </a:p>
          <a:p>
            <a:pPr algn="ctr" fontAlgn="base">
              <a:spcBef>
                <a:spcPct val="50000"/>
              </a:spcBef>
              <a:spcAft>
                <a:spcPct val="0"/>
              </a:spcAft>
              <a:defRPr/>
            </a:pPr>
            <a:r>
              <a:rPr lang="ru-RU" sz="2400" b="1" dirty="0" smtClean="0">
                <a:solidFill>
                  <a:srgbClr val="FFFFCC"/>
                </a:solidFill>
                <a:effectLst>
                  <a:outerShdw blurRad="38100" dist="38100" dir="2700000" algn="tl">
                    <a:srgbClr val="000000"/>
                  </a:outerShdw>
                </a:effectLst>
              </a:rPr>
              <a:t>Отделение </a:t>
            </a:r>
            <a:r>
              <a:rPr lang="ru-RU" sz="2400" b="1" dirty="0">
                <a:solidFill>
                  <a:srgbClr val="FFFFCC"/>
                </a:solidFill>
                <a:effectLst>
                  <a:outerShdw blurRad="38100" dist="38100" dir="2700000" algn="tl">
                    <a:srgbClr val="000000"/>
                  </a:outerShdw>
                </a:effectLst>
              </a:rPr>
              <a:t>гравитационной хирургии </a:t>
            </a:r>
            <a:r>
              <a:rPr lang="ru-RU" sz="2400" b="1" dirty="0" smtClean="0">
                <a:solidFill>
                  <a:srgbClr val="FFFFCC"/>
                </a:solidFill>
                <a:effectLst>
                  <a:outerShdw blurRad="38100" dist="38100" dir="2700000" algn="tl">
                    <a:srgbClr val="000000"/>
                  </a:outerShdw>
                </a:effectLst>
              </a:rPr>
              <a:t>крови</a:t>
            </a:r>
          </a:p>
          <a:p>
            <a:pPr algn="ctr" fontAlgn="base">
              <a:spcBef>
                <a:spcPct val="50000"/>
              </a:spcBef>
              <a:spcAft>
                <a:spcPct val="0"/>
              </a:spcAft>
              <a:defRPr/>
            </a:pPr>
            <a:r>
              <a:rPr lang="ru-RU" sz="2400" b="1" dirty="0">
                <a:solidFill>
                  <a:srgbClr val="FFFFCC"/>
                </a:solidFill>
                <a:effectLst>
                  <a:outerShdw blurRad="38100" dist="38100" dir="2700000" algn="tl">
                    <a:srgbClr val="000000"/>
                  </a:outerShdw>
                </a:effectLst>
              </a:rPr>
              <a:t>д</a:t>
            </a:r>
            <a:r>
              <a:rPr lang="ru-RU" sz="2400" b="1" dirty="0" smtClean="0">
                <a:solidFill>
                  <a:srgbClr val="FFFFCC"/>
                </a:solidFill>
                <a:effectLst>
                  <a:outerShdw blurRad="38100" dist="38100" dir="2700000" algn="tl">
                    <a:srgbClr val="000000"/>
                  </a:outerShdw>
                </a:effectLst>
              </a:rPr>
              <a:t>.м.н. Рогачевский О.В.</a:t>
            </a:r>
            <a:endParaRPr lang="ru-RU" sz="3600" b="1" dirty="0">
              <a:solidFill>
                <a:srgbClr val="FFFF66"/>
              </a:solidFill>
            </a:endParaRPr>
          </a:p>
        </p:txBody>
      </p:sp>
    </p:spTree>
  </p:cSld>
  <p:clrMapOvr>
    <a:masterClrMapping/>
  </p:clrMapOvr>
  <mc:AlternateContent xmlns:mc="http://schemas.openxmlformats.org/markup-compatibility/2006" xmlns:p14="http://schemas.microsoft.com/office/powerpoint/2010/main">
    <mc:Choice Requires="p14">
      <p:transition spd="slow" p14:dur="1250">
        <p:blinds dir="vert"/>
      </p:transition>
    </mc:Choice>
    <mc:Fallback xmlns="">
      <p:transition spd="slow">
        <p:blinds dir="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a:xfrm>
            <a:off x="608013" y="0"/>
            <a:ext cx="7929562" cy="1150938"/>
          </a:xfrm>
        </p:spPr>
        <p:txBody>
          <a:bodyPr/>
          <a:lstStyle/>
          <a:p>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endParaRPr lang="en-US" dirty="0"/>
          </a:p>
        </p:txBody>
      </p:sp>
      <p:sp>
        <p:nvSpPr>
          <p:cNvPr id="196611" name="Rectangle 3"/>
          <p:cNvSpPr>
            <a:spLocks noGrp="1" noChangeArrowheads="1"/>
          </p:cNvSpPr>
          <p:nvPr>
            <p:ph idx="1"/>
          </p:nvPr>
        </p:nvSpPr>
        <p:spPr>
          <a:xfrm>
            <a:off x="611560" y="1844824"/>
            <a:ext cx="7929562" cy="3444925"/>
          </a:xfrm>
          <a:ln/>
        </p:spPr>
        <p:txBody>
          <a:bodyPr/>
          <a:lstStyle/>
          <a:p>
            <a:r>
              <a:rPr lang="ru-RU" sz="2000" dirty="0" smtClean="0"/>
              <a:t>Предоперационная анемия представляет собой частое явление, распространенность которого достигает 75% среди пациентов, направленных на плановую операцию.</a:t>
            </a:r>
            <a:r>
              <a:rPr lang="ru-RU" sz="2000" baseline="30000" dirty="0" smtClean="0"/>
              <a:t>1</a:t>
            </a:r>
            <a:endParaRPr lang="ru-RU" sz="2000" dirty="0" smtClean="0"/>
          </a:p>
          <a:p>
            <a:r>
              <a:rPr lang="ru-RU" sz="2000" dirty="0" smtClean="0"/>
              <a:t>Необходимо уделять предоперационной анемии тщательное внимание, так как она является фактором риска развития неблагоприятных исходов при проведении плановых операций ортопедического, кардиологического,  акушерского, гинекологического и желудочно-кишечного профилей</a:t>
            </a:r>
            <a:r>
              <a:rPr lang="ru-RU" sz="2000" baseline="30000" dirty="0" smtClean="0"/>
              <a:t>2-6</a:t>
            </a:r>
            <a:endParaRPr lang="ru-RU" sz="2000" dirty="0"/>
          </a:p>
        </p:txBody>
      </p:sp>
      <p:sp>
        <p:nvSpPr>
          <p:cNvPr id="4" name="TextBox 3"/>
          <p:cNvSpPr txBox="1"/>
          <p:nvPr/>
        </p:nvSpPr>
        <p:spPr>
          <a:xfrm>
            <a:off x="-1" y="6514173"/>
            <a:ext cx="8149701" cy="338554"/>
          </a:xfrm>
          <a:prstGeom prst="rect">
            <a:avLst/>
          </a:prstGeom>
          <a:noFill/>
        </p:spPr>
        <p:txBody>
          <a:bodyPr wrap="square" rtlCol="0" anchor="b">
            <a:spAutoFit/>
          </a:bodyPr>
          <a:lstStyle/>
          <a:p>
            <a:pPr fontAlgn="base">
              <a:spcBef>
                <a:spcPct val="0"/>
              </a:spcBef>
              <a:spcAft>
                <a:spcPct val="0"/>
              </a:spcAft>
            </a:pPr>
            <a:r>
              <a:rPr lang="da-DK" sz="800" smtClean="0">
                <a:solidFill>
                  <a:srgbClr val="000000"/>
                </a:solidFill>
                <a:cs typeface="Arial" pitchFamily="34" charset="0"/>
              </a:rPr>
              <a:t>1. </a:t>
            </a:r>
            <a:r>
              <a:rPr lang="da-DK" sz="800" dirty="0" smtClean="0">
                <a:solidFill>
                  <a:srgbClr val="000000"/>
                </a:solidFill>
                <a:cs typeface="Arial" pitchFamily="34" charset="0"/>
              </a:rPr>
              <a:t>Gombotz </a:t>
            </a:r>
            <a:r>
              <a:rPr lang="da-DK" sz="800" dirty="0">
                <a:solidFill>
                  <a:srgbClr val="000000"/>
                </a:solidFill>
                <a:cs typeface="Arial" pitchFamily="34" charset="0"/>
              </a:rPr>
              <a:t>H </a:t>
            </a:r>
            <a:r>
              <a:rPr lang="da-DK" sz="800">
                <a:solidFill>
                  <a:srgbClr val="000000"/>
                </a:solidFill>
                <a:cs typeface="Arial" pitchFamily="34" charset="0"/>
              </a:rPr>
              <a:t>et </a:t>
            </a:r>
            <a:r>
              <a:rPr lang="da-DK" sz="800" smtClean="0">
                <a:solidFill>
                  <a:srgbClr val="000000"/>
                </a:solidFill>
                <a:cs typeface="Arial" pitchFamily="34" charset="0"/>
              </a:rPr>
              <a:t>al. </a:t>
            </a:r>
            <a:r>
              <a:rPr lang="da-DK" sz="800" dirty="0">
                <a:solidFill>
                  <a:srgbClr val="000000"/>
                </a:solidFill>
                <a:cs typeface="Arial" pitchFamily="34" charset="0"/>
              </a:rPr>
              <a:t>Tranfusion </a:t>
            </a:r>
            <a:r>
              <a:rPr lang="da-DK" sz="800" dirty="0" smtClean="0">
                <a:solidFill>
                  <a:srgbClr val="000000"/>
                </a:solidFill>
                <a:cs typeface="Arial" pitchFamily="34" charset="0"/>
              </a:rPr>
              <a:t>2007;47:1468–80</a:t>
            </a:r>
            <a:r>
              <a:rPr lang="da-DK" sz="800" smtClean="0">
                <a:solidFill>
                  <a:srgbClr val="000000"/>
                </a:solidFill>
                <a:cs typeface="Arial" pitchFamily="34" charset="0"/>
              </a:rPr>
              <a:t>; 2. </a:t>
            </a:r>
            <a:r>
              <a:rPr lang="da-DK" sz="800" dirty="0" smtClean="0">
                <a:solidFill>
                  <a:srgbClr val="000000"/>
                </a:solidFill>
                <a:cs typeface="Arial" pitchFamily="34" charset="0"/>
              </a:rPr>
              <a:t>Beattie </a:t>
            </a:r>
            <a:r>
              <a:rPr lang="da-DK" sz="800" dirty="0">
                <a:solidFill>
                  <a:srgbClr val="000000"/>
                </a:solidFill>
                <a:cs typeface="Arial" pitchFamily="34" charset="0"/>
              </a:rPr>
              <a:t>WS </a:t>
            </a:r>
            <a:r>
              <a:rPr lang="da-DK" sz="800">
                <a:solidFill>
                  <a:srgbClr val="000000"/>
                </a:solidFill>
                <a:cs typeface="Arial" pitchFamily="34" charset="0"/>
              </a:rPr>
              <a:t>et </a:t>
            </a:r>
            <a:r>
              <a:rPr lang="da-DK" sz="800" smtClean="0">
                <a:solidFill>
                  <a:srgbClr val="000000"/>
                </a:solidFill>
                <a:cs typeface="Arial" pitchFamily="34" charset="0"/>
              </a:rPr>
              <a:t>al. </a:t>
            </a:r>
            <a:r>
              <a:rPr lang="da-DK" sz="800" dirty="0">
                <a:solidFill>
                  <a:srgbClr val="000000"/>
                </a:solidFill>
                <a:cs typeface="Arial" pitchFamily="34" charset="0"/>
              </a:rPr>
              <a:t>Anesthesiology </a:t>
            </a:r>
            <a:r>
              <a:rPr lang="da-DK" sz="800" dirty="0" smtClean="0">
                <a:solidFill>
                  <a:srgbClr val="000000"/>
                </a:solidFill>
                <a:cs typeface="Arial" pitchFamily="34" charset="0"/>
              </a:rPr>
              <a:t>2009;110:574–81</a:t>
            </a:r>
            <a:r>
              <a:rPr lang="da-DK" sz="800" smtClean="0">
                <a:solidFill>
                  <a:srgbClr val="000000"/>
                </a:solidFill>
                <a:cs typeface="Arial" pitchFamily="34" charset="0"/>
              </a:rPr>
              <a:t>; 3. </a:t>
            </a:r>
            <a:r>
              <a:rPr lang="da-DK" sz="800" dirty="0" smtClean="0">
                <a:solidFill>
                  <a:srgbClr val="000000"/>
                </a:solidFill>
                <a:cs typeface="Arial" pitchFamily="34" charset="0"/>
              </a:rPr>
              <a:t>Myers </a:t>
            </a:r>
            <a:r>
              <a:rPr lang="da-DK" sz="800" dirty="0">
                <a:solidFill>
                  <a:srgbClr val="000000"/>
                </a:solidFill>
                <a:cs typeface="Arial" pitchFamily="34" charset="0"/>
              </a:rPr>
              <a:t>E </a:t>
            </a:r>
            <a:r>
              <a:rPr lang="da-DK" sz="800">
                <a:solidFill>
                  <a:srgbClr val="000000"/>
                </a:solidFill>
                <a:cs typeface="Arial" pitchFamily="34" charset="0"/>
              </a:rPr>
              <a:t>et </a:t>
            </a:r>
            <a:r>
              <a:rPr lang="da-DK" sz="800" smtClean="0">
                <a:solidFill>
                  <a:srgbClr val="000000"/>
                </a:solidFill>
                <a:cs typeface="Arial" pitchFamily="34" charset="0"/>
              </a:rPr>
              <a:t>al. </a:t>
            </a:r>
            <a:r>
              <a:rPr lang="da-DK" sz="800" dirty="0">
                <a:solidFill>
                  <a:srgbClr val="000000"/>
                </a:solidFill>
                <a:cs typeface="Arial" pitchFamily="34" charset="0"/>
              </a:rPr>
              <a:t>Arch Orthop Trauma Surg </a:t>
            </a:r>
            <a:r>
              <a:rPr lang="da-DK" sz="800" dirty="0" smtClean="0">
                <a:solidFill>
                  <a:srgbClr val="000000"/>
                </a:solidFill>
                <a:cs typeface="Arial" pitchFamily="34" charset="0"/>
              </a:rPr>
              <a:t>2004;124:699–701</a:t>
            </a:r>
            <a:r>
              <a:rPr lang="da-DK" sz="800" smtClean="0">
                <a:solidFill>
                  <a:srgbClr val="000000"/>
                </a:solidFill>
                <a:cs typeface="Arial" pitchFamily="34" charset="0"/>
              </a:rPr>
              <a:t>; 4. </a:t>
            </a:r>
            <a:r>
              <a:rPr lang="da-DK" sz="800" dirty="0" smtClean="0">
                <a:solidFill>
                  <a:srgbClr val="000000"/>
                </a:solidFill>
                <a:cs typeface="Arial" pitchFamily="34" charset="0"/>
              </a:rPr>
              <a:t>Gruson </a:t>
            </a:r>
            <a:r>
              <a:rPr lang="da-DK" sz="800" dirty="0">
                <a:solidFill>
                  <a:srgbClr val="000000"/>
                </a:solidFill>
                <a:cs typeface="Arial" pitchFamily="34" charset="0"/>
              </a:rPr>
              <a:t>KI </a:t>
            </a:r>
            <a:r>
              <a:rPr lang="da-DK" sz="800">
                <a:solidFill>
                  <a:srgbClr val="000000"/>
                </a:solidFill>
                <a:cs typeface="Arial" pitchFamily="34" charset="0"/>
              </a:rPr>
              <a:t>et </a:t>
            </a:r>
            <a:r>
              <a:rPr lang="da-DK" sz="800" smtClean="0">
                <a:solidFill>
                  <a:srgbClr val="000000"/>
                </a:solidFill>
                <a:cs typeface="Arial" pitchFamily="34" charset="0"/>
              </a:rPr>
              <a:t>al. </a:t>
            </a:r>
            <a:r>
              <a:rPr lang="da-DK" sz="800" dirty="0">
                <a:solidFill>
                  <a:srgbClr val="000000"/>
                </a:solidFill>
                <a:cs typeface="Arial" pitchFamily="34" charset="0"/>
              </a:rPr>
              <a:t>J Ortho Trauma </a:t>
            </a:r>
            <a:r>
              <a:rPr lang="da-DK" sz="800" dirty="0" smtClean="0">
                <a:solidFill>
                  <a:srgbClr val="000000"/>
                </a:solidFill>
                <a:cs typeface="Arial" pitchFamily="34" charset="0"/>
              </a:rPr>
              <a:t>2002;16:39–44</a:t>
            </a:r>
            <a:r>
              <a:rPr lang="da-DK" sz="800" smtClean="0">
                <a:solidFill>
                  <a:srgbClr val="000000"/>
                </a:solidFill>
                <a:cs typeface="Arial" pitchFamily="34" charset="0"/>
              </a:rPr>
              <a:t>; 5. </a:t>
            </a:r>
            <a:r>
              <a:rPr lang="da-DK" sz="800" dirty="0" smtClean="0">
                <a:solidFill>
                  <a:srgbClr val="000000"/>
                </a:solidFill>
                <a:cs typeface="Arial" pitchFamily="34" charset="0"/>
              </a:rPr>
              <a:t>Wu </a:t>
            </a:r>
            <a:r>
              <a:rPr lang="da-DK" sz="800" dirty="0">
                <a:solidFill>
                  <a:srgbClr val="000000"/>
                </a:solidFill>
                <a:cs typeface="Arial" pitchFamily="34" charset="0"/>
              </a:rPr>
              <a:t>W-C </a:t>
            </a:r>
            <a:r>
              <a:rPr lang="da-DK" sz="800">
                <a:solidFill>
                  <a:srgbClr val="000000"/>
                </a:solidFill>
                <a:cs typeface="Arial" pitchFamily="34" charset="0"/>
              </a:rPr>
              <a:t>et </a:t>
            </a:r>
            <a:r>
              <a:rPr lang="da-DK" sz="800" smtClean="0">
                <a:solidFill>
                  <a:srgbClr val="000000"/>
                </a:solidFill>
                <a:cs typeface="Arial" pitchFamily="34" charset="0"/>
              </a:rPr>
              <a:t>al. </a:t>
            </a:r>
            <a:r>
              <a:rPr lang="da-DK" sz="800" dirty="0">
                <a:solidFill>
                  <a:srgbClr val="000000"/>
                </a:solidFill>
                <a:cs typeface="Arial" pitchFamily="34" charset="0"/>
              </a:rPr>
              <a:t>JAMA </a:t>
            </a:r>
            <a:r>
              <a:rPr lang="da-DK" sz="800" dirty="0" smtClean="0">
                <a:solidFill>
                  <a:srgbClr val="000000"/>
                </a:solidFill>
                <a:cs typeface="Arial" pitchFamily="34" charset="0"/>
              </a:rPr>
              <a:t>2007;297:2481–8</a:t>
            </a:r>
            <a:r>
              <a:rPr lang="da-DK" sz="800" smtClean="0">
                <a:solidFill>
                  <a:srgbClr val="000000"/>
                </a:solidFill>
                <a:cs typeface="Arial" pitchFamily="34" charset="0"/>
              </a:rPr>
              <a:t>; 6. Spahn DR. </a:t>
            </a:r>
            <a:r>
              <a:rPr lang="da-DK" sz="800">
                <a:solidFill>
                  <a:srgbClr val="000000"/>
                </a:solidFill>
                <a:cs typeface="Arial" pitchFamily="34" charset="0"/>
              </a:rPr>
              <a:t>Anesthesiology </a:t>
            </a:r>
            <a:r>
              <a:rPr lang="da-DK" sz="800" smtClean="0">
                <a:solidFill>
                  <a:srgbClr val="000000"/>
                </a:solidFill>
                <a:cs typeface="Arial" pitchFamily="34" charset="0"/>
              </a:rPr>
              <a:t>2010;113:482–95.</a:t>
            </a:r>
            <a:endParaRPr lang="da-DK" sz="800" dirty="0">
              <a:solidFill>
                <a:srgbClr val="000000"/>
              </a:solidFill>
              <a:cs typeface="Arial" pitchFamily="34" charset="0"/>
            </a:endParaRPr>
          </a:p>
        </p:txBody>
      </p:sp>
      <p:sp>
        <p:nvSpPr>
          <p:cNvPr id="5" name="Rectangle 4"/>
          <p:cNvSpPr/>
          <p:nvPr/>
        </p:nvSpPr>
        <p:spPr>
          <a:xfrm>
            <a:off x="784966" y="210453"/>
            <a:ext cx="6362700" cy="954107"/>
          </a:xfrm>
          <a:prstGeom prst="rect">
            <a:avLst/>
          </a:prstGeom>
        </p:spPr>
        <p:txBody>
          <a:bodyPr wrap="square">
            <a:spAutoFit/>
          </a:bodyPr>
          <a:lstStyle/>
          <a:p>
            <a:pPr algn="ctr" fontAlgn="base">
              <a:spcBef>
                <a:spcPct val="0"/>
              </a:spcBef>
              <a:spcAft>
                <a:spcPct val="0"/>
              </a:spcAft>
            </a:pPr>
            <a:r>
              <a:rPr lang="ky-KG" sz="2800" b="1" dirty="0" smtClean="0">
                <a:solidFill>
                  <a:srgbClr val="990099"/>
                </a:solidFill>
                <a:cs typeface="Arial" charset="0"/>
              </a:rPr>
              <a:t>Анемия и дефицит железа</a:t>
            </a:r>
            <a:r>
              <a:rPr lang="en-US" sz="2800" b="1" dirty="0" smtClean="0">
                <a:solidFill>
                  <a:srgbClr val="990099"/>
                </a:solidFill>
                <a:cs typeface="Arial" charset="0"/>
              </a:rPr>
              <a:t/>
            </a:r>
            <a:br>
              <a:rPr lang="en-US" sz="2800" b="1" dirty="0" smtClean="0">
                <a:solidFill>
                  <a:srgbClr val="990099"/>
                </a:solidFill>
                <a:cs typeface="Arial" charset="0"/>
              </a:rPr>
            </a:br>
            <a:r>
              <a:rPr lang="ky-KG" sz="2800" b="1" dirty="0" smtClean="0">
                <a:solidFill>
                  <a:srgbClr val="990099"/>
                </a:solidFill>
                <a:cs typeface="Arial" charset="0"/>
              </a:rPr>
              <a:t>Распространенность</a:t>
            </a:r>
            <a:endParaRPr lang="en-US" sz="2800" b="1" dirty="0">
              <a:solidFill>
                <a:srgbClr val="990099"/>
              </a:solidFill>
              <a:cs typeface="Arial" charset="0"/>
            </a:endParaRPr>
          </a:p>
        </p:txBody>
      </p:sp>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68144" y="4365104"/>
            <a:ext cx="2811252" cy="1934348"/>
          </a:xfrm>
          <a:prstGeom prst="rect">
            <a:avLst/>
          </a:prstGeom>
        </p:spPr>
      </p:pic>
    </p:spTree>
    <p:extLst>
      <p:ext uri="{BB962C8B-B14F-4D97-AF65-F5344CB8AC3E}">
        <p14:creationId xmlns:p14="http://schemas.microsoft.com/office/powerpoint/2010/main" val="4080678878"/>
      </p:ext>
    </p:extLst>
  </p:cSld>
  <p:clrMapOvr>
    <a:masterClrMapping/>
  </p:clrMapOvr>
  <mc:AlternateContent xmlns:mc="http://schemas.openxmlformats.org/markup-compatibility/2006" xmlns:p14="http://schemas.microsoft.com/office/powerpoint/2010/main">
    <mc:Choice Requires="p14">
      <p:transition spd="slow" p14:dur="1250">
        <p:blinds dir="vert"/>
      </p:transition>
    </mc:Choice>
    <mc:Fallback xmlns="">
      <p:transition spd="slow">
        <p:blinds dir="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a:xfrm>
            <a:off x="608013" y="0"/>
            <a:ext cx="7929562" cy="1150938"/>
          </a:xfrm>
        </p:spPr>
        <p:txBody>
          <a:bodyPr/>
          <a:lstStyle/>
          <a:p>
            <a:pPr algn="ctr"/>
            <a:r>
              <a:rPr lang="en-GB" dirty="0" smtClean="0">
                <a:solidFill>
                  <a:srgbClr val="990099"/>
                </a:solidFill>
              </a:rPr>
              <a:t>1. </a:t>
            </a:r>
            <a:r>
              <a:rPr lang="ky-KG" dirty="0" smtClean="0">
                <a:solidFill>
                  <a:srgbClr val="990099"/>
                </a:solidFill>
              </a:rPr>
              <a:t>Анемия и дефицит железа</a:t>
            </a:r>
            <a:r>
              <a:rPr lang="en-US" dirty="0" smtClean="0">
                <a:solidFill>
                  <a:srgbClr val="990099"/>
                </a:solidFill>
              </a:rPr>
              <a:t/>
            </a:r>
            <a:br>
              <a:rPr lang="en-US" dirty="0" smtClean="0">
                <a:solidFill>
                  <a:srgbClr val="990099"/>
                </a:solidFill>
              </a:rPr>
            </a:br>
            <a:r>
              <a:rPr lang="en-US" dirty="0" smtClean="0">
                <a:solidFill>
                  <a:srgbClr val="990099"/>
                </a:solidFill>
              </a:rPr>
              <a:t>    </a:t>
            </a:r>
            <a:r>
              <a:rPr lang="ky-KG" dirty="0" smtClean="0">
                <a:solidFill>
                  <a:srgbClr val="990099"/>
                </a:solidFill>
              </a:rPr>
              <a:t>Последствия</a:t>
            </a:r>
            <a:endParaRPr lang="en-US" dirty="0">
              <a:solidFill>
                <a:srgbClr val="990099"/>
              </a:solidFill>
            </a:endParaRPr>
          </a:p>
        </p:txBody>
      </p:sp>
      <p:sp>
        <p:nvSpPr>
          <p:cNvPr id="196611" name="Rectangle 3"/>
          <p:cNvSpPr>
            <a:spLocks noGrp="1" noChangeArrowheads="1"/>
          </p:cNvSpPr>
          <p:nvPr>
            <p:ph idx="1"/>
          </p:nvPr>
        </p:nvSpPr>
        <p:spPr>
          <a:xfrm>
            <a:off x="35785" y="1599281"/>
            <a:ext cx="7929562" cy="4189413"/>
          </a:xfrm>
          <a:ln/>
        </p:spPr>
        <p:txBody>
          <a:bodyPr/>
          <a:lstStyle/>
          <a:p>
            <a:r>
              <a:rPr lang="ru-RU" dirty="0" smtClean="0"/>
              <a:t>Предоперационная анемия представляет собой значимое клиническое нарушение, а не просто лабораторный показатель. Она ассоциируется с:</a:t>
            </a:r>
          </a:p>
          <a:p>
            <a:pPr lvl="1"/>
            <a:endParaRPr lang="ru-RU" dirty="0" smtClean="0"/>
          </a:p>
          <a:p>
            <a:pPr lvl="1"/>
            <a:r>
              <a:rPr lang="ru-RU" dirty="0" smtClean="0"/>
              <a:t>Повышением послеоперационной смертности</a:t>
            </a:r>
            <a:r>
              <a:rPr lang="ru-RU" baseline="30000" dirty="0" smtClean="0"/>
              <a:t>1-3</a:t>
            </a:r>
            <a:endParaRPr lang="ru-RU" sz="1600" dirty="0" smtClean="0"/>
          </a:p>
          <a:p>
            <a:pPr lvl="1"/>
            <a:r>
              <a:rPr lang="ru-RU" sz="2000" dirty="0" smtClean="0"/>
              <a:t>Повышением послеоперационной заболеваемости</a:t>
            </a:r>
            <a:r>
              <a:rPr lang="ru-RU" baseline="30000" dirty="0" smtClean="0">
                <a:solidFill>
                  <a:srgbClr val="000000"/>
                </a:solidFill>
                <a:ea typeface="+mn-ea"/>
                <a:cs typeface="+mn-cs"/>
              </a:rPr>
              <a:t>1-3</a:t>
            </a:r>
            <a:endParaRPr lang="ru-RU" dirty="0" smtClean="0"/>
          </a:p>
          <a:p>
            <a:pPr lvl="1"/>
            <a:r>
              <a:rPr lang="ru-RU" sz="2000" dirty="0" smtClean="0"/>
              <a:t>Увеличением длительности пребывания в</a:t>
            </a:r>
          </a:p>
          <a:p>
            <a:pPr lvl="1">
              <a:buNone/>
            </a:pPr>
            <a:r>
              <a:rPr lang="en-US" sz="2000" dirty="0" smtClean="0"/>
              <a:t>  </a:t>
            </a:r>
            <a:r>
              <a:rPr lang="ru-RU" sz="2000" dirty="0" smtClean="0"/>
              <a:t>стационаре после операции</a:t>
            </a:r>
            <a:r>
              <a:rPr lang="ru-RU" sz="2000" baseline="30000" dirty="0" smtClean="0"/>
              <a:t>2 </a:t>
            </a:r>
            <a:endParaRPr lang="ru-RU" dirty="0" smtClean="0"/>
          </a:p>
          <a:p>
            <a:pPr lvl="1"/>
            <a:r>
              <a:rPr lang="ru-RU" sz="2000" dirty="0" smtClean="0"/>
              <a:t>Ухудшением исходов лечения пациентов вне</a:t>
            </a:r>
          </a:p>
          <a:p>
            <a:pPr lvl="1">
              <a:buNone/>
            </a:pPr>
            <a:r>
              <a:rPr lang="en-US" dirty="0" smtClean="0"/>
              <a:t>  </a:t>
            </a:r>
            <a:r>
              <a:rPr lang="ru-RU" dirty="0" smtClean="0"/>
              <a:t>зависимости от проведения переливания крови</a:t>
            </a:r>
            <a:r>
              <a:rPr lang="ru-RU" sz="2000" baseline="30000" dirty="0" smtClean="0"/>
              <a:t>1,4 </a:t>
            </a:r>
            <a:endParaRPr lang="ru-RU" dirty="0" smtClean="0"/>
          </a:p>
          <a:p>
            <a:pPr lvl="1"/>
            <a:r>
              <a:rPr lang="ru-RU" sz="2000" dirty="0" smtClean="0"/>
              <a:t>Повышением частоты трансфузии аллогенных </a:t>
            </a:r>
          </a:p>
          <a:p>
            <a:pPr marL="358775" lvl="1" indent="0">
              <a:buNone/>
            </a:pPr>
            <a:r>
              <a:rPr lang="en-US" dirty="0" smtClean="0"/>
              <a:t>   </a:t>
            </a:r>
            <a:r>
              <a:rPr lang="ru-RU" dirty="0" smtClean="0"/>
              <a:t>эритроцитов</a:t>
            </a:r>
            <a:r>
              <a:rPr lang="ru-RU" baseline="30000" dirty="0" smtClean="0"/>
              <a:t>5</a:t>
            </a:r>
            <a:endParaRPr lang="ru-RU" sz="2000" dirty="0" smtClean="0"/>
          </a:p>
          <a:p>
            <a:endParaRPr lang="ru-RU" dirty="0" smtClean="0"/>
          </a:p>
        </p:txBody>
      </p:sp>
      <p:sp>
        <p:nvSpPr>
          <p:cNvPr id="5" name="TextBox 4"/>
          <p:cNvSpPr txBox="1"/>
          <p:nvPr/>
        </p:nvSpPr>
        <p:spPr>
          <a:xfrm>
            <a:off x="-1" y="6514173"/>
            <a:ext cx="8149701" cy="338554"/>
          </a:xfrm>
          <a:prstGeom prst="rect">
            <a:avLst/>
          </a:prstGeom>
          <a:noFill/>
        </p:spPr>
        <p:txBody>
          <a:bodyPr wrap="square" rtlCol="0" anchor="b">
            <a:spAutoFit/>
          </a:bodyPr>
          <a:lstStyle/>
          <a:p>
            <a:pPr fontAlgn="base">
              <a:spcBef>
                <a:spcPct val="0"/>
              </a:spcBef>
              <a:spcAft>
                <a:spcPct val="0"/>
              </a:spcAft>
            </a:pPr>
            <a:r>
              <a:rPr lang="da-DK" sz="800" smtClean="0">
                <a:solidFill>
                  <a:srgbClr val="000000"/>
                </a:solidFill>
                <a:cs typeface="Arial" pitchFamily="34" charset="0"/>
              </a:rPr>
              <a:t>1. </a:t>
            </a:r>
            <a:r>
              <a:rPr lang="da-DK" sz="800" dirty="0">
                <a:solidFill>
                  <a:srgbClr val="000000"/>
                </a:solidFill>
                <a:cs typeface="Arial" pitchFamily="34" charset="0"/>
              </a:rPr>
              <a:t>Carson JL </a:t>
            </a:r>
            <a:r>
              <a:rPr lang="da-DK" sz="800">
                <a:solidFill>
                  <a:srgbClr val="000000"/>
                </a:solidFill>
                <a:cs typeface="Arial" pitchFamily="34" charset="0"/>
              </a:rPr>
              <a:t>et </a:t>
            </a:r>
            <a:r>
              <a:rPr lang="da-DK" sz="800" smtClean="0">
                <a:solidFill>
                  <a:srgbClr val="000000"/>
                </a:solidFill>
                <a:cs typeface="Arial" pitchFamily="34" charset="0"/>
              </a:rPr>
              <a:t>al. </a:t>
            </a:r>
            <a:r>
              <a:rPr lang="da-DK" sz="800" dirty="0">
                <a:solidFill>
                  <a:srgbClr val="000000"/>
                </a:solidFill>
                <a:cs typeface="Arial" pitchFamily="34" charset="0"/>
              </a:rPr>
              <a:t>Lancet 1996;348:1055–60</a:t>
            </a:r>
            <a:r>
              <a:rPr lang="da-DK" sz="800">
                <a:solidFill>
                  <a:srgbClr val="000000"/>
                </a:solidFill>
                <a:cs typeface="Arial" pitchFamily="34" charset="0"/>
              </a:rPr>
              <a:t>; </a:t>
            </a:r>
            <a:r>
              <a:rPr lang="da-DK" sz="800" smtClean="0">
                <a:solidFill>
                  <a:srgbClr val="000000"/>
                </a:solidFill>
                <a:cs typeface="Arial" pitchFamily="34" charset="0"/>
              </a:rPr>
              <a:t>2. </a:t>
            </a:r>
            <a:r>
              <a:rPr lang="da-DK" sz="800" dirty="0">
                <a:solidFill>
                  <a:srgbClr val="000000"/>
                </a:solidFill>
                <a:cs typeface="Arial" pitchFamily="34" charset="0"/>
              </a:rPr>
              <a:t>Dunne JR </a:t>
            </a:r>
            <a:r>
              <a:rPr lang="da-DK" sz="800">
                <a:solidFill>
                  <a:srgbClr val="000000"/>
                </a:solidFill>
                <a:cs typeface="Arial" pitchFamily="34" charset="0"/>
              </a:rPr>
              <a:t>et </a:t>
            </a:r>
            <a:r>
              <a:rPr lang="da-DK" sz="800" smtClean="0">
                <a:solidFill>
                  <a:srgbClr val="000000"/>
                </a:solidFill>
                <a:cs typeface="Arial" pitchFamily="34" charset="0"/>
              </a:rPr>
              <a:t>al. </a:t>
            </a:r>
            <a:r>
              <a:rPr lang="da-DK" sz="800" dirty="0">
                <a:solidFill>
                  <a:srgbClr val="000000"/>
                </a:solidFill>
                <a:cs typeface="Arial" pitchFamily="34" charset="0"/>
              </a:rPr>
              <a:t>J Surg Res 2002;102:237–44</a:t>
            </a:r>
            <a:r>
              <a:rPr lang="da-DK" sz="800">
                <a:solidFill>
                  <a:srgbClr val="000000"/>
                </a:solidFill>
                <a:cs typeface="Arial" pitchFamily="34" charset="0"/>
              </a:rPr>
              <a:t>; </a:t>
            </a:r>
            <a:r>
              <a:rPr lang="da-DK" sz="800" smtClean="0">
                <a:solidFill>
                  <a:srgbClr val="000000"/>
                </a:solidFill>
                <a:cs typeface="Arial" pitchFamily="34" charset="0"/>
              </a:rPr>
              <a:t>3. </a:t>
            </a:r>
            <a:r>
              <a:rPr lang="da-DK" sz="800" dirty="0">
                <a:solidFill>
                  <a:srgbClr val="000000"/>
                </a:solidFill>
                <a:cs typeface="Arial" pitchFamily="34" charset="0"/>
              </a:rPr>
              <a:t>Musallam KM </a:t>
            </a:r>
            <a:r>
              <a:rPr lang="da-DK" sz="800">
                <a:solidFill>
                  <a:srgbClr val="000000"/>
                </a:solidFill>
                <a:cs typeface="Arial" pitchFamily="34" charset="0"/>
              </a:rPr>
              <a:t>et </a:t>
            </a:r>
            <a:r>
              <a:rPr lang="da-DK" sz="800" smtClean="0">
                <a:solidFill>
                  <a:srgbClr val="000000"/>
                </a:solidFill>
                <a:cs typeface="Arial" pitchFamily="34" charset="0"/>
              </a:rPr>
              <a:t>al. </a:t>
            </a:r>
            <a:r>
              <a:rPr lang="da-DK" sz="800" dirty="0">
                <a:solidFill>
                  <a:srgbClr val="000000"/>
                </a:solidFill>
                <a:cs typeface="Arial" pitchFamily="34" charset="0"/>
              </a:rPr>
              <a:t>Lancet 2011;378:1396–407</a:t>
            </a:r>
            <a:r>
              <a:rPr lang="da-DK" sz="800">
                <a:solidFill>
                  <a:srgbClr val="000000"/>
                </a:solidFill>
                <a:cs typeface="Arial" pitchFamily="34" charset="0"/>
              </a:rPr>
              <a:t>; </a:t>
            </a:r>
            <a:r>
              <a:rPr lang="da-DK" sz="800" smtClean="0">
                <a:solidFill>
                  <a:srgbClr val="000000"/>
                </a:solidFill>
                <a:cs typeface="Arial" pitchFamily="34" charset="0"/>
              </a:rPr>
              <a:t>4. </a:t>
            </a:r>
            <a:r>
              <a:rPr lang="da-DK" sz="800" dirty="0" smtClean="0">
                <a:solidFill>
                  <a:srgbClr val="000000"/>
                </a:solidFill>
                <a:cs typeface="Arial" pitchFamily="34" charset="0"/>
              </a:rPr>
              <a:t>Beattie </a:t>
            </a:r>
            <a:r>
              <a:rPr lang="da-DK" sz="800" dirty="0">
                <a:solidFill>
                  <a:srgbClr val="000000"/>
                </a:solidFill>
                <a:cs typeface="Arial" pitchFamily="34" charset="0"/>
              </a:rPr>
              <a:t>WS </a:t>
            </a:r>
            <a:r>
              <a:rPr lang="da-DK" sz="800">
                <a:solidFill>
                  <a:srgbClr val="000000"/>
                </a:solidFill>
                <a:cs typeface="Arial" pitchFamily="34" charset="0"/>
              </a:rPr>
              <a:t>et </a:t>
            </a:r>
            <a:r>
              <a:rPr lang="da-DK" sz="800" smtClean="0">
                <a:solidFill>
                  <a:srgbClr val="000000"/>
                </a:solidFill>
                <a:cs typeface="Arial" pitchFamily="34" charset="0"/>
              </a:rPr>
              <a:t>al. </a:t>
            </a:r>
            <a:r>
              <a:rPr lang="da-DK" sz="800" dirty="0">
                <a:solidFill>
                  <a:srgbClr val="000000"/>
                </a:solidFill>
                <a:cs typeface="Arial" pitchFamily="34" charset="0"/>
              </a:rPr>
              <a:t>Anesthesiology </a:t>
            </a:r>
            <a:r>
              <a:rPr lang="da-DK" sz="800" dirty="0" smtClean="0">
                <a:solidFill>
                  <a:srgbClr val="000000"/>
                </a:solidFill>
                <a:cs typeface="Arial" pitchFamily="34" charset="0"/>
              </a:rPr>
              <a:t>2009;110:574–81</a:t>
            </a:r>
            <a:r>
              <a:rPr lang="da-DK" sz="800" smtClean="0">
                <a:solidFill>
                  <a:srgbClr val="000000"/>
                </a:solidFill>
                <a:cs typeface="Arial" pitchFamily="34" charset="0"/>
              </a:rPr>
              <a:t>; 5. </a:t>
            </a:r>
            <a:r>
              <a:rPr lang="da-DK" sz="800" dirty="0" smtClean="0">
                <a:solidFill>
                  <a:srgbClr val="000000"/>
                </a:solidFill>
                <a:cs typeface="Arial" pitchFamily="34" charset="0"/>
              </a:rPr>
              <a:t>Myers </a:t>
            </a:r>
            <a:r>
              <a:rPr lang="da-DK" sz="800" dirty="0">
                <a:solidFill>
                  <a:srgbClr val="000000"/>
                </a:solidFill>
                <a:cs typeface="Arial" pitchFamily="34" charset="0"/>
              </a:rPr>
              <a:t>E </a:t>
            </a:r>
            <a:r>
              <a:rPr lang="da-DK" sz="800">
                <a:solidFill>
                  <a:srgbClr val="000000"/>
                </a:solidFill>
                <a:cs typeface="Arial" pitchFamily="34" charset="0"/>
              </a:rPr>
              <a:t>et </a:t>
            </a:r>
            <a:r>
              <a:rPr lang="da-DK" sz="800" smtClean="0">
                <a:solidFill>
                  <a:srgbClr val="000000"/>
                </a:solidFill>
                <a:cs typeface="Arial" pitchFamily="34" charset="0"/>
              </a:rPr>
              <a:t>al. </a:t>
            </a:r>
            <a:r>
              <a:rPr lang="da-DK" sz="800" dirty="0">
                <a:solidFill>
                  <a:srgbClr val="000000"/>
                </a:solidFill>
                <a:cs typeface="Arial" pitchFamily="34" charset="0"/>
              </a:rPr>
              <a:t>Arch Orthop Trauma </a:t>
            </a:r>
            <a:r>
              <a:rPr lang="da-DK" sz="800">
                <a:solidFill>
                  <a:srgbClr val="000000"/>
                </a:solidFill>
                <a:cs typeface="Arial" pitchFamily="34" charset="0"/>
              </a:rPr>
              <a:t>Surg </a:t>
            </a:r>
            <a:r>
              <a:rPr lang="da-DK" sz="800" smtClean="0">
                <a:solidFill>
                  <a:srgbClr val="000000"/>
                </a:solidFill>
                <a:cs typeface="Arial" pitchFamily="34" charset="0"/>
              </a:rPr>
              <a:t>2004;124:699–701. </a:t>
            </a:r>
            <a:endParaRPr lang="da-DK" sz="800" dirty="0">
              <a:solidFill>
                <a:srgbClr val="000000"/>
              </a:solidFill>
              <a:cs typeface="Arial" pitchFamily="34" charset="0"/>
            </a:endParaRPr>
          </a:p>
        </p:txBody>
      </p:sp>
      <p:grpSp>
        <p:nvGrpSpPr>
          <p:cNvPr id="6" name="Group 5"/>
          <p:cNvGrpSpPr/>
          <p:nvPr/>
        </p:nvGrpSpPr>
        <p:grpSpPr>
          <a:xfrm>
            <a:off x="6365675" y="2573606"/>
            <a:ext cx="2805835" cy="3452299"/>
            <a:chOff x="4874963" y="1113025"/>
            <a:chExt cx="4038905" cy="4969468"/>
          </a:xfrm>
        </p:grpSpPr>
        <p:pic>
          <p:nvPicPr>
            <p:cNvPr id="7" name="Picture 32" descr="figure"/>
            <p:cNvPicPr>
              <a:picLocks noChangeAspect="1" noChangeArrowheads="1"/>
            </p:cNvPicPr>
            <p:nvPr/>
          </p:nvPicPr>
          <p:blipFill>
            <a:blip r:embed="rId2" cstate="print">
              <a:lum bright="10000" contrast="-10000"/>
            </a:blip>
            <a:srcRect b="38713"/>
            <a:stretch>
              <a:fillRect/>
            </a:stretch>
          </p:blipFill>
          <p:spPr bwMode="auto">
            <a:xfrm>
              <a:off x="4874963" y="1113025"/>
              <a:ext cx="3156175" cy="4840288"/>
            </a:xfrm>
            <a:prstGeom prst="rect">
              <a:avLst/>
            </a:prstGeom>
            <a:noFill/>
            <a:ln w="9525">
              <a:noFill/>
              <a:miter lim="800000"/>
              <a:headEnd/>
              <a:tailEnd/>
            </a:ln>
          </p:spPr>
        </p:pic>
        <p:sp>
          <p:nvSpPr>
            <p:cNvPr id="8" name="Oval 10"/>
            <p:cNvSpPr>
              <a:spLocks noChangeArrowheads="1"/>
            </p:cNvSpPr>
            <p:nvPr/>
          </p:nvSpPr>
          <p:spPr bwMode="auto">
            <a:xfrm>
              <a:off x="6484325" y="1405158"/>
              <a:ext cx="2260036" cy="1097277"/>
            </a:xfrm>
            <a:prstGeom prst="ellipse">
              <a:avLst/>
            </a:prstGeom>
            <a:solidFill>
              <a:schemeClr val="accent1"/>
            </a:solidFill>
            <a:ln w="25400"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fontAlgn="base">
                <a:spcBef>
                  <a:spcPct val="0"/>
                </a:spcBef>
                <a:spcAft>
                  <a:spcPct val="0"/>
                </a:spcAft>
                <a:defRPr/>
              </a:pPr>
              <a:r>
                <a:rPr lang="ky-KG" sz="900" b="1" dirty="0" smtClean="0">
                  <a:solidFill>
                    <a:srgbClr val="FFFFFF"/>
                  </a:solidFill>
                  <a:latin typeface="Verdana" charset="0"/>
                  <a:cs typeface="Arial" charset="0"/>
                </a:rPr>
                <a:t>Повышение смертности</a:t>
              </a:r>
              <a:endParaRPr lang="en-GB" sz="900" b="1" baseline="30000" dirty="0">
                <a:solidFill>
                  <a:srgbClr val="FFFFFF"/>
                </a:solidFill>
                <a:latin typeface="Verdana" charset="0"/>
                <a:cs typeface="Arial" charset="0"/>
              </a:endParaRPr>
            </a:p>
          </p:txBody>
        </p:sp>
        <p:sp>
          <p:nvSpPr>
            <p:cNvPr id="9" name="Oval 10"/>
            <p:cNvSpPr>
              <a:spLocks noChangeArrowheads="1"/>
            </p:cNvSpPr>
            <p:nvPr/>
          </p:nvSpPr>
          <p:spPr bwMode="auto">
            <a:xfrm>
              <a:off x="6260311" y="2303740"/>
              <a:ext cx="2653557" cy="1097277"/>
            </a:xfrm>
            <a:prstGeom prst="ellipse">
              <a:avLst/>
            </a:prstGeom>
            <a:solidFill>
              <a:schemeClr val="bg2"/>
            </a:solidFill>
            <a:ln w="25400"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fontAlgn="base">
                <a:spcBef>
                  <a:spcPct val="0"/>
                </a:spcBef>
                <a:spcAft>
                  <a:spcPct val="0"/>
                </a:spcAft>
                <a:defRPr/>
              </a:pPr>
              <a:r>
                <a:rPr lang="ky-KG" sz="900" b="1" dirty="0" smtClean="0">
                  <a:solidFill>
                    <a:srgbClr val="FFFFFF"/>
                  </a:solidFill>
                  <a:latin typeface="Verdana" charset="0"/>
                  <a:cs typeface="Arial" charset="0"/>
                </a:rPr>
                <a:t>Повышение заболеваемости</a:t>
              </a:r>
              <a:endParaRPr lang="en-GB" sz="900" b="1" baseline="30000" dirty="0">
                <a:solidFill>
                  <a:srgbClr val="FFFFFF"/>
                </a:solidFill>
                <a:latin typeface="Verdana" charset="0"/>
                <a:cs typeface="Arial" charset="0"/>
              </a:endParaRPr>
            </a:p>
          </p:txBody>
        </p:sp>
        <p:sp>
          <p:nvSpPr>
            <p:cNvPr id="10" name="Oval 10"/>
            <p:cNvSpPr>
              <a:spLocks noChangeArrowheads="1"/>
            </p:cNvSpPr>
            <p:nvPr/>
          </p:nvSpPr>
          <p:spPr bwMode="auto">
            <a:xfrm>
              <a:off x="6260311" y="3246505"/>
              <a:ext cx="2653557" cy="1097277"/>
            </a:xfrm>
            <a:prstGeom prst="ellipse">
              <a:avLst/>
            </a:prstGeom>
            <a:solidFill>
              <a:schemeClr val="accent2"/>
            </a:solidFill>
            <a:ln w="25400"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fontAlgn="base">
                <a:spcBef>
                  <a:spcPct val="0"/>
                </a:spcBef>
                <a:spcAft>
                  <a:spcPct val="0"/>
                </a:spcAft>
              </a:pPr>
              <a:r>
                <a:rPr lang="ky-KG" sz="900" b="1" dirty="0" smtClean="0">
                  <a:solidFill>
                    <a:srgbClr val="FFFFFF"/>
                  </a:solidFill>
                  <a:latin typeface="Verdana" charset="0"/>
                  <a:cs typeface="Arial" charset="0"/>
                </a:rPr>
                <a:t>Увеличение длительности пребывания в стационаре</a:t>
              </a:r>
              <a:endParaRPr lang="en-GB" sz="900" b="1" dirty="0">
                <a:solidFill>
                  <a:srgbClr val="FFFFFF"/>
                </a:solidFill>
                <a:latin typeface="Verdana" charset="0"/>
                <a:cs typeface="Arial" charset="0"/>
              </a:endParaRPr>
            </a:p>
          </p:txBody>
        </p:sp>
        <p:sp>
          <p:nvSpPr>
            <p:cNvPr id="11" name="Oval 10"/>
            <p:cNvSpPr>
              <a:spLocks noChangeArrowheads="1"/>
            </p:cNvSpPr>
            <p:nvPr/>
          </p:nvSpPr>
          <p:spPr bwMode="auto">
            <a:xfrm>
              <a:off x="5852460" y="4299600"/>
              <a:ext cx="3061408" cy="972406"/>
            </a:xfrm>
            <a:prstGeom prst="ellipse">
              <a:avLst/>
            </a:prstGeom>
            <a:solidFill>
              <a:srgbClr val="1E07A9"/>
            </a:solidFill>
            <a:ln w="25400"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fontAlgn="base">
                <a:spcBef>
                  <a:spcPct val="0"/>
                </a:spcBef>
                <a:spcAft>
                  <a:spcPct val="0"/>
                </a:spcAft>
                <a:defRPr/>
              </a:pPr>
              <a:r>
                <a:rPr lang="ky-KG" sz="900" b="1" dirty="0" smtClean="0">
                  <a:solidFill>
                    <a:srgbClr val="FFFFFF"/>
                  </a:solidFill>
                  <a:latin typeface="Verdana" charset="0"/>
                  <a:cs typeface="Arial" charset="0"/>
                </a:rPr>
                <a:t>Ухудшение функциональных исходов</a:t>
              </a:r>
              <a:endParaRPr lang="en-GB" sz="900" b="1" baseline="30000" dirty="0">
                <a:solidFill>
                  <a:srgbClr val="FFFFFF"/>
                </a:solidFill>
                <a:latin typeface="Verdana" charset="0"/>
                <a:cs typeface="Arial" charset="0"/>
              </a:endParaRPr>
            </a:p>
          </p:txBody>
        </p:sp>
        <p:grpSp>
          <p:nvGrpSpPr>
            <p:cNvPr id="12" name="Group 23"/>
            <p:cNvGrpSpPr>
              <a:grpSpLocks/>
            </p:cNvGrpSpPr>
            <p:nvPr/>
          </p:nvGrpSpPr>
          <p:grpSpPr bwMode="auto">
            <a:xfrm>
              <a:off x="6260311" y="5110219"/>
              <a:ext cx="2550064" cy="972274"/>
              <a:chOff x="6767740" y="3865944"/>
              <a:chExt cx="2549882" cy="972274"/>
            </a:xfrm>
          </p:grpSpPr>
          <p:sp>
            <p:nvSpPr>
              <p:cNvPr id="13" name="Oval 10"/>
              <p:cNvSpPr>
                <a:spLocks noChangeArrowheads="1"/>
              </p:cNvSpPr>
              <p:nvPr/>
            </p:nvSpPr>
            <p:spPr bwMode="auto">
              <a:xfrm>
                <a:off x="6767740" y="3865944"/>
                <a:ext cx="2549882" cy="972274"/>
              </a:xfrm>
              <a:prstGeom prst="ellipse">
                <a:avLst/>
              </a:prstGeom>
              <a:solidFill>
                <a:schemeClr val="folHlink"/>
              </a:solidFill>
              <a:ln w="25400"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fontAlgn="base">
                  <a:spcBef>
                    <a:spcPct val="0"/>
                  </a:spcBef>
                  <a:spcAft>
                    <a:spcPct val="0"/>
                  </a:spcAft>
                  <a:defRPr/>
                </a:pPr>
                <a:endParaRPr lang="en-GB" sz="1050" b="1" baseline="30000">
                  <a:solidFill>
                    <a:srgbClr val="FFFFFF"/>
                  </a:solidFill>
                  <a:latin typeface="Verdana" pitchFamily="34" charset="0"/>
                  <a:ea typeface="ＭＳ Ｐゴシック" pitchFamily="34" charset="-128"/>
                  <a:cs typeface="Arial" charset="0"/>
                </a:endParaRPr>
              </a:p>
            </p:txBody>
          </p:sp>
          <p:sp>
            <p:nvSpPr>
              <p:cNvPr id="14" name="Text Box 30"/>
              <p:cNvSpPr txBox="1">
                <a:spLocks noChangeArrowheads="1"/>
              </p:cNvSpPr>
              <p:nvPr/>
            </p:nvSpPr>
            <p:spPr bwMode="auto">
              <a:xfrm>
                <a:off x="6767740" y="4011340"/>
                <a:ext cx="2335067" cy="731005"/>
              </a:xfrm>
              <a:prstGeom prst="rect">
                <a:avLst/>
              </a:prstGeom>
              <a:noFill/>
              <a:ln w="9525">
                <a:noFill/>
                <a:miter lim="800000"/>
                <a:headEnd/>
                <a:tailEnd/>
              </a:ln>
            </p:spPr>
            <p:txBody>
              <a:bodyPr wrap="square">
                <a:spAutoFit/>
              </a:bodyPr>
              <a:lstStyle/>
              <a:p>
                <a:pPr algn="ctr" fontAlgn="base">
                  <a:spcBef>
                    <a:spcPct val="0"/>
                  </a:spcBef>
                  <a:spcAft>
                    <a:spcPct val="0"/>
                  </a:spcAft>
                </a:pPr>
                <a:r>
                  <a:rPr lang="ky-KG" sz="900" b="1" dirty="0" smtClean="0">
                    <a:solidFill>
                      <a:srgbClr val="FFFFFF"/>
                    </a:solidFill>
                    <a:latin typeface="Verdana" charset="0"/>
                    <a:cs typeface="Arial" charset="0"/>
                  </a:rPr>
                  <a:t>Повышение риска трансфузии эритроцитов</a:t>
                </a:r>
                <a:endParaRPr lang="en-GB" sz="900" b="1" baseline="30000" dirty="0">
                  <a:solidFill>
                    <a:srgbClr val="FFFFFF"/>
                  </a:solidFill>
                  <a:latin typeface="Verdana" charset="0"/>
                  <a:cs typeface="Arial" charset="0"/>
                </a:endParaRPr>
              </a:p>
            </p:txBody>
          </p:sp>
        </p:grpSp>
      </p:grpSp>
    </p:spTree>
    <p:extLst>
      <p:ext uri="{BB962C8B-B14F-4D97-AF65-F5344CB8AC3E}">
        <p14:creationId xmlns:p14="http://schemas.microsoft.com/office/powerpoint/2010/main" val="3619132790"/>
      </p:ext>
    </p:extLst>
  </p:cSld>
  <p:clrMapOvr>
    <a:masterClrMapping/>
  </p:clrMapOvr>
  <mc:AlternateContent xmlns:mc="http://schemas.openxmlformats.org/markup-compatibility/2006" xmlns:p14="http://schemas.microsoft.com/office/powerpoint/2010/main">
    <mc:Choice Requires="p14">
      <p:transition spd="slow" p14:dur="1250">
        <p:blinds dir="vert"/>
      </p:transition>
    </mc:Choice>
    <mc:Fallback xmlns="">
      <p:transition spd="slow">
        <p:blinds dir="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a:xfrm>
            <a:off x="-1" y="113970"/>
            <a:ext cx="8964489" cy="1150938"/>
          </a:xfrm>
        </p:spPr>
        <p:txBody>
          <a:bodyPr/>
          <a:lstStyle/>
          <a:p>
            <a:pPr algn="ctr"/>
            <a:r>
              <a:rPr lang="en-GB" dirty="0" smtClean="0"/>
              <a:t> </a:t>
            </a:r>
            <a:r>
              <a:rPr lang="ky-KG" sz="2800" dirty="0">
                <a:solidFill>
                  <a:srgbClr val="990099"/>
                </a:solidFill>
              </a:rPr>
              <a:t>Анемия и дефицит железа </a:t>
            </a:r>
            <a:r>
              <a:rPr lang="en-US" sz="2800" dirty="0" smtClean="0">
                <a:solidFill>
                  <a:srgbClr val="990099"/>
                </a:solidFill>
              </a:rPr>
              <a:t/>
            </a:r>
            <a:br>
              <a:rPr lang="en-US" sz="2800" dirty="0" smtClean="0">
                <a:solidFill>
                  <a:srgbClr val="990099"/>
                </a:solidFill>
              </a:rPr>
            </a:br>
            <a:r>
              <a:rPr lang="en-US" sz="2800" dirty="0" smtClean="0">
                <a:solidFill>
                  <a:srgbClr val="990099"/>
                </a:solidFill>
              </a:rPr>
              <a:t> </a:t>
            </a:r>
            <a:r>
              <a:rPr lang="ky-KG" sz="2800" dirty="0">
                <a:solidFill>
                  <a:srgbClr val="990099"/>
                </a:solidFill>
              </a:rPr>
              <a:t>Последствия </a:t>
            </a:r>
            <a:r>
              <a:rPr lang="en-US" sz="2800" dirty="0">
                <a:solidFill>
                  <a:srgbClr val="990099"/>
                </a:solidFill>
              </a:rPr>
              <a:t>– </a:t>
            </a:r>
            <a:r>
              <a:rPr lang="ky-KG" sz="2800" dirty="0" smtClean="0">
                <a:solidFill>
                  <a:srgbClr val="990099"/>
                </a:solidFill>
              </a:rPr>
              <a:t>смертность</a:t>
            </a:r>
            <a:r>
              <a:rPr lang="en-US" sz="2800" dirty="0" smtClean="0">
                <a:solidFill>
                  <a:srgbClr val="990099"/>
                </a:solidFill>
              </a:rPr>
              <a:t>/</a:t>
            </a:r>
            <a:r>
              <a:rPr lang="ky-KG" sz="2800" dirty="0" smtClean="0">
                <a:solidFill>
                  <a:srgbClr val="990099"/>
                </a:solidFill>
              </a:rPr>
              <a:t>заболеваемость</a:t>
            </a:r>
            <a:endParaRPr lang="en-US" sz="2800" dirty="0">
              <a:solidFill>
                <a:srgbClr val="990099"/>
              </a:solidFill>
            </a:endParaRPr>
          </a:p>
        </p:txBody>
      </p:sp>
      <p:sp>
        <p:nvSpPr>
          <p:cNvPr id="196611" name="Rectangle 3"/>
          <p:cNvSpPr>
            <a:spLocks noGrp="1" noChangeArrowheads="1"/>
          </p:cNvSpPr>
          <p:nvPr>
            <p:ph idx="1"/>
          </p:nvPr>
        </p:nvSpPr>
        <p:spPr>
          <a:xfrm>
            <a:off x="123920" y="1676400"/>
            <a:ext cx="8753749" cy="4189413"/>
          </a:xfrm>
          <a:ln/>
        </p:spPr>
        <p:txBody>
          <a:bodyPr/>
          <a:lstStyle/>
          <a:p>
            <a:r>
              <a:rPr lang="ru-RU" dirty="0" smtClean="0"/>
              <a:t>Из 227425 пациентов, перенесших операцию, не связанную с кардиологией</a:t>
            </a:r>
            <a:r>
              <a:rPr lang="ru-RU" baseline="30000" dirty="0" smtClean="0"/>
              <a:t>1</a:t>
            </a:r>
            <a:r>
              <a:rPr lang="ru-RU" dirty="0" smtClean="0"/>
              <a:t>:</a:t>
            </a:r>
          </a:p>
          <a:p>
            <a:pPr lvl="1"/>
            <a:r>
              <a:rPr lang="ru-RU" dirty="0" smtClean="0"/>
              <a:t>У 30,44% отмечалась предоперационная анемия.* </a:t>
            </a:r>
          </a:p>
          <a:p>
            <a:pPr lvl="1"/>
            <a:r>
              <a:rPr lang="ru-RU" dirty="0" smtClean="0"/>
              <a:t>При отсутствии каких-либо предоперационных факторов риска, показатели послеоперационной смертности и заболеваемости в течение 30 дней были низкими.</a:t>
            </a:r>
          </a:p>
          <a:p>
            <a:pPr lvl="1"/>
            <a:r>
              <a:rPr lang="ru-RU" dirty="0" smtClean="0"/>
              <a:t>Наличие предоперационной анемии или любого из факторов риска (например, пожилой возраст или ХОБЛ) значительно повышает послеоперационные показатели смертности и заболеваемости.</a:t>
            </a:r>
          </a:p>
          <a:p>
            <a:pPr lvl="1"/>
            <a:r>
              <a:rPr lang="ru-RU" dirty="0" smtClean="0"/>
              <a:t>Сочетанное наличие анемии И другого предоперационного фактора риска в еще большей степени повышает показатели смертности и заболеваемости. </a:t>
            </a:r>
            <a:endParaRPr lang="ru-RU" dirty="0"/>
          </a:p>
        </p:txBody>
      </p:sp>
      <p:sp>
        <p:nvSpPr>
          <p:cNvPr id="5" name="TextBox 4"/>
          <p:cNvSpPr txBox="1"/>
          <p:nvPr/>
        </p:nvSpPr>
        <p:spPr>
          <a:xfrm>
            <a:off x="-1" y="6637283"/>
            <a:ext cx="8149701" cy="215444"/>
          </a:xfrm>
          <a:prstGeom prst="rect">
            <a:avLst/>
          </a:prstGeom>
          <a:noFill/>
        </p:spPr>
        <p:txBody>
          <a:bodyPr wrap="square" rtlCol="0" anchor="b">
            <a:spAutoFit/>
          </a:bodyPr>
          <a:lstStyle/>
          <a:p>
            <a:pPr fontAlgn="base">
              <a:spcBef>
                <a:spcPct val="0"/>
              </a:spcBef>
              <a:spcAft>
                <a:spcPct val="0"/>
              </a:spcAft>
            </a:pPr>
            <a:r>
              <a:rPr lang="da-DK" sz="800" smtClean="0">
                <a:solidFill>
                  <a:srgbClr val="000000"/>
                </a:solidFill>
                <a:cs typeface="Arial" pitchFamily="34" charset="0"/>
              </a:rPr>
              <a:t>1. </a:t>
            </a:r>
            <a:r>
              <a:rPr lang="da-DK" sz="800" dirty="0" smtClean="0">
                <a:solidFill>
                  <a:srgbClr val="000000"/>
                </a:solidFill>
                <a:cs typeface="Arial" pitchFamily="34" charset="0"/>
              </a:rPr>
              <a:t>Musallam </a:t>
            </a:r>
            <a:r>
              <a:rPr lang="da-DK" sz="800" dirty="0">
                <a:solidFill>
                  <a:srgbClr val="000000"/>
                </a:solidFill>
                <a:cs typeface="Arial" pitchFamily="34" charset="0"/>
              </a:rPr>
              <a:t>KM </a:t>
            </a:r>
            <a:r>
              <a:rPr lang="da-DK" sz="800">
                <a:solidFill>
                  <a:srgbClr val="000000"/>
                </a:solidFill>
                <a:cs typeface="Arial" pitchFamily="34" charset="0"/>
              </a:rPr>
              <a:t>et </a:t>
            </a:r>
            <a:r>
              <a:rPr lang="da-DK" sz="800" smtClean="0">
                <a:solidFill>
                  <a:srgbClr val="000000"/>
                </a:solidFill>
                <a:cs typeface="Arial" pitchFamily="34" charset="0"/>
              </a:rPr>
              <a:t>al. </a:t>
            </a:r>
            <a:r>
              <a:rPr lang="da-DK" sz="800">
                <a:solidFill>
                  <a:srgbClr val="000000"/>
                </a:solidFill>
                <a:cs typeface="Arial" pitchFamily="34" charset="0"/>
              </a:rPr>
              <a:t>Lancet </a:t>
            </a:r>
            <a:r>
              <a:rPr lang="da-DK" sz="800" smtClean="0">
                <a:solidFill>
                  <a:srgbClr val="000000"/>
                </a:solidFill>
                <a:cs typeface="Arial" pitchFamily="34" charset="0"/>
              </a:rPr>
              <a:t>2011;378:1396–407. </a:t>
            </a:r>
            <a:endParaRPr lang="da-DK" sz="800" dirty="0">
              <a:solidFill>
                <a:srgbClr val="000000"/>
              </a:solidFill>
              <a:cs typeface="Arial" pitchFamily="34" charset="0"/>
            </a:endParaRPr>
          </a:p>
        </p:txBody>
      </p:sp>
      <p:sp>
        <p:nvSpPr>
          <p:cNvPr id="15" name="Text Box 4"/>
          <p:cNvSpPr txBox="1">
            <a:spLocks noChangeArrowheads="1"/>
          </p:cNvSpPr>
          <p:nvPr/>
        </p:nvSpPr>
        <p:spPr bwMode="auto">
          <a:xfrm>
            <a:off x="123919" y="6039231"/>
            <a:ext cx="3711233" cy="430887"/>
          </a:xfrm>
          <a:prstGeom prst="rect">
            <a:avLst/>
          </a:prstGeom>
          <a:noFill/>
          <a:ln w="9525">
            <a:noFill/>
            <a:miter lim="800000"/>
            <a:headEnd/>
            <a:tailEnd/>
          </a:ln>
          <a:effectLst/>
        </p:spPr>
        <p:txBody>
          <a:bodyPr wrap="square" anchor="ctr">
            <a:spAutoFit/>
          </a:bodyPr>
          <a:lstStyle/>
          <a:p>
            <a:pPr marL="266700" indent="-266700" eaLnBrk="0" fontAlgn="base" hangingPunct="0">
              <a:spcBef>
                <a:spcPct val="0"/>
              </a:spcBef>
              <a:spcAft>
                <a:spcPct val="0"/>
              </a:spcAft>
              <a:buClr>
                <a:srgbClr val="808080"/>
              </a:buClr>
              <a:buSzPct val="75000"/>
              <a:defRPr/>
            </a:pPr>
            <a:r>
              <a:rPr lang="en-US" sz="1100" dirty="0" smtClean="0">
                <a:solidFill>
                  <a:srgbClr val="000000"/>
                </a:solidFill>
                <a:cs typeface="Arial" charset="0"/>
              </a:rPr>
              <a:t>* </a:t>
            </a:r>
            <a:r>
              <a:rPr lang="ky-KG" sz="1100" dirty="0" smtClean="0">
                <a:solidFill>
                  <a:srgbClr val="000000"/>
                </a:solidFill>
                <a:cs typeface="Arial" charset="0"/>
              </a:rPr>
              <a:t>Гематокрит </a:t>
            </a:r>
            <a:r>
              <a:rPr lang="en-US" sz="1100" dirty="0" smtClean="0">
                <a:solidFill>
                  <a:srgbClr val="000000"/>
                </a:solidFill>
                <a:cs typeface="Arial" charset="0"/>
              </a:rPr>
              <a:t>&lt;36</a:t>
            </a:r>
            <a:r>
              <a:rPr lang="ky-KG" sz="1100" dirty="0" smtClean="0">
                <a:solidFill>
                  <a:srgbClr val="000000"/>
                </a:solidFill>
                <a:cs typeface="Arial" charset="0"/>
              </a:rPr>
              <a:t>,</a:t>
            </a:r>
            <a:r>
              <a:rPr lang="en-US" sz="1100" dirty="0" smtClean="0">
                <a:solidFill>
                  <a:srgbClr val="000000"/>
                </a:solidFill>
                <a:cs typeface="Arial" charset="0"/>
              </a:rPr>
              <a:t>0</a:t>
            </a:r>
            <a:r>
              <a:rPr lang="en-US" sz="1100" dirty="0">
                <a:solidFill>
                  <a:srgbClr val="000000"/>
                </a:solidFill>
                <a:cs typeface="Arial" charset="0"/>
              </a:rPr>
              <a:t>% </a:t>
            </a:r>
            <a:r>
              <a:rPr lang="ky-KG" sz="1100" dirty="0" smtClean="0">
                <a:solidFill>
                  <a:srgbClr val="000000"/>
                </a:solidFill>
                <a:cs typeface="Arial" charset="0"/>
              </a:rPr>
              <a:t>у женщин и </a:t>
            </a:r>
            <a:r>
              <a:rPr lang="en-US" sz="1100" dirty="0" smtClean="0">
                <a:solidFill>
                  <a:srgbClr val="000000"/>
                </a:solidFill>
                <a:cs typeface="Arial" charset="0"/>
              </a:rPr>
              <a:t>&lt;39</a:t>
            </a:r>
            <a:r>
              <a:rPr lang="ky-KG" sz="1100" dirty="0" smtClean="0">
                <a:solidFill>
                  <a:srgbClr val="000000"/>
                </a:solidFill>
                <a:cs typeface="Arial" charset="0"/>
              </a:rPr>
              <a:t>,</a:t>
            </a:r>
            <a:r>
              <a:rPr lang="en-US" sz="1100" dirty="0" smtClean="0">
                <a:solidFill>
                  <a:srgbClr val="000000"/>
                </a:solidFill>
                <a:cs typeface="Arial" charset="0"/>
              </a:rPr>
              <a:t>0</a:t>
            </a:r>
            <a:r>
              <a:rPr lang="en-US" sz="1100" dirty="0">
                <a:solidFill>
                  <a:srgbClr val="000000"/>
                </a:solidFill>
                <a:cs typeface="Arial" charset="0"/>
              </a:rPr>
              <a:t>% </a:t>
            </a:r>
            <a:r>
              <a:rPr lang="ky-KG" sz="1100" dirty="0" smtClean="0">
                <a:solidFill>
                  <a:srgbClr val="000000"/>
                </a:solidFill>
                <a:cs typeface="Arial" charset="0"/>
              </a:rPr>
              <a:t>у мужчин</a:t>
            </a:r>
            <a:endParaRPr lang="en-US" sz="1100" dirty="0" smtClean="0">
              <a:solidFill>
                <a:srgbClr val="000000"/>
              </a:solidFill>
              <a:ea typeface="ＭＳ Ｐゴシック" pitchFamily="34" charset="-128"/>
              <a:cs typeface="Arial" charset="0"/>
            </a:endParaRPr>
          </a:p>
          <a:p>
            <a:pPr marL="266700" indent="-266700" eaLnBrk="0" fontAlgn="base" hangingPunct="0">
              <a:spcBef>
                <a:spcPct val="0"/>
              </a:spcBef>
              <a:spcAft>
                <a:spcPct val="0"/>
              </a:spcAft>
              <a:buClr>
                <a:srgbClr val="808080"/>
              </a:buClr>
              <a:buSzPct val="75000"/>
              <a:defRPr/>
            </a:pPr>
            <a:r>
              <a:rPr lang="ky-KG" sz="1100" dirty="0" smtClean="0">
                <a:solidFill>
                  <a:srgbClr val="000000"/>
                </a:solidFill>
                <a:ea typeface="ＭＳ Ｐゴシック" pitchFamily="34" charset="-128"/>
                <a:cs typeface="Arial" charset="0"/>
              </a:rPr>
              <a:t>ХОБЛ – хроническая обструктивная болезнь легких </a:t>
            </a:r>
            <a:endParaRPr lang="en-US" sz="1100" dirty="0">
              <a:solidFill>
                <a:srgbClr val="000000"/>
              </a:solidFill>
              <a:ea typeface="ＭＳ Ｐゴシック" pitchFamily="34" charset="-128"/>
              <a:cs typeface="Arial" charset="0"/>
            </a:endParaRPr>
          </a:p>
        </p:txBody>
      </p:sp>
    </p:spTree>
    <p:extLst>
      <p:ext uri="{BB962C8B-B14F-4D97-AF65-F5344CB8AC3E}">
        <p14:creationId xmlns:p14="http://schemas.microsoft.com/office/powerpoint/2010/main" val="1041463801"/>
      </p:ext>
    </p:extLst>
  </p:cSld>
  <p:clrMapOvr>
    <a:masterClrMapping/>
  </p:clrMapOvr>
  <mc:AlternateContent xmlns:mc="http://schemas.openxmlformats.org/markup-compatibility/2006" xmlns:p14="http://schemas.microsoft.com/office/powerpoint/2010/main">
    <mc:Choice Requires="p14">
      <p:transition spd="slow" p14:dur="1250">
        <p:blinds dir="vert"/>
      </p:transition>
    </mc:Choice>
    <mc:Fallback xmlns="">
      <p:transition spd="slow">
        <p:blinds dir="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a:xfrm>
            <a:off x="0" y="116632"/>
            <a:ext cx="8639175" cy="1080343"/>
          </a:xfrm>
        </p:spPr>
        <p:txBody>
          <a:bodyPr/>
          <a:lstStyle/>
          <a:p>
            <a:pPr algn="ctr"/>
            <a:r>
              <a:rPr lang="ru-RU" sz="2400" b="1" dirty="0">
                <a:solidFill>
                  <a:srgbClr val="990099"/>
                </a:solidFill>
                <a:effectLst/>
                <a:latin typeface="Arial" charset="0"/>
              </a:rPr>
              <a:t>Анемия в предоперационном периоде </a:t>
            </a:r>
            <a:br>
              <a:rPr lang="ru-RU" sz="2400" b="1" dirty="0">
                <a:solidFill>
                  <a:srgbClr val="990099"/>
                </a:solidFill>
                <a:effectLst/>
                <a:latin typeface="Arial" charset="0"/>
              </a:rPr>
            </a:br>
            <a:r>
              <a:rPr lang="ru-RU" sz="2400" b="1" dirty="0">
                <a:solidFill>
                  <a:srgbClr val="990099"/>
                </a:solidFill>
                <a:effectLst/>
                <a:latin typeface="Arial" charset="0"/>
              </a:rPr>
              <a:t>оказывает негативное влияние на заболеваемость </a:t>
            </a:r>
            <a:r>
              <a:rPr lang="ru-RU" sz="2400" b="1" dirty="0" smtClean="0">
                <a:solidFill>
                  <a:srgbClr val="990099"/>
                </a:solidFill>
                <a:effectLst/>
                <a:latin typeface="Arial" charset="0"/>
              </a:rPr>
              <a:t>и длительность госпитализации</a:t>
            </a:r>
            <a:endParaRPr lang="en-US" sz="2400" b="1" dirty="0">
              <a:solidFill>
                <a:srgbClr val="990099"/>
              </a:solidFill>
              <a:effectLst/>
              <a:latin typeface="Arial" charset="0"/>
            </a:endParaRPr>
          </a:p>
        </p:txBody>
      </p:sp>
      <p:graphicFrame>
        <p:nvGraphicFramePr>
          <p:cNvPr id="2" name="Content Placeholder 3"/>
          <p:cNvGraphicFramePr>
            <a:graphicFrameLocks noGrp="1"/>
          </p:cNvGraphicFramePr>
          <p:nvPr>
            <p:ph idx="4294967295"/>
            <p:extLst>
              <p:ext uri="{D42A27DB-BD31-4B8C-83A1-F6EECF244321}">
                <p14:modId xmlns:p14="http://schemas.microsoft.com/office/powerpoint/2010/main" val="1997307383"/>
              </p:ext>
            </p:extLst>
          </p:nvPr>
        </p:nvGraphicFramePr>
        <p:xfrm>
          <a:off x="0" y="1344613"/>
          <a:ext cx="7416800" cy="3810000"/>
        </p:xfrm>
        <a:graphic>
          <a:graphicData uri="http://schemas.openxmlformats.org/drawingml/2006/chart">
            <c:chart xmlns:c="http://schemas.openxmlformats.org/drawingml/2006/chart" xmlns:r="http://schemas.openxmlformats.org/officeDocument/2006/relationships" r:id="rId3"/>
          </a:graphicData>
        </a:graphic>
      </p:graphicFrame>
      <p:sp>
        <p:nvSpPr>
          <p:cNvPr id="16388" name="TextBox 1"/>
          <p:cNvSpPr txBox="1">
            <a:spLocks noChangeArrowheads="1"/>
          </p:cNvSpPr>
          <p:nvPr/>
        </p:nvSpPr>
        <p:spPr bwMode="auto">
          <a:xfrm>
            <a:off x="1547813" y="1628775"/>
            <a:ext cx="11525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dirty="0">
                <a:solidFill>
                  <a:srgbClr val="000000"/>
                </a:solidFill>
              </a:rPr>
              <a:t>p &lt; </a:t>
            </a:r>
            <a:r>
              <a:rPr lang="en-US" sz="1400" dirty="0" smtClean="0">
                <a:solidFill>
                  <a:srgbClr val="000000"/>
                </a:solidFill>
              </a:rPr>
              <a:t>0</a:t>
            </a:r>
            <a:r>
              <a:rPr lang="ru-RU" sz="1400" dirty="0" smtClean="0">
                <a:solidFill>
                  <a:srgbClr val="000000"/>
                </a:solidFill>
              </a:rPr>
              <a:t>,</a:t>
            </a:r>
            <a:r>
              <a:rPr lang="en-US" sz="1400" dirty="0" smtClean="0">
                <a:solidFill>
                  <a:srgbClr val="000000"/>
                </a:solidFill>
              </a:rPr>
              <a:t>001</a:t>
            </a:r>
            <a:endParaRPr lang="en-US" sz="1400" dirty="0">
              <a:solidFill>
                <a:srgbClr val="000000"/>
              </a:solidFill>
            </a:endParaRPr>
          </a:p>
        </p:txBody>
      </p:sp>
      <p:sp>
        <p:nvSpPr>
          <p:cNvPr id="16389" name="TextBox 4"/>
          <p:cNvSpPr txBox="1">
            <a:spLocks noChangeArrowheads="1"/>
          </p:cNvSpPr>
          <p:nvPr/>
        </p:nvSpPr>
        <p:spPr bwMode="auto">
          <a:xfrm>
            <a:off x="3271838" y="2997200"/>
            <a:ext cx="11509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dirty="0">
                <a:solidFill>
                  <a:srgbClr val="000000"/>
                </a:solidFill>
              </a:rPr>
              <a:t>p = </a:t>
            </a:r>
            <a:r>
              <a:rPr lang="en-US" sz="1400" dirty="0" smtClean="0">
                <a:solidFill>
                  <a:srgbClr val="000000"/>
                </a:solidFill>
              </a:rPr>
              <a:t>0</a:t>
            </a:r>
            <a:r>
              <a:rPr lang="ru-RU" sz="1400" dirty="0" smtClean="0">
                <a:solidFill>
                  <a:srgbClr val="000000"/>
                </a:solidFill>
              </a:rPr>
              <a:t>,</a:t>
            </a:r>
            <a:r>
              <a:rPr lang="en-US" sz="1400" dirty="0" smtClean="0">
                <a:solidFill>
                  <a:srgbClr val="000000"/>
                </a:solidFill>
              </a:rPr>
              <a:t>039</a:t>
            </a:r>
            <a:endParaRPr lang="en-US" sz="1400" dirty="0">
              <a:solidFill>
                <a:srgbClr val="000000"/>
              </a:solidFill>
            </a:endParaRPr>
          </a:p>
        </p:txBody>
      </p:sp>
      <p:sp>
        <p:nvSpPr>
          <p:cNvPr id="16390" name="TextBox 5"/>
          <p:cNvSpPr txBox="1">
            <a:spLocks noChangeArrowheads="1"/>
          </p:cNvSpPr>
          <p:nvPr/>
        </p:nvSpPr>
        <p:spPr bwMode="auto">
          <a:xfrm>
            <a:off x="4783138" y="3429000"/>
            <a:ext cx="11525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dirty="0">
                <a:solidFill>
                  <a:srgbClr val="000000"/>
                </a:solidFill>
              </a:rPr>
              <a:t>p = </a:t>
            </a:r>
            <a:r>
              <a:rPr lang="en-US" sz="1400" dirty="0" smtClean="0">
                <a:solidFill>
                  <a:srgbClr val="000000"/>
                </a:solidFill>
              </a:rPr>
              <a:t>0</a:t>
            </a:r>
            <a:r>
              <a:rPr lang="ru-RU" sz="1400" dirty="0" smtClean="0">
                <a:solidFill>
                  <a:srgbClr val="000000"/>
                </a:solidFill>
              </a:rPr>
              <a:t>,</a:t>
            </a:r>
            <a:r>
              <a:rPr lang="en-US" sz="1400" dirty="0" smtClean="0">
                <a:solidFill>
                  <a:srgbClr val="000000"/>
                </a:solidFill>
              </a:rPr>
              <a:t>55</a:t>
            </a:r>
            <a:endParaRPr lang="en-US" sz="1400" dirty="0">
              <a:solidFill>
                <a:srgbClr val="000000"/>
              </a:solidFill>
            </a:endParaRPr>
          </a:p>
        </p:txBody>
      </p:sp>
      <p:sp>
        <p:nvSpPr>
          <p:cNvPr id="16391" name="Rectangle 6"/>
          <p:cNvSpPr>
            <a:spLocks noChangeArrowheads="1"/>
          </p:cNvSpPr>
          <p:nvPr/>
        </p:nvSpPr>
        <p:spPr bwMode="auto">
          <a:xfrm>
            <a:off x="71438" y="6381750"/>
            <a:ext cx="4572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ru-RU" sz="1000" dirty="0" smtClean="0">
                <a:solidFill>
                  <a:srgbClr val="000000"/>
                </a:solidFill>
                <a:ea typeface="ＭＳ Ｐゴシック" charset="0"/>
              </a:rPr>
              <a:t>Источник</a:t>
            </a:r>
            <a:r>
              <a:rPr lang="en-US" sz="1000" dirty="0" smtClean="0">
                <a:solidFill>
                  <a:srgbClr val="000000"/>
                </a:solidFill>
                <a:ea typeface="ＭＳ Ｐゴシック" charset="0"/>
              </a:rPr>
              <a:t>:</a:t>
            </a:r>
            <a:endParaRPr lang="en-US" sz="1000" dirty="0">
              <a:solidFill>
                <a:srgbClr val="000000"/>
              </a:solidFill>
              <a:ea typeface="ＭＳ Ｐゴシック" charset="0"/>
            </a:endParaRPr>
          </a:p>
          <a:p>
            <a:pPr fontAlgn="base">
              <a:spcBef>
                <a:spcPct val="0"/>
              </a:spcBef>
              <a:spcAft>
                <a:spcPct val="0"/>
              </a:spcAft>
            </a:pPr>
            <a:r>
              <a:rPr lang="en-US" sz="1000" dirty="0">
                <a:solidFill>
                  <a:srgbClr val="000000"/>
                </a:solidFill>
                <a:ea typeface="ＭＳ Ｐゴシック" charset="0"/>
              </a:rPr>
              <a:t>Myers E et al. Arch </a:t>
            </a:r>
            <a:r>
              <a:rPr lang="en-US" sz="1000" dirty="0" err="1">
                <a:solidFill>
                  <a:srgbClr val="000000"/>
                </a:solidFill>
                <a:ea typeface="ＭＳ Ｐゴシック" charset="0"/>
              </a:rPr>
              <a:t>Orthop</a:t>
            </a:r>
            <a:r>
              <a:rPr lang="en-US" sz="1000" dirty="0">
                <a:solidFill>
                  <a:srgbClr val="000000"/>
                </a:solidFill>
                <a:ea typeface="ＭＳ Ｐゴシック" charset="0"/>
              </a:rPr>
              <a:t> Trauma </a:t>
            </a:r>
            <a:r>
              <a:rPr lang="en-US" sz="1000" dirty="0" err="1">
                <a:solidFill>
                  <a:srgbClr val="000000"/>
                </a:solidFill>
                <a:ea typeface="ＭＳ Ｐゴシック" charset="0"/>
              </a:rPr>
              <a:t>Surg</a:t>
            </a:r>
            <a:r>
              <a:rPr lang="en-US" sz="1000" dirty="0">
                <a:solidFill>
                  <a:srgbClr val="000000"/>
                </a:solidFill>
                <a:ea typeface="ＭＳ Ｐゴシック" charset="0"/>
              </a:rPr>
              <a:t> 2004; 124: 699-701</a:t>
            </a:r>
          </a:p>
        </p:txBody>
      </p:sp>
      <p:sp>
        <p:nvSpPr>
          <p:cNvPr id="16392" name="TextBox 2"/>
          <p:cNvSpPr txBox="1">
            <a:spLocks noChangeArrowheads="1"/>
          </p:cNvSpPr>
          <p:nvPr/>
        </p:nvSpPr>
        <p:spPr bwMode="auto">
          <a:xfrm>
            <a:off x="1755775" y="2116138"/>
            <a:ext cx="5746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fontAlgn="base" hangingPunct="1">
              <a:spcBef>
                <a:spcPct val="0"/>
              </a:spcBef>
              <a:spcAft>
                <a:spcPct val="0"/>
              </a:spcAft>
            </a:pPr>
            <a:r>
              <a:rPr lang="en-US" sz="1200">
                <a:solidFill>
                  <a:srgbClr val="000000"/>
                </a:solidFill>
              </a:rPr>
              <a:t>71%</a:t>
            </a:r>
          </a:p>
        </p:txBody>
      </p:sp>
      <p:sp>
        <p:nvSpPr>
          <p:cNvPr id="16393" name="TextBox 8"/>
          <p:cNvSpPr txBox="1">
            <a:spLocks noChangeArrowheads="1"/>
          </p:cNvSpPr>
          <p:nvPr/>
        </p:nvSpPr>
        <p:spPr bwMode="auto">
          <a:xfrm>
            <a:off x="2182813" y="4062413"/>
            <a:ext cx="6477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fontAlgn="base" hangingPunct="1">
              <a:spcBef>
                <a:spcPct val="0"/>
              </a:spcBef>
              <a:spcAft>
                <a:spcPct val="0"/>
              </a:spcAft>
            </a:pPr>
            <a:r>
              <a:rPr lang="en-US" sz="1200" dirty="0" smtClean="0">
                <a:solidFill>
                  <a:srgbClr val="000000"/>
                </a:solidFill>
              </a:rPr>
              <a:t>10</a:t>
            </a:r>
            <a:r>
              <a:rPr lang="ru-RU" sz="1200" dirty="0" smtClean="0">
                <a:solidFill>
                  <a:srgbClr val="000000"/>
                </a:solidFill>
              </a:rPr>
              <a:t>,</a:t>
            </a:r>
            <a:r>
              <a:rPr lang="en-US" sz="1200" dirty="0" smtClean="0">
                <a:solidFill>
                  <a:srgbClr val="000000"/>
                </a:solidFill>
              </a:rPr>
              <a:t>5</a:t>
            </a:r>
            <a:r>
              <a:rPr lang="en-US" sz="1200" dirty="0">
                <a:solidFill>
                  <a:srgbClr val="000000"/>
                </a:solidFill>
              </a:rPr>
              <a:t>%</a:t>
            </a:r>
          </a:p>
        </p:txBody>
      </p:sp>
      <p:sp>
        <p:nvSpPr>
          <p:cNvPr id="16394" name="TextBox 9"/>
          <p:cNvSpPr txBox="1">
            <a:spLocks noChangeArrowheads="1"/>
          </p:cNvSpPr>
          <p:nvPr/>
        </p:nvSpPr>
        <p:spPr bwMode="auto">
          <a:xfrm>
            <a:off x="3297238" y="3490913"/>
            <a:ext cx="5762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fontAlgn="base" hangingPunct="1">
              <a:spcBef>
                <a:spcPct val="0"/>
              </a:spcBef>
              <a:spcAft>
                <a:spcPct val="0"/>
              </a:spcAft>
            </a:pPr>
            <a:r>
              <a:rPr lang="en-US" sz="1200">
                <a:solidFill>
                  <a:srgbClr val="000000"/>
                </a:solidFill>
              </a:rPr>
              <a:t>28%</a:t>
            </a:r>
          </a:p>
        </p:txBody>
      </p:sp>
      <p:sp>
        <p:nvSpPr>
          <p:cNvPr id="16395" name="TextBox 10"/>
          <p:cNvSpPr txBox="1">
            <a:spLocks noChangeArrowheads="1"/>
          </p:cNvSpPr>
          <p:nvPr/>
        </p:nvSpPr>
        <p:spPr bwMode="auto">
          <a:xfrm>
            <a:off x="3741738" y="3935413"/>
            <a:ext cx="576262"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fontAlgn="base" hangingPunct="1">
              <a:spcBef>
                <a:spcPct val="0"/>
              </a:spcBef>
              <a:spcAft>
                <a:spcPct val="0"/>
              </a:spcAft>
            </a:pPr>
            <a:r>
              <a:rPr lang="en-US" sz="1200">
                <a:solidFill>
                  <a:srgbClr val="000000"/>
                </a:solidFill>
              </a:rPr>
              <a:t>14%</a:t>
            </a:r>
          </a:p>
        </p:txBody>
      </p:sp>
      <p:sp>
        <p:nvSpPr>
          <p:cNvPr id="16396" name="TextBox 11"/>
          <p:cNvSpPr txBox="1">
            <a:spLocks noChangeArrowheads="1"/>
          </p:cNvSpPr>
          <p:nvPr/>
        </p:nvSpPr>
        <p:spPr bwMode="auto">
          <a:xfrm>
            <a:off x="4838700" y="3941763"/>
            <a:ext cx="5762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fontAlgn="base" hangingPunct="1">
              <a:spcBef>
                <a:spcPct val="0"/>
              </a:spcBef>
              <a:spcAft>
                <a:spcPct val="0"/>
              </a:spcAft>
            </a:pPr>
            <a:r>
              <a:rPr lang="en-US" sz="1200">
                <a:solidFill>
                  <a:srgbClr val="000000"/>
                </a:solidFill>
              </a:rPr>
              <a:t>14%</a:t>
            </a:r>
          </a:p>
        </p:txBody>
      </p:sp>
      <p:sp>
        <p:nvSpPr>
          <p:cNvPr id="16397" name="TextBox 12"/>
          <p:cNvSpPr txBox="1">
            <a:spLocks noChangeArrowheads="1"/>
          </p:cNvSpPr>
          <p:nvPr/>
        </p:nvSpPr>
        <p:spPr bwMode="auto">
          <a:xfrm>
            <a:off x="5283200" y="4025900"/>
            <a:ext cx="576263"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fontAlgn="base" hangingPunct="1">
              <a:spcBef>
                <a:spcPct val="0"/>
              </a:spcBef>
              <a:spcAft>
                <a:spcPct val="0"/>
              </a:spcAft>
            </a:pPr>
            <a:r>
              <a:rPr lang="en-US" sz="1200">
                <a:solidFill>
                  <a:srgbClr val="000000"/>
                </a:solidFill>
              </a:rPr>
              <a:t>12%</a:t>
            </a:r>
          </a:p>
        </p:txBody>
      </p:sp>
      <p:sp>
        <p:nvSpPr>
          <p:cNvPr id="16398" name="TextBox 7"/>
          <p:cNvSpPr txBox="1">
            <a:spLocks noChangeArrowheads="1"/>
          </p:cNvSpPr>
          <p:nvPr/>
        </p:nvSpPr>
        <p:spPr bwMode="auto">
          <a:xfrm>
            <a:off x="169863" y="5084556"/>
            <a:ext cx="8866187" cy="1077218"/>
          </a:xfrm>
          <a:prstGeom prst="rect">
            <a:avLst/>
          </a:prstGeom>
          <a:solidFill>
            <a:srgbClr val="E398E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fontAlgn="base" hangingPunct="1">
              <a:spcBef>
                <a:spcPct val="0"/>
              </a:spcBef>
              <a:spcAft>
                <a:spcPct val="0"/>
              </a:spcAft>
              <a:buFont typeface="Arial" charset="0"/>
              <a:buChar char="•"/>
            </a:pPr>
            <a:r>
              <a:rPr lang="ru-RU" sz="1600" dirty="0" smtClean="0">
                <a:solidFill>
                  <a:srgbClr val="000000"/>
                </a:solidFill>
              </a:rPr>
              <a:t>Пациенты с анемией провели в стационаре на </a:t>
            </a:r>
            <a:r>
              <a:rPr lang="en-US" sz="1600" dirty="0" smtClean="0">
                <a:solidFill>
                  <a:srgbClr val="000000"/>
                </a:solidFill>
              </a:rPr>
              <a:t>7 </a:t>
            </a:r>
            <a:r>
              <a:rPr lang="ru-RU" sz="1600" dirty="0" smtClean="0">
                <a:solidFill>
                  <a:srgbClr val="000000"/>
                </a:solidFill>
              </a:rPr>
              <a:t>дней дольше, чем пациенты из группы контроля </a:t>
            </a:r>
            <a:r>
              <a:rPr lang="en-US" sz="1600" dirty="0" smtClean="0">
                <a:solidFill>
                  <a:srgbClr val="000000"/>
                </a:solidFill>
              </a:rPr>
              <a:t>(</a:t>
            </a:r>
            <a:r>
              <a:rPr lang="en-US" sz="1600" dirty="0">
                <a:solidFill>
                  <a:srgbClr val="000000"/>
                </a:solidFill>
              </a:rPr>
              <a:t>18 </a:t>
            </a:r>
            <a:r>
              <a:rPr lang="ru-RU" sz="1600" dirty="0" smtClean="0">
                <a:solidFill>
                  <a:srgbClr val="000000"/>
                </a:solidFill>
              </a:rPr>
              <a:t>против</a:t>
            </a:r>
            <a:r>
              <a:rPr lang="en-US" sz="1600" dirty="0" smtClean="0">
                <a:solidFill>
                  <a:srgbClr val="000000"/>
                </a:solidFill>
              </a:rPr>
              <a:t> </a:t>
            </a:r>
            <a:r>
              <a:rPr lang="en-US" sz="1600" dirty="0">
                <a:solidFill>
                  <a:srgbClr val="000000"/>
                </a:solidFill>
              </a:rPr>
              <a:t>11)</a:t>
            </a:r>
          </a:p>
          <a:p>
            <a:pPr eaLnBrk="1" fontAlgn="base" hangingPunct="1">
              <a:spcBef>
                <a:spcPct val="0"/>
              </a:spcBef>
              <a:spcAft>
                <a:spcPct val="0"/>
              </a:spcAft>
              <a:buFont typeface="Arial" charset="0"/>
              <a:buChar char="•"/>
            </a:pPr>
            <a:r>
              <a:rPr lang="ru-RU" sz="1600" dirty="0" smtClean="0">
                <a:solidFill>
                  <a:srgbClr val="000000"/>
                </a:solidFill>
              </a:rPr>
              <a:t>Расчетная стоимость дополнительных дней госпитализации пациентов с анемией составила </a:t>
            </a:r>
            <a:r>
              <a:rPr lang="en-US" sz="1600" dirty="0" smtClean="0">
                <a:solidFill>
                  <a:srgbClr val="000000"/>
                </a:solidFill>
              </a:rPr>
              <a:t>4200</a:t>
            </a:r>
            <a:r>
              <a:rPr lang="ru-RU" sz="1600" dirty="0" smtClean="0">
                <a:solidFill>
                  <a:srgbClr val="000000"/>
                </a:solidFill>
              </a:rPr>
              <a:t> евро </a:t>
            </a:r>
            <a:r>
              <a:rPr lang="en-US" sz="1600" dirty="0" smtClean="0">
                <a:solidFill>
                  <a:srgbClr val="000000"/>
                </a:solidFill>
              </a:rPr>
              <a:t>*</a:t>
            </a:r>
            <a:endParaRPr lang="en-US" sz="1600" dirty="0">
              <a:solidFill>
                <a:srgbClr val="000000"/>
              </a:solidFill>
            </a:endParaRPr>
          </a:p>
        </p:txBody>
      </p:sp>
      <p:sp>
        <p:nvSpPr>
          <p:cNvPr id="16399" name="TextBox 15"/>
          <p:cNvSpPr txBox="1">
            <a:spLocks noChangeArrowheads="1"/>
          </p:cNvSpPr>
          <p:nvPr/>
        </p:nvSpPr>
        <p:spPr bwMode="auto">
          <a:xfrm>
            <a:off x="0" y="6102557"/>
            <a:ext cx="81375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fontAlgn="base" hangingPunct="1">
              <a:spcBef>
                <a:spcPct val="0"/>
              </a:spcBef>
              <a:spcAft>
                <a:spcPct val="0"/>
              </a:spcAft>
            </a:pPr>
            <a:r>
              <a:rPr lang="en-US" sz="1000" dirty="0" smtClean="0">
                <a:solidFill>
                  <a:srgbClr val="000000"/>
                </a:solidFill>
              </a:rPr>
              <a:t>*</a:t>
            </a:r>
            <a:r>
              <a:rPr lang="ru-RU" sz="1000" dirty="0" smtClean="0">
                <a:solidFill>
                  <a:srgbClr val="000000"/>
                </a:solidFill>
              </a:rPr>
              <a:t>Основываясь на стоимости одного койко-дня </a:t>
            </a:r>
            <a:r>
              <a:rPr lang="en-US" sz="1000" dirty="0" smtClean="0">
                <a:solidFill>
                  <a:srgbClr val="000000"/>
                </a:solidFill>
              </a:rPr>
              <a:t>600</a:t>
            </a:r>
            <a:r>
              <a:rPr lang="ru-RU" sz="1000" dirty="0" smtClean="0">
                <a:solidFill>
                  <a:srgbClr val="000000"/>
                </a:solidFill>
              </a:rPr>
              <a:t> евро</a:t>
            </a:r>
            <a:r>
              <a:rPr lang="en-US" sz="1000" dirty="0" smtClean="0">
                <a:solidFill>
                  <a:srgbClr val="000000"/>
                </a:solidFill>
              </a:rPr>
              <a:t>. </a:t>
            </a:r>
            <a:r>
              <a:rPr lang="ru-RU" sz="1000" dirty="0" smtClean="0">
                <a:solidFill>
                  <a:srgbClr val="000000"/>
                </a:solidFill>
              </a:rPr>
              <a:t>Исследование проведено в Ирландии</a:t>
            </a:r>
            <a:r>
              <a:rPr lang="en-US" sz="1000" dirty="0" smtClean="0">
                <a:solidFill>
                  <a:srgbClr val="000000"/>
                </a:solidFill>
              </a:rPr>
              <a:t>.</a:t>
            </a:r>
            <a:endParaRPr lang="en-US" sz="1000" dirty="0">
              <a:solidFill>
                <a:srgbClr val="000000"/>
              </a:solidFill>
            </a:endParaRPr>
          </a:p>
          <a:p>
            <a:pPr eaLnBrk="1" fontAlgn="base" hangingPunct="1">
              <a:spcBef>
                <a:spcPct val="0"/>
              </a:spcBef>
              <a:spcAft>
                <a:spcPct val="0"/>
              </a:spcAft>
            </a:pPr>
            <a:r>
              <a:rPr lang="ru-RU" sz="1000" dirty="0" smtClean="0">
                <a:solidFill>
                  <a:srgbClr val="000000"/>
                </a:solidFill>
              </a:rPr>
              <a:t>ИМТ </a:t>
            </a:r>
            <a:r>
              <a:rPr lang="en-US" sz="1000" dirty="0" smtClean="0">
                <a:solidFill>
                  <a:srgbClr val="000000"/>
                </a:solidFill>
              </a:rPr>
              <a:t>–</a:t>
            </a:r>
            <a:r>
              <a:rPr lang="ru-RU" sz="1000" dirty="0" smtClean="0">
                <a:solidFill>
                  <a:srgbClr val="000000"/>
                </a:solidFill>
              </a:rPr>
              <a:t> инфекции мочеполового тракта; ИРТ </a:t>
            </a:r>
            <a:r>
              <a:rPr lang="en-US" sz="1000" dirty="0" smtClean="0">
                <a:solidFill>
                  <a:srgbClr val="000000"/>
                </a:solidFill>
              </a:rPr>
              <a:t>–</a:t>
            </a:r>
            <a:r>
              <a:rPr lang="ru-RU" sz="1000" dirty="0" smtClean="0">
                <a:solidFill>
                  <a:srgbClr val="000000"/>
                </a:solidFill>
              </a:rPr>
              <a:t> инфекции респираторного тракта</a:t>
            </a:r>
            <a:endParaRPr lang="en-US" sz="1000" dirty="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250">
        <p:blinds dir="vert"/>
      </p:transition>
    </mc:Choice>
    <mc:Fallback xmlns="">
      <p:transition spd="slow">
        <p:blinds dir="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idx="4294967295"/>
          </p:nvPr>
        </p:nvSpPr>
        <p:spPr>
          <a:xfrm>
            <a:off x="88899" y="116632"/>
            <a:ext cx="8931275" cy="1080343"/>
          </a:xfrm>
        </p:spPr>
        <p:txBody>
          <a:bodyPr/>
          <a:lstStyle/>
          <a:p>
            <a:pPr algn="ctr">
              <a:lnSpc>
                <a:spcPct val="80000"/>
              </a:lnSpc>
            </a:pPr>
            <a:r>
              <a:rPr lang="ru-RU" sz="2800" b="1" dirty="0" smtClean="0">
                <a:solidFill>
                  <a:srgbClr val="990099"/>
                </a:solidFill>
                <a:effectLst/>
                <a:latin typeface="Times New Roman" pitchFamily="18" charset="0"/>
                <a:cs typeface="Times New Roman" pitchFamily="18" charset="0"/>
              </a:rPr>
              <a:t>Анемия в предоперационном периоде увеличивает потребность в гемотрансфузиях во время оперативных вмешательств</a:t>
            </a:r>
            <a:endParaRPr lang="en-US" sz="2800" b="1" dirty="0">
              <a:solidFill>
                <a:srgbClr val="990099"/>
              </a:solidFill>
              <a:effectLst/>
              <a:latin typeface="Times New Roman" pitchFamily="18" charset="0"/>
              <a:cs typeface="Times New Roman" pitchFamily="18" charset="0"/>
            </a:endParaRPr>
          </a:p>
        </p:txBody>
      </p:sp>
      <p:graphicFrame>
        <p:nvGraphicFramePr>
          <p:cNvPr id="12291" name="Content Placeholder 3"/>
          <p:cNvGraphicFramePr>
            <a:graphicFrameLocks noGrp="1"/>
          </p:cNvGraphicFramePr>
          <p:nvPr>
            <p:ph idx="4294967295"/>
            <p:extLst>
              <p:ext uri="{D42A27DB-BD31-4B8C-83A1-F6EECF244321}">
                <p14:modId xmlns:p14="http://schemas.microsoft.com/office/powerpoint/2010/main" val="4274451071"/>
              </p:ext>
            </p:extLst>
          </p:nvPr>
        </p:nvGraphicFramePr>
        <p:xfrm>
          <a:off x="1171575" y="1362075"/>
          <a:ext cx="7972425" cy="4278313"/>
        </p:xfrm>
        <a:graphic>
          <a:graphicData uri="http://schemas.openxmlformats.org/presentationml/2006/ole">
            <mc:AlternateContent xmlns:mc="http://schemas.openxmlformats.org/markup-compatibility/2006">
              <mc:Choice xmlns:v="urn:schemas-microsoft-com:vml" Requires="v">
                <p:oleObj spid="_x0000_s23617" name="Chart" r:id="rId4" imgW="7963200" imgH="4269600" progId="Excel.Sheet.8">
                  <p:embed/>
                </p:oleObj>
              </mc:Choice>
              <mc:Fallback>
                <p:oleObj name="Chart" r:id="rId4" imgW="7963200" imgH="4269600" progId="Excel.Sheet.8">
                  <p:embed/>
                  <p:pic>
                    <p:nvPicPr>
                      <p:cNvPr id="0" name="Picture 56"/>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71575" y="1362075"/>
                        <a:ext cx="7972425" cy="42783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292" name="TextBox 2"/>
          <p:cNvSpPr txBox="1">
            <a:spLocks noChangeArrowheads="1"/>
          </p:cNvSpPr>
          <p:nvPr/>
        </p:nvSpPr>
        <p:spPr bwMode="auto">
          <a:xfrm>
            <a:off x="3790928" y="3429000"/>
            <a:ext cx="110812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dirty="0">
                <a:solidFill>
                  <a:srgbClr val="000000"/>
                </a:solidFill>
              </a:rPr>
              <a:t>p &lt; </a:t>
            </a:r>
            <a:r>
              <a:rPr lang="en-US" sz="1400" dirty="0" smtClean="0">
                <a:solidFill>
                  <a:srgbClr val="000000"/>
                </a:solidFill>
              </a:rPr>
              <a:t>0</a:t>
            </a:r>
            <a:r>
              <a:rPr lang="ru-RU" sz="1400" dirty="0" smtClean="0">
                <a:solidFill>
                  <a:srgbClr val="000000"/>
                </a:solidFill>
              </a:rPr>
              <a:t>,</a:t>
            </a:r>
            <a:r>
              <a:rPr lang="en-US" sz="1400" dirty="0" smtClean="0">
                <a:solidFill>
                  <a:srgbClr val="000000"/>
                </a:solidFill>
              </a:rPr>
              <a:t>0001</a:t>
            </a:r>
            <a:r>
              <a:rPr lang="en-US" sz="1400" dirty="0">
                <a:solidFill>
                  <a:srgbClr val="000000"/>
                </a:solidFill>
              </a:rPr>
              <a:t>*</a:t>
            </a:r>
          </a:p>
        </p:txBody>
      </p:sp>
      <p:sp>
        <p:nvSpPr>
          <p:cNvPr id="12293" name="TextBox 5"/>
          <p:cNvSpPr txBox="1">
            <a:spLocks noChangeArrowheads="1"/>
          </p:cNvSpPr>
          <p:nvPr/>
        </p:nvSpPr>
        <p:spPr bwMode="auto">
          <a:xfrm>
            <a:off x="7139291" y="3170238"/>
            <a:ext cx="104079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dirty="0">
                <a:solidFill>
                  <a:srgbClr val="000000"/>
                </a:solidFill>
                <a:latin typeface="Arial Narrow" charset="0"/>
              </a:rPr>
              <a:t>p &lt; </a:t>
            </a:r>
            <a:r>
              <a:rPr lang="en-US" sz="1400" dirty="0" smtClean="0">
                <a:solidFill>
                  <a:srgbClr val="000000"/>
                </a:solidFill>
              </a:rPr>
              <a:t>0</a:t>
            </a:r>
            <a:r>
              <a:rPr lang="ru-RU" sz="1400" dirty="0" smtClean="0">
                <a:solidFill>
                  <a:srgbClr val="000000"/>
                </a:solidFill>
              </a:rPr>
              <a:t>,</a:t>
            </a:r>
            <a:r>
              <a:rPr lang="en-US" sz="1400" dirty="0" smtClean="0">
                <a:solidFill>
                  <a:srgbClr val="000000"/>
                </a:solidFill>
              </a:rPr>
              <a:t>0001</a:t>
            </a:r>
            <a:r>
              <a:rPr lang="en-US" sz="1400" dirty="0">
                <a:solidFill>
                  <a:srgbClr val="000000"/>
                </a:solidFill>
                <a:latin typeface="Arial Narrow" charset="0"/>
              </a:rPr>
              <a:t>*</a:t>
            </a:r>
          </a:p>
        </p:txBody>
      </p:sp>
      <p:sp>
        <p:nvSpPr>
          <p:cNvPr id="12294" name="TextBox 3"/>
          <p:cNvSpPr txBox="1">
            <a:spLocks noChangeArrowheads="1"/>
          </p:cNvSpPr>
          <p:nvPr/>
        </p:nvSpPr>
        <p:spPr bwMode="auto">
          <a:xfrm>
            <a:off x="73025" y="6169025"/>
            <a:ext cx="34178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fontAlgn="base" hangingPunct="1">
              <a:spcBef>
                <a:spcPct val="0"/>
              </a:spcBef>
              <a:spcAft>
                <a:spcPct val="0"/>
              </a:spcAft>
            </a:pPr>
            <a:endParaRPr lang="en-US" sz="1000">
              <a:solidFill>
                <a:srgbClr val="000000"/>
              </a:solidFill>
            </a:endParaRPr>
          </a:p>
        </p:txBody>
      </p:sp>
      <p:sp>
        <p:nvSpPr>
          <p:cNvPr id="12295" name="TextBox 7"/>
          <p:cNvSpPr txBox="1">
            <a:spLocks noChangeArrowheads="1"/>
          </p:cNvSpPr>
          <p:nvPr/>
        </p:nvSpPr>
        <p:spPr bwMode="auto">
          <a:xfrm>
            <a:off x="76200" y="6396038"/>
            <a:ext cx="34163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fontAlgn="base" hangingPunct="1">
              <a:spcBef>
                <a:spcPct val="0"/>
              </a:spcBef>
              <a:spcAft>
                <a:spcPct val="0"/>
              </a:spcAft>
            </a:pPr>
            <a:r>
              <a:rPr lang="ru-RU" sz="1000" dirty="0" smtClean="0">
                <a:solidFill>
                  <a:srgbClr val="000000"/>
                </a:solidFill>
              </a:rPr>
              <a:t>Источник</a:t>
            </a:r>
            <a:r>
              <a:rPr lang="en-US" sz="1000" dirty="0" smtClean="0">
                <a:solidFill>
                  <a:srgbClr val="000000"/>
                </a:solidFill>
              </a:rPr>
              <a:t>:</a:t>
            </a:r>
            <a:endParaRPr lang="en-US" sz="1000" dirty="0">
              <a:solidFill>
                <a:srgbClr val="000000"/>
              </a:solidFill>
            </a:endParaRPr>
          </a:p>
          <a:p>
            <a:pPr eaLnBrk="1" fontAlgn="base" hangingPunct="1">
              <a:spcBef>
                <a:spcPct val="0"/>
              </a:spcBef>
              <a:spcAft>
                <a:spcPct val="0"/>
              </a:spcAft>
            </a:pPr>
            <a:r>
              <a:rPr lang="en-US" sz="1000" dirty="0" err="1">
                <a:solidFill>
                  <a:srgbClr val="000000"/>
                </a:solidFill>
              </a:rPr>
              <a:t>Musallam</a:t>
            </a:r>
            <a:r>
              <a:rPr lang="en-US" sz="1000" dirty="0">
                <a:solidFill>
                  <a:srgbClr val="000000"/>
                </a:solidFill>
              </a:rPr>
              <a:t> KM et al. Lancet 2011; 378: 1396-1407 </a:t>
            </a:r>
          </a:p>
        </p:txBody>
      </p:sp>
      <p:sp>
        <p:nvSpPr>
          <p:cNvPr id="12296" name="TextBox 4"/>
          <p:cNvSpPr txBox="1">
            <a:spLocks noChangeArrowheads="1"/>
          </p:cNvSpPr>
          <p:nvPr/>
        </p:nvSpPr>
        <p:spPr bwMode="auto">
          <a:xfrm>
            <a:off x="2206625" y="4486275"/>
            <a:ext cx="9064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dirty="0" smtClean="0">
                <a:solidFill>
                  <a:srgbClr val="000000"/>
                </a:solidFill>
              </a:rPr>
              <a:t>2</a:t>
            </a:r>
            <a:r>
              <a:rPr lang="ru-RU" sz="1400" dirty="0" smtClean="0">
                <a:solidFill>
                  <a:srgbClr val="000000"/>
                </a:solidFill>
              </a:rPr>
              <a:t>,</a:t>
            </a:r>
            <a:r>
              <a:rPr lang="en-US" sz="1400" dirty="0" smtClean="0">
                <a:solidFill>
                  <a:srgbClr val="000000"/>
                </a:solidFill>
              </a:rPr>
              <a:t>52</a:t>
            </a:r>
            <a:r>
              <a:rPr lang="en-US" sz="1400" dirty="0">
                <a:solidFill>
                  <a:srgbClr val="000000"/>
                </a:solidFill>
              </a:rPr>
              <a:t>%</a:t>
            </a:r>
          </a:p>
        </p:txBody>
      </p:sp>
      <p:sp>
        <p:nvSpPr>
          <p:cNvPr id="12297" name="TextBox 9"/>
          <p:cNvSpPr txBox="1">
            <a:spLocks noChangeArrowheads="1"/>
          </p:cNvSpPr>
          <p:nvPr/>
        </p:nvSpPr>
        <p:spPr bwMode="auto">
          <a:xfrm>
            <a:off x="3892550" y="3948113"/>
            <a:ext cx="9048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dirty="0" smtClean="0">
                <a:solidFill>
                  <a:srgbClr val="000000"/>
                </a:solidFill>
              </a:rPr>
              <a:t>10</a:t>
            </a:r>
            <a:r>
              <a:rPr lang="ru-RU" sz="1400" dirty="0" smtClean="0">
                <a:solidFill>
                  <a:srgbClr val="000000"/>
                </a:solidFill>
              </a:rPr>
              <a:t>,</a:t>
            </a:r>
            <a:r>
              <a:rPr lang="en-US" sz="1400" dirty="0" smtClean="0">
                <a:solidFill>
                  <a:srgbClr val="000000"/>
                </a:solidFill>
              </a:rPr>
              <a:t>49</a:t>
            </a:r>
            <a:r>
              <a:rPr lang="en-US" sz="1400" dirty="0">
                <a:solidFill>
                  <a:srgbClr val="000000"/>
                </a:solidFill>
              </a:rPr>
              <a:t>%</a:t>
            </a:r>
          </a:p>
        </p:txBody>
      </p:sp>
      <p:sp>
        <p:nvSpPr>
          <p:cNvPr id="12298" name="TextBox 10"/>
          <p:cNvSpPr txBox="1">
            <a:spLocks noChangeArrowheads="1"/>
          </p:cNvSpPr>
          <p:nvPr/>
        </p:nvSpPr>
        <p:spPr bwMode="auto">
          <a:xfrm>
            <a:off x="5538788" y="2219325"/>
            <a:ext cx="9080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dirty="0" smtClean="0">
                <a:solidFill>
                  <a:srgbClr val="000000"/>
                </a:solidFill>
              </a:rPr>
              <a:t>35</a:t>
            </a:r>
            <a:r>
              <a:rPr lang="ru-RU" sz="1400" dirty="0" smtClean="0">
                <a:solidFill>
                  <a:srgbClr val="000000"/>
                </a:solidFill>
              </a:rPr>
              <a:t>,</a:t>
            </a:r>
            <a:r>
              <a:rPr lang="en-US" sz="1400" dirty="0" smtClean="0">
                <a:solidFill>
                  <a:srgbClr val="000000"/>
                </a:solidFill>
              </a:rPr>
              <a:t>88</a:t>
            </a:r>
            <a:r>
              <a:rPr lang="en-US" sz="1400" dirty="0">
                <a:solidFill>
                  <a:srgbClr val="000000"/>
                </a:solidFill>
              </a:rPr>
              <a:t>%</a:t>
            </a:r>
          </a:p>
        </p:txBody>
      </p:sp>
      <p:sp>
        <p:nvSpPr>
          <p:cNvPr id="12299" name="TextBox 11"/>
          <p:cNvSpPr txBox="1">
            <a:spLocks noChangeArrowheads="1"/>
          </p:cNvSpPr>
          <p:nvPr/>
        </p:nvSpPr>
        <p:spPr bwMode="auto">
          <a:xfrm>
            <a:off x="7205663" y="3660775"/>
            <a:ext cx="9080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dirty="0" smtClean="0">
                <a:solidFill>
                  <a:srgbClr val="000000"/>
                </a:solidFill>
              </a:rPr>
              <a:t>14</a:t>
            </a:r>
            <a:r>
              <a:rPr lang="ru-RU" sz="1400" dirty="0" smtClean="0">
                <a:solidFill>
                  <a:srgbClr val="000000"/>
                </a:solidFill>
              </a:rPr>
              <a:t>,</a:t>
            </a:r>
            <a:r>
              <a:rPr lang="en-US" sz="1400" dirty="0" smtClean="0">
                <a:solidFill>
                  <a:srgbClr val="000000"/>
                </a:solidFill>
              </a:rPr>
              <a:t>65</a:t>
            </a:r>
            <a:r>
              <a:rPr lang="en-US" sz="1400" dirty="0">
                <a:solidFill>
                  <a:srgbClr val="000000"/>
                </a:solidFill>
              </a:rPr>
              <a:t>%</a:t>
            </a:r>
          </a:p>
        </p:txBody>
      </p:sp>
      <p:sp>
        <p:nvSpPr>
          <p:cNvPr id="12300" name="TextBox 19"/>
          <p:cNvSpPr txBox="1">
            <a:spLocks noChangeArrowheads="1"/>
          </p:cNvSpPr>
          <p:nvPr/>
        </p:nvSpPr>
        <p:spPr bwMode="auto">
          <a:xfrm>
            <a:off x="88900" y="5937518"/>
            <a:ext cx="893127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fontAlgn="base" hangingPunct="1">
              <a:spcBef>
                <a:spcPct val="0"/>
              </a:spcBef>
              <a:spcAft>
                <a:spcPct val="0"/>
              </a:spcAft>
            </a:pPr>
            <a:r>
              <a:rPr lang="en-US" sz="1000" dirty="0">
                <a:solidFill>
                  <a:srgbClr val="000000"/>
                </a:solidFill>
              </a:rPr>
              <a:t>n=</a:t>
            </a:r>
            <a:r>
              <a:rPr lang="en-US" sz="1000" dirty="0" smtClean="0">
                <a:solidFill>
                  <a:srgbClr val="000000"/>
                </a:solidFill>
              </a:rPr>
              <a:t>227425 </a:t>
            </a:r>
            <a:r>
              <a:rPr lang="ru-RU" sz="1000" dirty="0">
                <a:solidFill>
                  <a:srgbClr val="000000"/>
                </a:solidFill>
                <a:latin typeface="Arial" pitchFamily="34" charset="0"/>
              </a:rPr>
              <a:t>пациентов,  перенесших полостное хирургическое вмешательство без вмешательства на сердце</a:t>
            </a:r>
            <a:r>
              <a:rPr lang="en-US" sz="1000" dirty="0" smtClean="0">
                <a:solidFill>
                  <a:srgbClr val="000000"/>
                </a:solidFill>
              </a:rPr>
              <a:t>. </a:t>
            </a:r>
            <a:r>
              <a:rPr lang="ru-RU" sz="1000" dirty="0" smtClean="0">
                <a:solidFill>
                  <a:srgbClr val="000000"/>
                </a:solidFill>
              </a:rPr>
              <a:t>Анемия легкой степени </a:t>
            </a:r>
            <a:r>
              <a:rPr lang="en-US" sz="1000" dirty="0" smtClean="0">
                <a:solidFill>
                  <a:srgbClr val="000000"/>
                </a:solidFill>
              </a:rPr>
              <a:t>–</a:t>
            </a:r>
            <a:r>
              <a:rPr lang="ru-RU" sz="1000" dirty="0" smtClean="0">
                <a:solidFill>
                  <a:srgbClr val="000000"/>
                </a:solidFill>
              </a:rPr>
              <a:t> гематокрит </a:t>
            </a:r>
            <a:r>
              <a:rPr lang="en-US" sz="1000" dirty="0" smtClean="0">
                <a:solidFill>
                  <a:srgbClr val="000000"/>
                </a:solidFill>
              </a:rPr>
              <a:t> &gt;29–&lt;39% </a:t>
            </a:r>
            <a:r>
              <a:rPr lang="ru-RU" sz="1000" dirty="0" smtClean="0">
                <a:solidFill>
                  <a:srgbClr val="000000"/>
                </a:solidFill>
              </a:rPr>
              <a:t>у мужчин и </a:t>
            </a:r>
            <a:r>
              <a:rPr lang="en-US" sz="1000" dirty="0" smtClean="0">
                <a:solidFill>
                  <a:srgbClr val="000000"/>
                </a:solidFill>
              </a:rPr>
              <a:t>&gt;29–&lt;36% </a:t>
            </a:r>
            <a:r>
              <a:rPr lang="ru-RU" sz="1000" dirty="0" smtClean="0">
                <a:solidFill>
                  <a:srgbClr val="000000"/>
                </a:solidFill>
              </a:rPr>
              <a:t>у женщин</a:t>
            </a:r>
            <a:r>
              <a:rPr lang="en-US" sz="1000" dirty="0" smtClean="0">
                <a:solidFill>
                  <a:srgbClr val="000000"/>
                </a:solidFill>
              </a:rPr>
              <a:t>. </a:t>
            </a:r>
            <a:r>
              <a:rPr lang="ru-RU" sz="1000" dirty="0" smtClean="0">
                <a:solidFill>
                  <a:srgbClr val="000000"/>
                </a:solidFill>
              </a:rPr>
              <a:t>Анемия средней и тяжелой степени </a:t>
            </a:r>
            <a:r>
              <a:rPr lang="en-US" sz="1000" dirty="0" smtClean="0">
                <a:solidFill>
                  <a:srgbClr val="000000"/>
                </a:solidFill>
              </a:rPr>
              <a:t>–</a:t>
            </a:r>
            <a:r>
              <a:rPr lang="ru-RU" sz="1000" dirty="0" smtClean="0">
                <a:solidFill>
                  <a:srgbClr val="000000"/>
                </a:solidFill>
              </a:rPr>
              <a:t> гематокрит </a:t>
            </a:r>
            <a:r>
              <a:rPr lang="en-US" sz="1000" dirty="0" smtClean="0">
                <a:solidFill>
                  <a:srgbClr val="000000"/>
                </a:solidFill>
              </a:rPr>
              <a:t>≤29%</a:t>
            </a:r>
            <a:r>
              <a:rPr lang="ru-RU" sz="1000" dirty="0" smtClean="0">
                <a:solidFill>
                  <a:srgbClr val="000000"/>
                </a:solidFill>
              </a:rPr>
              <a:t> </a:t>
            </a:r>
            <a:r>
              <a:rPr lang="en-US" sz="1000" dirty="0" smtClean="0">
                <a:solidFill>
                  <a:srgbClr val="000000"/>
                </a:solidFill>
              </a:rPr>
              <a:t>* </a:t>
            </a:r>
            <a:r>
              <a:rPr lang="ru-RU" sz="1000" dirty="0" smtClean="0">
                <a:solidFill>
                  <a:srgbClr val="000000"/>
                </a:solidFill>
              </a:rPr>
              <a:t>По сравнению с группой пациентов без анемии</a:t>
            </a:r>
            <a:r>
              <a:rPr lang="en-US" sz="1000" dirty="0" smtClean="0">
                <a:solidFill>
                  <a:srgbClr val="000000"/>
                </a:solidFill>
              </a:rPr>
              <a:t>.</a:t>
            </a:r>
            <a:endParaRPr lang="en-US" sz="1000" dirty="0">
              <a:solidFill>
                <a:srgbClr val="000000"/>
              </a:solidFill>
            </a:endParaRPr>
          </a:p>
        </p:txBody>
      </p:sp>
      <p:sp>
        <p:nvSpPr>
          <p:cNvPr id="12301" name="TextBox 4"/>
          <p:cNvSpPr txBox="1">
            <a:spLocks noChangeArrowheads="1"/>
          </p:cNvSpPr>
          <p:nvPr/>
        </p:nvSpPr>
        <p:spPr bwMode="auto">
          <a:xfrm>
            <a:off x="1835150" y="5084763"/>
            <a:ext cx="165735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fontAlgn="base" hangingPunct="1">
              <a:spcBef>
                <a:spcPct val="0"/>
              </a:spcBef>
              <a:spcAft>
                <a:spcPct val="0"/>
              </a:spcAft>
            </a:pPr>
            <a:r>
              <a:rPr lang="ru-RU" sz="1400" dirty="0" smtClean="0">
                <a:solidFill>
                  <a:srgbClr val="000000"/>
                </a:solidFill>
              </a:rPr>
              <a:t>Анемия отсутствует</a:t>
            </a:r>
            <a:r>
              <a:rPr lang="en-US" sz="1400" dirty="0">
                <a:solidFill>
                  <a:srgbClr val="000000"/>
                </a:solidFill>
              </a:rPr>
              <a:t/>
            </a:r>
            <a:br>
              <a:rPr lang="en-US" sz="1400" dirty="0">
                <a:solidFill>
                  <a:srgbClr val="000000"/>
                </a:solidFill>
              </a:rPr>
            </a:br>
            <a:r>
              <a:rPr lang="en-US" sz="1400" dirty="0">
                <a:solidFill>
                  <a:srgbClr val="000000"/>
                </a:solidFill>
              </a:rPr>
              <a:t>(n=</a:t>
            </a:r>
            <a:r>
              <a:rPr lang="en-US" sz="1400" dirty="0" smtClean="0">
                <a:solidFill>
                  <a:srgbClr val="000000"/>
                </a:solidFill>
              </a:rPr>
              <a:t>158196</a:t>
            </a:r>
            <a:r>
              <a:rPr lang="en-US" sz="1400" dirty="0">
                <a:solidFill>
                  <a:srgbClr val="000000"/>
                </a:solidFill>
              </a:rPr>
              <a:t>)</a:t>
            </a:r>
          </a:p>
        </p:txBody>
      </p:sp>
      <p:sp>
        <p:nvSpPr>
          <p:cNvPr id="12302" name="TextBox 4"/>
          <p:cNvSpPr txBox="1">
            <a:spLocks noChangeArrowheads="1"/>
          </p:cNvSpPr>
          <p:nvPr/>
        </p:nvSpPr>
        <p:spPr bwMode="auto">
          <a:xfrm>
            <a:off x="3492500" y="5084763"/>
            <a:ext cx="165576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fontAlgn="base" hangingPunct="1">
              <a:spcBef>
                <a:spcPct val="0"/>
              </a:spcBef>
              <a:spcAft>
                <a:spcPct val="0"/>
              </a:spcAft>
            </a:pPr>
            <a:r>
              <a:rPr lang="ru-RU" sz="1400" dirty="0" smtClean="0">
                <a:solidFill>
                  <a:srgbClr val="000000"/>
                </a:solidFill>
              </a:rPr>
              <a:t>Анемия легкой степени</a:t>
            </a:r>
            <a:r>
              <a:rPr lang="en-US" sz="1400" dirty="0">
                <a:solidFill>
                  <a:srgbClr val="000000"/>
                </a:solidFill>
              </a:rPr>
              <a:t/>
            </a:r>
            <a:br>
              <a:rPr lang="en-US" sz="1400" dirty="0">
                <a:solidFill>
                  <a:srgbClr val="000000"/>
                </a:solidFill>
              </a:rPr>
            </a:br>
            <a:r>
              <a:rPr lang="en-US" sz="1400" dirty="0">
                <a:solidFill>
                  <a:srgbClr val="000000"/>
                </a:solidFill>
              </a:rPr>
              <a:t>(n=</a:t>
            </a:r>
            <a:r>
              <a:rPr lang="en-US" sz="1400" dirty="0" smtClean="0">
                <a:solidFill>
                  <a:srgbClr val="000000"/>
                </a:solidFill>
              </a:rPr>
              <a:t>57870</a:t>
            </a:r>
            <a:r>
              <a:rPr lang="en-US" sz="1400" dirty="0">
                <a:solidFill>
                  <a:srgbClr val="000000"/>
                </a:solidFill>
              </a:rPr>
              <a:t>)</a:t>
            </a:r>
          </a:p>
        </p:txBody>
      </p:sp>
      <p:sp>
        <p:nvSpPr>
          <p:cNvPr id="12303" name="TextBox 4"/>
          <p:cNvSpPr txBox="1">
            <a:spLocks noChangeArrowheads="1"/>
          </p:cNvSpPr>
          <p:nvPr/>
        </p:nvSpPr>
        <p:spPr bwMode="auto">
          <a:xfrm>
            <a:off x="5114925" y="5084763"/>
            <a:ext cx="17272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fontAlgn="base" hangingPunct="1">
              <a:spcBef>
                <a:spcPct val="0"/>
              </a:spcBef>
              <a:spcAft>
                <a:spcPct val="0"/>
              </a:spcAft>
            </a:pPr>
            <a:r>
              <a:rPr lang="ru-RU" sz="1400" dirty="0" smtClean="0">
                <a:solidFill>
                  <a:srgbClr val="000000"/>
                </a:solidFill>
              </a:rPr>
              <a:t>Анемия средней и тяжелой степени</a:t>
            </a:r>
            <a:r>
              <a:rPr lang="en-US" sz="1400" dirty="0">
                <a:solidFill>
                  <a:srgbClr val="000000"/>
                </a:solidFill>
              </a:rPr>
              <a:t/>
            </a:r>
            <a:br>
              <a:rPr lang="en-US" sz="1400" dirty="0">
                <a:solidFill>
                  <a:srgbClr val="000000"/>
                </a:solidFill>
              </a:rPr>
            </a:br>
            <a:r>
              <a:rPr lang="en-US" sz="1400" dirty="0">
                <a:solidFill>
                  <a:srgbClr val="000000"/>
                </a:solidFill>
              </a:rPr>
              <a:t>(n=</a:t>
            </a:r>
            <a:r>
              <a:rPr lang="en-US" sz="1400" dirty="0" smtClean="0">
                <a:solidFill>
                  <a:srgbClr val="000000"/>
                </a:solidFill>
              </a:rPr>
              <a:t>11359</a:t>
            </a:r>
            <a:r>
              <a:rPr lang="en-US" sz="1400" dirty="0">
                <a:solidFill>
                  <a:srgbClr val="000000"/>
                </a:solidFill>
              </a:rPr>
              <a:t>)</a:t>
            </a:r>
          </a:p>
        </p:txBody>
      </p:sp>
      <p:sp>
        <p:nvSpPr>
          <p:cNvPr id="12304" name="TextBox 4"/>
          <p:cNvSpPr txBox="1">
            <a:spLocks noChangeArrowheads="1"/>
          </p:cNvSpPr>
          <p:nvPr/>
        </p:nvSpPr>
        <p:spPr bwMode="auto">
          <a:xfrm>
            <a:off x="6804025" y="5084763"/>
            <a:ext cx="16557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fontAlgn="base" hangingPunct="1">
              <a:spcBef>
                <a:spcPct val="0"/>
              </a:spcBef>
              <a:spcAft>
                <a:spcPct val="0"/>
              </a:spcAft>
            </a:pPr>
            <a:r>
              <a:rPr lang="ru-RU" sz="1400" dirty="0" smtClean="0">
                <a:solidFill>
                  <a:srgbClr val="000000"/>
                </a:solidFill>
              </a:rPr>
              <a:t>Любая анемия</a:t>
            </a:r>
            <a:r>
              <a:rPr lang="en-US" sz="1400" dirty="0">
                <a:solidFill>
                  <a:srgbClr val="000000"/>
                </a:solidFill>
              </a:rPr>
              <a:t/>
            </a:r>
            <a:br>
              <a:rPr lang="en-US" sz="1400" dirty="0">
                <a:solidFill>
                  <a:srgbClr val="000000"/>
                </a:solidFill>
              </a:rPr>
            </a:br>
            <a:r>
              <a:rPr lang="en-US" sz="1400" dirty="0">
                <a:solidFill>
                  <a:srgbClr val="000000"/>
                </a:solidFill>
              </a:rPr>
              <a:t>(n=</a:t>
            </a:r>
            <a:r>
              <a:rPr lang="en-US" sz="1400" dirty="0" smtClean="0">
                <a:solidFill>
                  <a:srgbClr val="000000"/>
                </a:solidFill>
              </a:rPr>
              <a:t>69229</a:t>
            </a:r>
            <a:r>
              <a:rPr lang="en-US" sz="1400" dirty="0">
                <a:solidFill>
                  <a:srgbClr val="000000"/>
                </a:solidFill>
              </a:rPr>
              <a:t>)</a:t>
            </a:r>
          </a:p>
        </p:txBody>
      </p:sp>
      <p:sp>
        <p:nvSpPr>
          <p:cNvPr id="12305" name="TextBox 5"/>
          <p:cNvSpPr txBox="1">
            <a:spLocks noChangeArrowheads="1"/>
          </p:cNvSpPr>
          <p:nvPr/>
        </p:nvSpPr>
        <p:spPr bwMode="auto">
          <a:xfrm>
            <a:off x="5452572" y="1687513"/>
            <a:ext cx="104079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dirty="0">
                <a:solidFill>
                  <a:srgbClr val="000000"/>
                </a:solidFill>
                <a:latin typeface="Arial Narrow" charset="0"/>
              </a:rPr>
              <a:t>p &lt; </a:t>
            </a:r>
            <a:r>
              <a:rPr lang="en-US" sz="1400" dirty="0" smtClean="0">
                <a:solidFill>
                  <a:srgbClr val="000000"/>
                </a:solidFill>
              </a:rPr>
              <a:t>0</a:t>
            </a:r>
            <a:r>
              <a:rPr lang="ru-RU" sz="1400" dirty="0" smtClean="0">
                <a:solidFill>
                  <a:srgbClr val="000000"/>
                </a:solidFill>
              </a:rPr>
              <a:t>,</a:t>
            </a:r>
            <a:r>
              <a:rPr lang="en-US" sz="1400" dirty="0" smtClean="0">
                <a:solidFill>
                  <a:srgbClr val="000000"/>
                </a:solidFill>
              </a:rPr>
              <a:t>0001</a:t>
            </a:r>
            <a:r>
              <a:rPr lang="en-US" sz="1400" dirty="0">
                <a:solidFill>
                  <a:srgbClr val="000000"/>
                </a:solidFill>
                <a:latin typeface="Arial Narrow" charset="0"/>
              </a:rPr>
              <a:t>*</a:t>
            </a:r>
          </a:p>
        </p:txBody>
      </p:sp>
    </p:spTree>
  </p:cSld>
  <p:clrMapOvr>
    <a:masterClrMapping/>
  </p:clrMapOvr>
  <mc:AlternateContent xmlns:mc="http://schemas.openxmlformats.org/markup-compatibility/2006" xmlns:p14="http://schemas.microsoft.com/office/powerpoint/2010/main">
    <mc:Choice Requires="p14">
      <p:transition spd="slow" p14:dur="1250">
        <p:blinds dir="vert"/>
      </p:transition>
    </mc:Choice>
    <mc:Fallback xmlns="">
      <p:transition spd="slow">
        <p:blinds dir="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Title 33"/>
          <p:cNvSpPr>
            <a:spLocks noGrp="1"/>
          </p:cNvSpPr>
          <p:nvPr>
            <p:ph type="title"/>
          </p:nvPr>
        </p:nvSpPr>
        <p:spPr>
          <a:xfrm>
            <a:off x="301625" y="0"/>
            <a:ext cx="8420100" cy="980728"/>
          </a:xfrm>
        </p:spPr>
        <p:txBody>
          <a:bodyPr/>
          <a:lstStyle/>
          <a:p>
            <a:pPr algn="ctr" eaLnBrk="1" hangingPunct="1"/>
            <a:r>
              <a:rPr lang="ru-RU" dirty="0" smtClean="0">
                <a:solidFill>
                  <a:srgbClr val="808080"/>
                </a:solidFill>
                <a:cs typeface="Arial" charset="0"/>
              </a:rPr>
              <a:t>Характеристика железа </a:t>
            </a:r>
            <a:r>
              <a:rPr lang="ru-RU" dirty="0" err="1" smtClean="0">
                <a:solidFill>
                  <a:srgbClr val="808080"/>
                </a:solidFill>
                <a:cs typeface="Arial" charset="0"/>
              </a:rPr>
              <a:t>карбоксимальтозата</a:t>
            </a:r>
            <a:endParaRPr lang="en-GB" dirty="0" smtClean="0">
              <a:solidFill>
                <a:srgbClr val="808080"/>
              </a:solidFill>
              <a:cs typeface="Arial" charset="0"/>
            </a:endParaRPr>
          </a:p>
        </p:txBody>
      </p:sp>
      <p:sp>
        <p:nvSpPr>
          <p:cNvPr id="39939" name="Rectangle 3"/>
          <p:cNvSpPr>
            <a:spLocks noChangeArrowheads="1"/>
          </p:cNvSpPr>
          <p:nvPr/>
        </p:nvSpPr>
        <p:spPr bwMode="auto">
          <a:xfrm>
            <a:off x="3514725" y="1414463"/>
            <a:ext cx="5421313" cy="487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179388" indent="-179388">
              <a:spcBef>
                <a:spcPct val="25000"/>
              </a:spcBef>
              <a:buFont typeface="Wingdings" pitchFamily="2" charset="2"/>
              <a:buNone/>
            </a:pPr>
            <a:r>
              <a:rPr lang="ru-RU" b="1" i="1" dirty="0">
                <a:solidFill>
                  <a:srgbClr val="FF0000"/>
                </a:solidFill>
              </a:rPr>
              <a:t>Эффективная  коррекция дефицита железа    </a:t>
            </a:r>
            <a:endParaRPr lang="en-GB" b="1" i="1" dirty="0">
              <a:solidFill>
                <a:srgbClr val="FF0000"/>
              </a:solidFill>
            </a:endParaRPr>
          </a:p>
          <a:p>
            <a:pPr marL="538163" lvl="1" indent="-179388">
              <a:spcBef>
                <a:spcPct val="25000"/>
              </a:spcBef>
              <a:buFontTx/>
              <a:buChar char="•"/>
            </a:pPr>
            <a:r>
              <a:rPr lang="ru-RU" dirty="0">
                <a:solidFill>
                  <a:srgbClr val="000000"/>
                </a:solidFill>
              </a:rPr>
              <a:t>Высокая однократная  доза (до </a:t>
            </a:r>
            <a:r>
              <a:rPr lang="en-GB" dirty="0">
                <a:solidFill>
                  <a:srgbClr val="000000"/>
                </a:solidFill>
              </a:rPr>
              <a:t>1000 </a:t>
            </a:r>
            <a:r>
              <a:rPr lang="ru-RU" dirty="0">
                <a:solidFill>
                  <a:srgbClr val="000000"/>
                </a:solidFill>
              </a:rPr>
              <a:t>мг</a:t>
            </a:r>
            <a:r>
              <a:rPr lang="en-GB" dirty="0">
                <a:solidFill>
                  <a:srgbClr val="000000"/>
                </a:solidFill>
              </a:rPr>
              <a:t> </a:t>
            </a:r>
            <a:r>
              <a:rPr lang="ru-RU" dirty="0">
                <a:solidFill>
                  <a:srgbClr val="000000"/>
                </a:solidFill>
              </a:rPr>
              <a:t>железа</a:t>
            </a:r>
            <a:r>
              <a:rPr lang="en-GB" dirty="0">
                <a:solidFill>
                  <a:srgbClr val="000000"/>
                </a:solidFill>
              </a:rPr>
              <a:t>*)</a:t>
            </a:r>
          </a:p>
          <a:p>
            <a:pPr marL="538163" lvl="1" indent="-179388">
              <a:spcBef>
                <a:spcPct val="25000"/>
              </a:spcBef>
              <a:buFontTx/>
              <a:buChar char="•"/>
            </a:pPr>
            <a:r>
              <a:rPr lang="ru-RU" dirty="0">
                <a:solidFill>
                  <a:srgbClr val="000000"/>
                </a:solidFill>
              </a:rPr>
              <a:t>Быстрое введение</a:t>
            </a:r>
            <a:endParaRPr lang="en-GB" dirty="0">
              <a:solidFill>
                <a:srgbClr val="000000"/>
              </a:solidFill>
            </a:endParaRPr>
          </a:p>
          <a:p>
            <a:pPr marL="896938" lvl="2" indent="-179388">
              <a:spcBef>
                <a:spcPct val="25000"/>
              </a:spcBef>
              <a:buFontTx/>
              <a:buChar char="•"/>
            </a:pPr>
            <a:r>
              <a:rPr lang="en-GB" dirty="0">
                <a:solidFill>
                  <a:srgbClr val="000000"/>
                </a:solidFill>
              </a:rPr>
              <a:t>200</a:t>
            </a:r>
            <a:r>
              <a:rPr lang="ru-RU" dirty="0">
                <a:solidFill>
                  <a:srgbClr val="000000"/>
                </a:solidFill>
              </a:rPr>
              <a:t> мг железа - инъекция</a:t>
            </a:r>
            <a:endParaRPr lang="en-GB" dirty="0">
              <a:solidFill>
                <a:srgbClr val="000000"/>
              </a:solidFill>
            </a:endParaRPr>
          </a:p>
          <a:p>
            <a:pPr marL="896938" lvl="2" indent="-179388">
              <a:spcBef>
                <a:spcPct val="25000"/>
              </a:spcBef>
              <a:buFontTx/>
              <a:buChar char="•"/>
            </a:pPr>
            <a:r>
              <a:rPr lang="en-GB" dirty="0">
                <a:solidFill>
                  <a:srgbClr val="000000"/>
                </a:solidFill>
              </a:rPr>
              <a:t>1000 </a:t>
            </a:r>
            <a:r>
              <a:rPr lang="ru-RU" dirty="0">
                <a:solidFill>
                  <a:srgbClr val="000000"/>
                </a:solidFill>
              </a:rPr>
              <a:t>мг железа – </a:t>
            </a:r>
            <a:r>
              <a:rPr lang="ru-RU" dirty="0" err="1">
                <a:solidFill>
                  <a:srgbClr val="000000"/>
                </a:solidFill>
              </a:rPr>
              <a:t>инфузия</a:t>
            </a:r>
            <a:r>
              <a:rPr lang="ru-RU" dirty="0">
                <a:solidFill>
                  <a:srgbClr val="000000"/>
                </a:solidFill>
              </a:rPr>
              <a:t> в течение 15 мин.</a:t>
            </a:r>
            <a:endParaRPr lang="en-GB" dirty="0">
              <a:solidFill>
                <a:srgbClr val="000000"/>
              </a:solidFill>
            </a:endParaRPr>
          </a:p>
          <a:p>
            <a:pPr marL="538163" lvl="1" indent="-179388">
              <a:spcBef>
                <a:spcPct val="25000"/>
              </a:spcBef>
              <a:buFontTx/>
              <a:buChar char="•"/>
            </a:pPr>
            <a:r>
              <a:rPr lang="ru-RU" dirty="0">
                <a:solidFill>
                  <a:srgbClr val="000000"/>
                </a:solidFill>
              </a:rPr>
              <a:t>Селективная доставка в органы кроветворения</a:t>
            </a:r>
          </a:p>
          <a:p>
            <a:pPr marL="538163" lvl="1" indent="-179388">
              <a:spcBef>
                <a:spcPct val="25000"/>
              </a:spcBef>
            </a:pPr>
            <a:r>
              <a:rPr lang="ru-RU" b="1" i="1" dirty="0" smtClean="0">
                <a:solidFill>
                  <a:srgbClr val="FF0000"/>
                </a:solidFill>
              </a:rPr>
              <a:t>Низкая </a:t>
            </a:r>
            <a:r>
              <a:rPr lang="ru-RU" b="1" i="1" dirty="0">
                <a:solidFill>
                  <a:srgbClr val="FF0000"/>
                </a:solidFill>
              </a:rPr>
              <a:t>иммуногенность</a:t>
            </a:r>
            <a:endParaRPr lang="en-GB" b="1" i="1" dirty="0">
              <a:solidFill>
                <a:srgbClr val="FF0000"/>
              </a:solidFill>
            </a:endParaRPr>
          </a:p>
          <a:p>
            <a:pPr marL="538163" lvl="1" indent="-179388">
              <a:spcBef>
                <a:spcPct val="25000"/>
              </a:spcBef>
              <a:buFontTx/>
              <a:buChar char="•"/>
            </a:pPr>
            <a:r>
              <a:rPr lang="ru-RU" dirty="0">
                <a:solidFill>
                  <a:srgbClr val="000000"/>
                </a:solidFill>
              </a:rPr>
              <a:t>Не содержит декстрана и производных декстрана </a:t>
            </a:r>
          </a:p>
          <a:p>
            <a:pPr marL="538163" lvl="1" indent="-179388">
              <a:spcBef>
                <a:spcPct val="25000"/>
              </a:spcBef>
              <a:buFontTx/>
              <a:buChar char="•"/>
            </a:pPr>
            <a:r>
              <a:rPr lang="ru-RU" dirty="0">
                <a:solidFill>
                  <a:srgbClr val="000000"/>
                </a:solidFill>
              </a:rPr>
              <a:t>Нет перекрестной реакции с антителами  к декстрану </a:t>
            </a:r>
          </a:p>
          <a:p>
            <a:pPr marL="538163" lvl="1" indent="-179388">
              <a:spcBef>
                <a:spcPct val="25000"/>
              </a:spcBef>
              <a:buFontTx/>
              <a:buChar char="•"/>
            </a:pPr>
            <a:r>
              <a:rPr lang="ru-RU" dirty="0">
                <a:solidFill>
                  <a:srgbClr val="000000"/>
                </a:solidFill>
              </a:rPr>
              <a:t>Нет необходимости в  тестовой дозе</a:t>
            </a:r>
            <a:endParaRPr lang="en-GB" dirty="0">
              <a:solidFill>
                <a:srgbClr val="000000"/>
              </a:solidFill>
            </a:endParaRPr>
          </a:p>
        </p:txBody>
      </p:sp>
      <p:pic>
        <p:nvPicPr>
          <p:cNvPr id="39940" name="Picture 7" descr="ferinject_moleküh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2200" y="1749425"/>
            <a:ext cx="1792288" cy="1928813"/>
          </a:xfrm>
          <a:prstGeom prst="rect">
            <a:avLst/>
          </a:prstGeom>
          <a:solidFill>
            <a:schemeClr val="bg1"/>
          </a:solidFill>
          <a:ln>
            <a:noFill/>
          </a:ln>
          <a:effectLst>
            <a:outerShdw dist="35921" dir="2700000" algn="ctr" rotWithShape="0">
              <a:srgbClr val="808080"/>
            </a:outerShdw>
          </a:effectLst>
          <a:extLst>
            <a:ext uri="{91240B29-F687-4F45-9708-019B960494DF}">
              <a14:hiddenLine xmlns:a14="http://schemas.microsoft.com/office/drawing/2010/main" w="9525">
                <a:solidFill>
                  <a:srgbClr val="000000"/>
                </a:solidFill>
                <a:miter lim="800000"/>
                <a:headEnd/>
                <a:tailEnd/>
              </a14:hiddenLine>
            </a:ext>
          </a:extLst>
        </p:spPr>
      </p:pic>
      <p:sp>
        <p:nvSpPr>
          <p:cNvPr id="39941" name="Oval 8"/>
          <p:cNvSpPr>
            <a:spLocks noChangeArrowheads="1"/>
          </p:cNvSpPr>
          <p:nvPr/>
        </p:nvSpPr>
        <p:spPr bwMode="auto">
          <a:xfrm>
            <a:off x="1670050" y="2116138"/>
            <a:ext cx="514350" cy="485775"/>
          </a:xfrm>
          <a:prstGeom prst="ellipse">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de-AT">
              <a:solidFill>
                <a:srgbClr val="000000"/>
              </a:solidFill>
            </a:endParaRPr>
          </a:p>
        </p:txBody>
      </p:sp>
      <p:sp>
        <p:nvSpPr>
          <p:cNvPr id="39942" name="Line 9"/>
          <p:cNvSpPr>
            <a:spLocks noChangeShapeType="1"/>
          </p:cNvSpPr>
          <p:nvPr/>
        </p:nvSpPr>
        <p:spPr bwMode="auto">
          <a:xfrm>
            <a:off x="1922463" y="2587625"/>
            <a:ext cx="0" cy="1230313"/>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39943" name="WordArt 10"/>
          <p:cNvSpPr>
            <a:spLocks noChangeArrowheads="1" noChangeShapeType="1" noTextEdit="1"/>
          </p:cNvSpPr>
          <p:nvPr/>
        </p:nvSpPr>
        <p:spPr bwMode="auto">
          <a:xfrm rot="-1878530">
            <a:off x="498475" y="2901950"/>
            <a:ext cx="1066800" cy="10572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CirclePour">
              <a:avLst>
                <a:gd name="adj1" fmla="val 10859468"/>
                <a:gd name="adj2" fmla="val 50000"/>
              </a:avLst>
            </a:prstTxWarp>
          </a:bodyPr>
          <a:lstStyle/>
          <a:p>
            <a:pPr algn="ctr"/>
            <a:r>
              <a:rPr lang="en-US" sz="1200" b="1" i="1" kern="10" spc="240">
                <a:solidFill>
                  <a:srgbClr val="FF0000"/>
                </a:solidFill>
                <a:cs typeface="Arial"/>
              </a:rPr>
              <a:t>patent  protected  </a:t>
            </a:r>
            <a:endParaRPr lang="ru-RU" sz="1200" b="1" i="1" kern="10" spc="240">
              <a:solidFill>
                <a:srgbClr val="FF0000"/>
              </a:solidFill>
              <a:cs typeface="Arial"/>
            </a:endParaRPr>
          </a:p>
        </p:txBody>
      </p:sp>
      <p:sp>
        <p:nvSpPr>
          <p:cNvPr id="39944" name="Textplatzhalter 4"/>
          <p:cNvSpPr txBox="1">
            <a:spLocks/>
          </p:cNvSpPr>
          <p:nvPr/>
        </p:nvSpPr>
        <p:spPr bwMode="auto">
          <a:xfrm>
            <a:off x="5497513" y="6403975"/>
            <a:ext cx="322421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de-CH" sz="1200">
                <a:solidFill>
                  <a:srgbClr val="000000"/>
                </a:solidFill>
              </a:rPr>
              <a:t>* </a:t>
            </a:r>
            <a:r>
              <a:rPr lang="de-AT" sz="1200">
                <a:solidFill>
                  <a:srgbClr val="000000"/>
                </a:solidFill>
              </a:rPr>
              <a:t>15 </a:t>
            </a:r>
            <a:r>
              <a:rPr lang="ru-RU" sz="1200">
                <a:solidFill>
                  <a:srgbClr val="000000"/>
                </a:solidFill>
              </a:rPr>
              <a:t>мг железа/кг массы тела</a:t>
            </a:r>
            <a:endParaRPr lang="de-AT" sz="1200">
              <a:solidFill>
                <a:srgbClr val="000000"/>
              </a:solidFill>
            </a:endParaRPr>
          </a:p>
        </p:txBody>
      </p:sp>
      <p:grpSp>
        <p:nvGrpSpPr>
          <p:cNvPr id="39945" name="Group 4905"/>
          <p:cNvGrpSpPr>
            <a:grpSpLocks/>
          </p:cNvGrpSpPr>
          <p:nvPr/>
        </p:nvGrpSpPr>
        <p:grpSpPr bwMode="auto">
          <a:xfrm>
            <a:off x="1120775" y="3833813"/>
            <a:ext cx="1763713" cy="1439862"/>
            <a:chOff x="706" y="2415"/>
            <a:chExt cx="1111" cy="907"/>
          </a:xfrm>
        </p:grpSpPr>
        <p:sp>
          <p:nvSpPr>
            <p:cNvPr id="39947" name="AutoShape 2461"/>
            <p:cNvSpPr>
              <a:spLocks noChangeAspect="1" noChangeArrowheads="1" noTextEdit="1"/>
            </p:cNvSpPr>
            <p:nvPr/>
          </p:nvSpPr>
          <p:spPr bwMode="auto">
            <a:xfrm>
              <a:off x="706" y="2415"/>
              <a:ext cx="1111" cy="907"/>
            </a:xfrm>
            <a:prstGeom prst="rect">
              <a:avLst/>
            </a:prstGeom>
            <a:noFill/>
            <a:ln w="952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ru-RU">
                <a:solidFill>
                  <a:srgbClr val="000000"/>
                </a:solidFill>
              </a:endParaRPr>
            </a:p>
          </p:txBody>
        </p:sp>
        <p:grpSp>
          <p:nvGrpSpPr>
            <p:cNvPr id="39948" name="Group 2663"/>
            <p:cNvGrpSpPr>
              <a:grpSpLocks/>
            </p:cNvGrpSpPr>
            <p:nvPr/>
          </p:nvGrpSpPr>
          <p:grpSpPr bwMode="auto">
            <a:xfrm>
              <a:off x="706" y="2429"/>
              <a:ext cx="1087" cy="822"/>
              <a:chOff x="706" y="2429"/>
              <a:chExt cx="1085" cy="822"/>
            </a:xfrm>
          </p:grpSpPr>
          <p:sp>
            <p:nvSpPr>
              <p:cNvPr id="42190" name="Rectangle 2463"/>
              <p:cNvSpPr>
                <a:spLocks noChangeArrowheads="1"/>
              </p:cNvSpPr>
              <p:nvPr/>
            </p:nvSpPr>
            <p:spPr bwMode="auto">
              <a:xfrm>
                <a:off x="1192" y="2613"/>
                <a:ext cx="8"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300">
                    <a:solidFill>
                      <a:srgbClr val="000000"/>
                    </a:solidFill>
                  </a:rPr>
                  <a:t>(</a:t>
                </a:r>
                <a:endParaRPr lang="de-DE">
                  <a:solidFill>
                    <a:srgbClr val="000000"/>
                  </a:solidFill>
                </a:endParaRPr>
              </a:p>
            </p:txBody>
          </p:sp>
          <p:sp>
            <p:nvSpPr>
              <p:cNvPr id="42191" name="Rectangle 2464"/>
              <p:cNvSpPr>
                <a:spLocks noChangeArrowheads="1"/>
              </p:cNvSpPr>
              <p:nvPr/>
            </p:nvSpPr>
            <p:spPr bwMode="auto">
              <a:xfrm>
                <a:off x="1199" y="2613"/>
                <a:ext cx="13"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300">
                    <a:solidFill>
                      <a:srgbClr val="000000"/>
                    </a:solidFill>
                  </a:rPr>
                  <a:t>g</a:t>
                </a:r>
                <a:endParaRPr lang="de-DE">
                  <a:solidFill>
                    <a:srgbClr val="000000"/>
                  </a:solidFill>
                </a:endParaRPr>
              </a:p>
            </p:txBody>
          </p:sp>
          <p:sp>
            <p:nvSpPr>
              <p:cNvPr id="42192" name="Rectangle 2465"/>
              <p:cNvSpPr>
                <a:spLocks noChangeArrowheads="1"/>
              </p:cNvSpPr>
              <p:nvPr/>
            </p:nvSpPr>
            <p:spPr bwMode="auto">
              <a:xfrm>
                <a:off x="1210" y="2613"/>
                <a:ext cx="5"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300">
                    <a:solidFill>
                      <a:srgbClr val="000000"/>
                    </a:solidFill>
                  </a:rPr>
                  <a:t>l</a:t>
                </a:r>
                <a:endParaRPr lang="de-DE">
                  <a:solidFill>
                    <a:srgbClr val="000000"/>
                  </a:solidFill>
                </a:endParaRPr>
              </a:p>
            </p:txBody>
          </p:sp>
          <p:sp>
            <p:nvSpPr>
              <p:cNvPr id="42193" name="Rectangle 2466"/>
              <p:cNvSpPr>
                <a:spLocks noChangeArrowheads="1"/>
              </p:cNvSpPr>
              <p:nvPr/>
            </p:nvSpPr>
            <p:spPr bwMode="auto">
              <a:xfrm>
                <a:off x="1214" y="2613"/>
                <a:ext cx="12"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300">
                    <a:solidFill>
                      <a:srgbClr val="000000"/>
                    </a:solidFill>
                  </a:rPr>
                  <a:t>c</a:t>
                </a:r>
                <a:endParaRPr lang="de-DE">
                  <a:solidFill>
                    <a:srgbClr val="000000"/>
                  </a:solidFill>
                </a:endParaRPr>
              </a:p>
            </p:txBody>
          </p:sp>
          <p:sp>
            <p:nvSpPr>
              <p:cNvPr id="42194" name="Rectangle 2467"/>
              <p:cNvSpPr>
                <a:spLocks noChangeArrowheads="1"/>
              </p:cNvSpPr>
              <p:nvPr/>
            </p:nvSpPr>
            <p:spPr bwMode="auto">
              <a:xfrm>
                <a:off x="1224" y="2613"/>
                <a:ext cx="8"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300">
                    <a:solidFill>
                      <a:srgbClr val="000000"/>
                    </a:solidFill>
                  </a:rPr>
                  <a:t>)</a:t>
                </a:r>
                <a:endParaRPr lang="de-DE">
                  <a:solidFill>
                    <a:srgbClr val="000000"/>
                  </a:solidFill>
                </a:endParaRPr>
              </a:p>
            </p:txBody>
          </p:sp>
          <p:sp>
            <p:nvSpPr>
              <p:cNvPr id="42195" name="Rectangle 2468"/>
              <p:cNvSpPr>
                <a:spLocks noChangeArrowheads="1"/>
              </p:cNvSpPr>
              <p:nvPr/>
            </p:nvSpPr>
            <p:spPr bwMode="auto">
              <a:xfrm>
                <a:off x="1231" y="2621"/>
                <a:ext cx="9" cy="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200">
                    <a:solidFill>
                      <a:srgbClr val="000000"/>
                    </a:solidFill>
                  </a:rPr>
                  <a:t>n</a:t>
                </a:r>
                <a:endParaRPr lang="de-DE">
                  <a:solidFill>
                    <a:srgbClr val="000000"/>
                  </a:solidFill>
                </a:endParaRPr>
              </a:p>
            </p:txBody>
          </p:sp>
          <p:sp>
            <p:nvSpPr>
              <p:cNvPr id="42196" name="Line 2469"/>
              <p:cNvSpPr>
                <a:spLocks noChangeShapeType="1"/>
              </p:cNvSpPr>
              <p:nvPr/>
            </p:nvSpPr>
            <p:spPr bwMode="auto">
              <a:xfrm>
                <a:off x="1190" y="2602"/>
                <a:ext cx="7" cy="1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42197" name="Line 2470"/>
              <p:cNvSpPr>
                <a:spLocks noChangeShapeType="1"/>
              </p:cNvSpPr>
              <p:nvPr/>
            </p:nvSpPr>
            <p:spPr bwMode="auto">
              <a:xfrm>
                <a:off x="1167" y="2566"/>
                <a:ext cx="17" cy="2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42198" name="Oval 2471"/>
              <p:cNvSpPr>
                <a:spLocks noChangeArrowheads="1"/>
              </p:cNvSpPr>
              <p:nvPr/>
            </p:nvSpPr>
            <p:spPr bwMode="auto">
              <a:xfrm>
                <a:off x="1488" y="2429"/>
                <a:ext cx="45" cy="4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2199" name="Oval 2472"/>
              <p:cNvSpPr>
                <a:spLocks noChangeArrowheads="1"/>
              </p:cNvSpPr>
              <p:nvPr/>
            </p:nvSpPr>
            <p:spPr bwMode="auto">
              <a:xfrm>
                <a:off x="1488" y="2429"/>
                <a:ext cx="45" cy="45"/>
              </a:xfrm>
              <a:prstGeom prst="ellipse">
                <a:avLst/>
              </a:prstGeom>
              <a:solidFill>
                <a:srgbClr val="FF0F0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2200" name="Oval 2473"/>
              <p:cNvSpPr>
                <a:spLocks noChangeArrowheads="1"/>
              </p:cNvSpPr>
              <p:nvPr/>
            </p:nvSpPr>
            <p:spPr bwMode="auto">
              <a:xfrm>
                <a:off x="1488" y="2429"/>
                <a:ext cx="44" cy="44"/>
              </a:xfrm>
              <a:prstGeom prst="ellipse">
                <a:avLst/>
              </a:prstGeom>
              <a:solidFill>
                <a:srgbClr val="FF1E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2201" name="Oval 2474"/>
              <p:cNvSpPr>
                <a:spLocks noChangeArrowheads="1"/>
              </p:cNvSpPr>
              <p:nvPr/>
            </p:nvSpPr>
            <p:spPr bwMode="auto">
              <a:xfrm>
                <a:off x="1488" y="2430"/>
                <a:ext cx="42" cy="42"/>
              </a:xfrm>
              <a:prstGeom prst="ellipse">
                <a:avLst/>
              </a:prstGeom>
              <a:solidFill>
                <a:srgbClr val="FF2D2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2202" name="Oval 2475"/>
              <p:cNvSpPr>
                <a:spLocks noChangeArrowheads="1"/>
              </p:cNvSpPr>
              <p:nvPr/>
            </p:nvSpPr>
            <p:spPr bwMode="auto">
              <a:xfrm>
                <a:off x="1489" y="2430"/>
                <a:ext cx="41" cy="41"/>
              </a:xfrm>
              <a:prstGeom prst="ellipse">
                <a:avLst/>
              </a:prstGeom>
              <a:solidFill>
                <a:srgbClr val="FF3B3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2203" name="Oval 2476"/>
              <p:cNvSpPr>
                <a:spLocks noChangeArrowheads="1"/>
              </p:cNvSpPr>
              <p:nvPr/>
            </p:nvSpPr>
            <p:spPr bwMode="auto">
              <a:xfrm>
                <a:off x="1489" y="2430"/>
                <a:ext cx="40" cy="40"/>
              </a:xfrm>
              <a:prstGeom prst="ellipse">
                <a:avLst/>
              </a:prstGeom>
              <a:solidFill>
                <a:srgbClr val="FF494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2204" name="Oval 2477"/>
              <p:cNvSpPr>
                <a:spLocks noChangeArrowheads="1"/>
              </p:cNvSpPr>
              <p:nvPr/>
            </p:nvSpPr>
            <p:spPr bwMode="auto">
              <a:xfrm>
                <a:off x="1489" y="2431"/>
                <a:ext cx="39" cy="38"/>
              </a:xfrm>
              <a:prstGeom prst="ellipse">
                <a:avLst/>
              </a:prstGeom>
              <a:solidFill>
                <a:srgbClr val="FF56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2205" name="Oval 2478"/>
              <p:cNvSpPr>
                <a:spLocks noChangeArrowheads="1"/>
              </p:cNvSpPr>
              <p:nvPr/>
            </p:nvSpPr>
            <p:spPr bwMode="auto">
              <a:xfrm>
                <a:off x="1489" y="2431"/>
                <a:ext cx="38" cy="37"/>
              </a:xfrm>
              <a:prstGeom prst="ellipse">
                <a:avLst/>
              </a:prstGeom>
              <a:solidFill>
                <a:srgbClr val="FF636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2206" name="Oval 2479"/>
              <p:cNvSpPr>
                <a:spLocks noChangeArrowheads="1"/>
              </p:cNvSpPr>
              <p:nvPr/>
            </p:nvSpPr>
            <p:spPr bwMode="auto">
              <a:xfrm>
                <a:off x="1490" y="2431"/>
                <a:ext cx="36" cy="36"/>
              </a:xfrm>
              <a:prstGeom prst="ellipse">
                <a:avLst/>
              </a:prstGeom>
              <a:solidFill>
                <a:srgbClr val="FF6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2207" name="Oval 2480"/>
              <p:cNvSpPr>
                <a:spLocks noChangeArrowheads="1"/>
              </p:cNvSpPr>
              <p:nvPr/>
            </p:nvSpPr>
            <p:spPr bwMode="auto">
              <a:xfrm>
                <a:off x="1490" y="2432"/>
                <a:ext cx="35" cy="34"/>
              </a:xfrm>
              <a:prstGeom prst="ellipse">
                <a:avLst/>
              </a:prstGeom>
              <a:solidFill>
                <a:srgbClr val="FF7B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2208" name="Oval 2481"/>
              <p:cNvSpPr>
                <a:spLocks noChangeArrowheads="1"/>
              </p:cNvSpPr>
              <p:nvPr/>
            </p:nvSpPr>
            <p:spPr bwMode="auto">
              <a:xfrm>
                <a:off x="1490" y="2432"/>
                <a:ext cx="34" cy="33"/>
              </a:xfrm>
              <a:prstGeom prst="ellipse">
                <a:avLst/>
              </a:prstGeom>
              <a:solidFill>
                <a:srgbClr val="FF868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2209" name="Oval 2482"/>
              <p:cNvSpPr>
                <a:spLocks noChangeArrowheads="1"/>
              </p:cNvSpPr>
              <p:nvPr/>
            </p:nvSpPr>
            <p:spPr bwMode="auto">
              <a:xfrm>
                <a:off x="1491" y="2432"/>
                <a:ext cx="32" cy="32"/>
              </a:xfrm>
              <a:prstGeom prst="ellipse">
                <a:avLst/>
              </a:prstGeom>
              <a:solidFill>
                <a:srgbClr val="FF91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2210" name="Oval 2483"/>
              <p:cNvSpPr>
                <a:spLocks noChangeArrowheads="1"/>
              </p:cNvSpPr>
              <p:nvPr/>
            </p:nvSpPr>
            <p:spPr bwMode="auto">
              <a:xfrm>
                <a:off x="1491" y="2432"/>
                <a:ext cx="31" cy="31"/>
              </a:xfrm>
              <a:prstGeom prst="ellipse">
                <a:avLst/>
              </a:prstGeom>
              <a:solidFill>
                <a:srgbClr val="FF9B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2211" name="Oval 2484"/>
              <p:cNvSpPr>
                <a:spLocks noChangeArrowheads="1"/>
              </p:cNvSpPr>
              <p:nvPr/>
            </p:nvSpPr>
            <p:spPr bwMode="auto">
              <a:xfrm>
                <a:off x="1491" y="2432"/>
                <a:ext cx="30" cy="30"/>
              </a:xfrm>
              <a:prstGeom prst="ellipse">
                <a:avLst/>
              </a:prstGeom>
              <a:solidFill>
                <a:srgbClr val="FFA5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2212" name="Oval 2485"/>
              <p:cNvSpPr>
                <a:spLocks noChangeArrowheads="1"/>
              </p:cNvSpPr>
              <p:nvPr/>
            </p:nvSpPr>
            <p:spPr bwMode="auto">
              <a:xfrm>
                <a:off x="1491" y="2433"/>
                <a:ext cx="29" cy="28"/>
              </a:xfrm>
              <a:prstGeom prst="ellipse">
                <a:avLst/>
              </a:prstGeom>
              <a:solidFill>
                <a:srgbClr val="FFAE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2213" name="Oval 2486"/>
              <p:cNvSpPr>
                <a:spLocks noChangeArrowheads="1"/>
              </p:cNvSpPr>
              <p:nvPr/>
            </p:nvSpPr>
            <p:spPr bwMode="auto">
              <a:xfrm>
                <a:off x="1491" y="2433"/>
                <a:ext cx="28" cy="27"/>
              </a:xfrm>
              <a:prstGeom prst="ellipse">
                <a:avLst/>
              </a:prstGeom>
              <a:solidFill>
                <a:srgbClr val="FFB7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2214" name="Oval 2487"/>
              <p:cNvSpPr>
                <a:spLocks noChangeArrowheads="1"/>
              </p:cNvSpPr>
              <p:nvPr/>
            </p:nvSpPr>
            <p:spPr bwMode="auto">
              <a:xfrm>
                <a:off x="1492" y="2433"/>
                <a:ext cx="26" cy="26"/>
              </a:xfrm>
              <a:prstGeom prst="ellipse">
                <a:avLst/>
              </a:prstGeom>
              <a:solidFill>
                <a:srgbClr val="F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2215" name="Oval 2488"/>
              <p:cNvSpPr>
                <a:spLocks noChangeArrowheads="1"/>
              </p:cNvSpPr>
              <p:nvPr/>
            </p:nvSpPr>
            <p:spPr bwMode="auto">
              <a:xfrm>
                <a:off x="1492" y="2434"/>
                <a:ext cx="25" cy="24"/>
              </a:xfrm>
              <a:prstGeom prst="ellipse">
                <a:avLst/>
              </a:prstGeom>
              <a:solidFill>
                <a:srgbClr val="FFC7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2216" name="Oval 2489"/>
              <p:cNvSpPr>
                <a:spLocks noChangeArrowheads="1"/>
              </p:cNvSpPr>
              <p:nvPr/>
            </p:nvSpPr>
            <p:spPr bwMode="auto">
              <a:xfrm>
                <a:off x="1492" y="2434"/>
                <a:ext cx="24" cy="23"/>
              </a:xfrm>
              <a:prstGeom prst="ellipse">
                <a:avLst/>
              </a:prstGeom>
              <a:solidFill>
                <a:srgbClr val="FFCE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2217" name="Oval 2490"/>
              <p:cNvSpPr>
                <a:spLocks noChangeArrowheads="1"/>
              </p:cNvSpPr>
              <p:nvPr/>
            </p:nvSpPr>
            <p:spPr bwMode="auto">
              <a:xfrm>
                <a:off x="1493" y="2434"/>
                <a:ext cx="22" cy="22"/>
              </a:xfrm>
              <a:prstGeom prst="ellipse">
                <a:avLst/>
              </a:prstGeom>
              <a:solidFill>
                <a:srgbClr val="FFD5D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2218" name="Oval 2491"/>
              <p:cNvSpPr>
                <a:spLocks noChangeArrowheads="1"/>
              </p:cNvSpPr>
              <p:nvPr/>
            </p:nvSpPr>
            <p:spPr bwMode="auto">
              <a:xfrm>
                <a:off x="1493" y="2435"/>
                <a:ext cx="21" cy="20"/>
              </a:xfrm>
              <a:prstGeom prst="ellipse">
                <a:avLst/>
              </a:prstGeom>
              <a:solidFill>
                <a:srgbClr val="F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2219" name="Oval 2492"/>
              <p:cNvSpPr>
                <a:spLocks noChangeArrowheads="1"/>
              </p:cNvSpPr>
              <p:nvPr/>
            </p:nvSpPr>
            <p:spPr bwMode="auto">
              <a:xfrm>
                <a:off x="1493" y="2435"/>
                <a:ext cx="20" cy="20"/>
              </a:xfrm>
              <a:prstGeom prst="ellipse">
                <a:avLst/>
              </a:prstGeom>
              <a:solidFill>
                <a:srgbClr val="FFE1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2220" name="Oval 2493"/>
              <p:cNvSpPr>
                <a:spLocks noChangeArrowheads="1"/>
              </p:cNvSpPr>
              <p:nvPr/>
            </p:nvSpPr>
            <p:spPr bwMode="auto">
              <a:xfrm>
                <a:off x="1494" y="2435"/>
                <a:ext cx="18" cy="18"/>
              </a:xfrm>
              <a:prstGeom prst="ellipse">
                <a:avLst/>
              </a:prstGeom>
              <a:solidFill>
                <a:srgbClr val="FF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2221" name="Oval 2494"/>
              <p:cNvSpPr>
                <a:spLocks noChangeArrowheads="1"/>
              </p:cNvSpPr>
              <p:nvPr/>
            </p:nvSpPr>
            <p:spPr bwMode="auto">
              <a:xfrm>
                <a:off x="1494" y="2435"/>
                <a:ext cx="17" cy="17"/>
              </a:xfrm>
              <a:prstGeom prst="ellipse">
                <a:avLst/>
              </a:prstGeom>
              <a:solidFill>
                <a:srgbClr val="FFEB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2222" name="Oval 2495"/>
              <p:cNvSpPr>
                <a:spLocks noChangeArrowheads="1"/>
              </p:cNvSpPr>
              <p:nvPr/>
            </p:nvSpPr>
            <p:spPr bwMode="auto">
              <a:xfrm>
                <a:off x="1494" y="2436"/>
                <a:ext cx="16" cy="16"/>
              </a:xfrm>
              <a:prstGeom prst="ellipse">
                <a:avLst/>
              </a:prstGeom>
              <a:solidFill>
                <a:srgbClr val="FFEF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2223" name="Oval 2496"/>
              <p:cNvSpPr>
                <a:spLocks noChangeArrowheads="1"/>
              </p:cNvSpPr>
              <p:nvPr/>
            </p:nvSpPr>
            <p:spPr bwMode="auto">
              <a:xfrm>
                <a:off x="1494" y="2436"/>
                <a:ext cx="15" cy="14"/>
              </a:xfrm>
              <a:prstGeom prst="ellipse">
                <a:avLst/>
              </a:prstGeom>
              <a:solidFill>
                <a:srgbClr val="FFF3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2224" name="Oval 2497"/>
              <p:cNvSpPr>
                <a:spLocks noChangeArrowheads="1"/>
              </p:cNvSpPr>
              <p:nvPr/>
            </p:nvSpPr>
            <p:spPr bwMode="auto">
              <a:xfrm>
                <a:off x="1494" y="2436"/>
                <a:ext cx="14" cy="14"/>
              </a:xfrm>
              <a:prstGeom prst="ellipse">
                <a:avLst/>
              </a:prstGeom>
              <a:solidFill>
                <a:srgbClr val="FFF6F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2225" name="Oval 2498"/>
              <p:cNvSpPr>
                <a:spLocks noChangeArrowheads="1"/>
              </p:cNvSpPr>
              <p:nvPr/>
            </p:nvSpPr>
            <p:spPr bwMode="auto">
              <a:xfrm>
                <a:off x="1495" y="2436"/>
                <a:ext cx="12" cy="13"/>
              </a:xfrm>
              <a:prstGeom prst="ellipse">
                <a:avLst/>
              </a:prstGeom>
              <a:solidFill>
                <a:srgbClr val="FFF9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2226" name="Oval 2499"/>
              <p:cNvSpPr>
                <a:spLocks noChangeArrowheads="1"/>
              </p:cNvSpPr>
              <p:nvPr/>
            </p:nvSpPr>
            <p:spPr bwMode="auto">
              <a:xfrm>
                <a:off x="1495" y="2437"/>
                <a:ext cx="11" cy="10"/>
              </a:xfrm>
              <a:prstGeom prst="ellipse">
                <a:avLst/>
              </a:prstGeom>
              <a:solidFill>
                <a:srgbClr val="FFFBF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2227" name="Oval 2500"/>
              <p:cNvSpPr>
                <a:spLocks noChangeArrowheads="1"/>
              </p:cNvSpPr>
              <p:nvPr/>
            </p:nvSpPr>
            <p:spPr bwMode="auto">
              <a:xfrm>
                <a:off x="1495" y="2437"/>
                <a:ext cx="10" cy="10"/>
              </a:xfrm>
              <a:prstGeom prst="ellipse">
                <a:avLst/>
              </a:prstGeom>
              <a:solidFill>
                <a:srgbClr val="FFFD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2228" name="Oval 2501"/>
              <p:cNvSpPr>
                <a:spLocks noChangeArrowheads="1"/>
              </p:cNvSpPr>
              <p:nvPr/>
            </p:nvSpPr>
            <p:spPr bwMode="auto">
              <a:xfrm>
                <a:off x="1496" y="2437"/>
                <a:ext cx="8" cy="9"/>
              </a:xfrm>
              <a:prstGeom prst="ellipse">
                <a:avLst/>
              </a:prstGeom>
              <a:solidFill>
                <a:srgbClr val="FFFEF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2229" name="Oval 2502"/>
              <p:cNvSpPr>
                <a:spLocks noChangeArrowheads="1"/>
              </p:cNvSpPr>
              <p:nvPr/>
            </p:nvSpPr>
            <p:spPr bwMode="auto">
              <a:xfrm>
                <a:off x="1496" y="2437"/>
                <a:ext cx="7" cy="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2230" name="Oval 2503"/>
              <p:cNvSpPr>
                <a:spLocks noChangeArrowheads="1"/>
              </p:cNvSpPr>
              <p:nvPr/>
            </p:nvSpPr>
            <p:spPr bwMode="auto">
              <a:xfrm>
                <a:off x="1488" y="2429"/>
                <a:ext cx="45" cy="45"/>
              </a:xfrm>
              <a:prstGeom prst="ellipse">
                <a:avLst/>
              </a:prstGeom>
              <a:noFill/>
              <a:ln w="31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CH">
                  <a:solidFill>
                    <a:srgbClr val="000000"/>
                  </a:solidFill>
                </a:endParaRPr>
              </a:p>
            </p:txBody>
          </p:sp>
          <p:sp>
            <p:nvSpPr>
              <p:cNvPr id="42231" name="Rectangle 2504"/>
              <p:cNvSpPr>
                <a:spLocks noChangeArrowheads="1"/>
              </p:cNvSpPr>
              <p:nvPr/>
            </p:nvSpPr>
            <p:spPr bwMode="auto">
              <a:xfrm>
                <a:off x="875" y="2803"/>
                <a:ext cx="19"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300">
                    <a:solidFill>
                      <a:srgbClr val="000000"/>
                    </a:solidFill>
                  </a:rPr>
                  <a:t>O</a:t>
                </a:r>
                <a:endParaRPr lang="de-DE">
                  <a:solidFill>
                    <a:srgbClr val="000000"/>
                  </a:solidFill>
                </a:endParaRPr>
              </a:p>
            </p:txBody>
          </p:sp>
          <p:sp>
            <p:nvSpPr>
              <p:cNvPr id="42232" name="Rectangle 2505"/>
              <p:cNvSpPr>
                <a:spLocks noChangeArrowheads="1"/>
              </p:cNvSpPr>
              <p:nvPr/>
            </p:nvSpPr>
            <p:spPr bwMode="auto">
              <a:xfrm>
                <a:off x="1533" y="2912"/>
                <a:ext cx="19"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300">
                    <a:solidFill>
                      <a:srgbClr val="000000"/>
                    </a:solidFill>
                  </a:rPr>
                  <a:t>O</a:t>
                </a:r>
                <a:endParaRPr lang="de-DE">
                  <a:solidFill>
                    <a:srgbClr val="000000"/>
                  </a:solidFill>
                </a:endParaRPr>
              </a:p>
            </p:txBody>
          </p:sp>
          <p:sp>
            <p:nvSpPr>
              <p:cNvPr id="42233" name="Rectangle 2506"/>
              <p:cNvSpPr>
                <a:spLocks noChangeArrowheads="1"/>
              </p:cNvSpPr>
              <p:nvPr/>
            </p:nvSpPr>
            <p:spPr bwMode="auto">
              <a:xfrm>
                <a:off x="1114" y="2990"/>
                <a:ext cx="19"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300">
                    <a:solidFill>
                      <a:srgbClr val="000000"/>
                    </a:solidFill>
                  </a:rPr>
                  <a:t>O</a:t>
                </a:r>
                <a:endParaRPr lang="de-DE">
                  <a:solidFill>
                    <a:srgbClr val="000000"/>
                  </a:solidFill>
                </a:endParaRPr>
              </a:p>
            </p:txBody>
          </p:sp>
          <p:sp>
            <p:nvSpPr>
              <p:cNvPr id="42234" name="Rectangle 2507"/>
              <p:cNvSpPr>
                <a:spLocks noChangeArrowheads="1"/>
              </p:cNvSpPr>
              <p:nvPr/>
            </p:nvSpPr>
            <p:spPr bwMode="auto">
              <a:xfrm>
                <a:off x="1003" y="3217"/>
                <a:ext cx="19"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300">
                    <a:solidFill>
                      <a:srgbClr val="000000"/>
                    </a:solidFill>
                  </a:rPr>
                  <a:t>O</a:t>
                </a:r>
                <a:endParaRPr lang="de-DE">
                  <a:solidFill>
                    <a:srgbClr val="000000"/>
                  </a:solidFill>
                </a:endParaRPr>
              </a:p>
            </p:txBody>
          </p:sp>
          <p:sp>
            <p:nvSpPr>
              <p:cNvPr id="42235" name="Rectangle 2508"/>
              <p:cNvSpPr>
                <a:spLocks noChangeArrowheads="1"/>
              </p:cNvSpPr>
              <p:nvPr/>
            </p:nvSpPr>
            <p:spPr bwMode="auto">
              <a:xfrm>
                <a:off x="949" y="3154"/>
                <a:ext cx="19"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300">
                    <a:solidFill>
                      <a:srgbClr val="000000"/>
                    </a:solidFill>
                  </a:rPr>
                  <a:t>O</a:t>
                </a:r>
                <a:endParaRPr lang="de-DE">
                  <a:solidFill>
                    <a:srgbClr val="000000"/>
                  </a:solidFill>
                </a:endParaRPr>
              </a:p>
            </p:txBody>
          </p:sp>
          <p:sp>
            <p:nvSpPr>
              <p:cNvPr id="42236" name="Rectangle 2509"/>
              <p:cNvSpPr>
                <a:spLocks noChangeArrowheads="1"/>
              </p:cNvSpPr>
              <p:nvPr/>
            </p:nvSpPr>
            <p:spPr bwMode="auto">
              <a:xfrm>
                <a:off x="894" y="2628"/>
                <a:ext cx="19"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300">
                    <a:solidFill>
                      <a:srgbClr val="000000"/>
                    </a:solidFill>
                  </a:rPr>
                  <a:t>O</a:t>
                </a:r>
                <a:endParaRPr lang="de-DE">
                  <a:solidFill>
                    <a:srgbClr val="000000"/>
                  </a:solidFill>
                </a:endParaRPr>
              </a:p>
            </p:txBody>
          </p:sp>
          <p:sp>
            <p:nvSpPr>
              <p:cNvPr id="42237" name="Rectangle 2510"/>
              <p:cNvSpPr>
                <a:spLocks noChangeArrowheads="1"/>
              </p:cNvSpPr>
              <p:nvPr/>
            </p:nvSpPr>
            <p:spPr bwMode="auto">
              <a:xfrm>
                <a:off x="1081" y="2579"/>
                <a:ext cx="19"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300">
                    <a:solidFill>
                      <a:srgbClr val="000000"/>
                    </a:solidFill>
                  </a:rPr>
                  <a:t>O</a:t>
                </a:r>
                <a:endParaRPr lang="de-DE">
                  <a:solidFill>
                    <a:srgbClr val="000000"/>
                  </a:solidFill>
                </a:endParaRPr>
              </a:p>
            </p:txBody>
          </p:sp>
          <p:sp>
            <p:nvSpPr>
              <p:cNvPr id="42238" name="Rectangle 2511"/>
              <p:cNvSpPr>
                <a:spLocks noChangeArrowheads="1"/>
              </p:cNvSpPr>
              <p:nvPr/>
            </p:nvSpPr>
            <p:spPr bwMode="auto">
              <a:xfrm>
                <a:off x="1161" y="2658"/>
                <a:ext cx="17"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300">
                    <a:solidFill>
                      <a:srgbClr val="000000"/>
                    </a:solidFill>
                  </a:rPr>
                  <a:t>H</a:t>
                </a:r>
                <a:endParaRPr lang="de-DE">
                  <a:solidFill>
                    <a:srgbClr val="000000"/>
                  </a:solidFill>
                </a:endParaRPr>
              </a:p>
            </p:txBody>
          </p:sp>
          <p:sp>
            <p:nvSpPr>
              <p:cNvPr id="42239" name="Rectangle 2512"/>
              <p:cNvSpPr>
                <a:spLocks noChangeArrowheads="1"/>
              </p:cNvSpPr>
              <p:nvPr/>
            </p:nvSpPr>
            <p:spPr bwMode="auto">
              <a:xfrm>
                <a:off x="1175" y="2658"/>
                <a:ext cx="19"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300">
                    <a:solidFill>
                      <a:srgbClr val="000000"/>
                    </a:solidFill>
                  </a:rPr>
                  <a:t>O</a:t>
                </a:r>
                <a:endParaRPr lang="de-DE">
                  <a:solidFill>
                    <a:srgbClr val="000000"/>
                  </a:solidFill>
                </a:endParaRPr>
              </a:p>
            </p:txBody>
          </p:sp>
          <p:sp>
            <p:nvSpPr>
              <p:cNvPr id="42240" name="Rectangle 2513"/>
              <p:cNvSpPr>
                <a:spLocks noChangeArrowheads="1"/>
              </p:cNvSpPr>
              <p:nvPr/>
            </p:nvSpPr>
            <p:spPr bwMode="auto">
              <a:xfrm>
                <a:off x="851" y="2714"/>
                <a:ext cx="19"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300">
                    <a:solidFill>
                      <a:srgbClr val="000000"/>
                    </a:solidFill>
                  </a:rPr>
                  <a:t>O</a:t>
                </a:r>
                <a:endParaRPr lang="de-DE">
                  <a:solidFill>
                    <a:srgbClr val="000000"/>
                  </a:solidFill>
                </a:endParaRPr>
              </a:p>
            </p:txBody>
          </p:sp>
          <p:sp>
            <p:nvSpPr>
              <p:cNvPr id="42241" name="Rectangle 2514"/>
              <p:cNvSpPr>
                <a:spLocks noChangeArrowheads="1"/>
              </p:cNvSpPr>
              <p:nvPr/>
            </p:nvSpPr>
            <p:spPr bwMode="auto">
              <a:xfrm>
                <a:off x="764" y="2575"/>
                <a:ext cx="19"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300">
                    <a:solidFill>
                      <a:srgbClr val="000000"/>
                    </a:solidFill>
                  </a:rPr>
                  <a:t>O</a:t>
                </a:r>
                <a:endParaRPr lang="de-DE">
                  <a:solidFill>
                    <a:srgbClr val="000000"/>
                  </a:solidFill>
                </a:endParaRPr>
              </a:p>
            </p:txBody>
          </p:sp>
          <p:sp>
            <p:nvSpPr>
              <p:cNvPr id="42242" name="Rectangle 2515"/>
              <p:cNvSpPr>
                <a:spLocks noChangeArrowheads="1"/>
              </p:cNvSpPr>
              <p:nvPr/>
            </p:nvSpPr>
            <p:spPr bwMode="auto">
              <a:xfrm>
                <a:off x="780" y="2575"/>
                <a:ext cx="17"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300">
                    <a:solidFill>
                      <a:srgbClr val="000000"/>
                    </a:solidFill>
                  </a:rPr>
                  <a:t>H</a:t>
                </a:r>
                <a:endParaRPr lang="de-DE">
                  <a:solidFill>
                    <a:srgbClr val="000000"/>
                  </a:solidFill>
                </a:endParaRPr>
              </a:p>
            </p:txBody>
          </p:sp>
          <p:sp>
            <p:nvSpPr>
              <p:cNvPr id="42243" name="Rectangle 2516"/>
              <p:cNvSpPr>
                <a:spLocks noChangeArrowheads="1"/>
              </p:cNvSpPr>
              <p:nvPr/>
            </p:nvSpPr>
            <p:spPr bwMode="auto">
              <a:xfrm>
                <a:off x="709" y="2805"/>
                <a:ext cx="17"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300">
                    <a:solidFill>
                      <a:srgbClr val="000000"/>
                    </a:solidFill>
                  </a:rPr>
                  <a:t>H</a:t>
                </a:r>
                <a:endParaRPr lang="de-DE">
                  <a:solidFill>
                    <a:srgbClr val="000000"/>
                  </a:solidFill>
                </a:endParaRPr>
              </a:p>
            </p:txBody>
          </p:sp>
          <p:sp>
            <p:nvSpPr>
              <p:cNvPr id="42244" name="Rectangle 2517"/>
              <p:cNvSpPr>
                <a:spLocks noChangeArrowheads="1"/>
              </p:cNvSpPr>
              <p:nvPr/>
            </p:nvSpPr>
            <p:spPr bwMode="auto">
              <a:xfrm>
                <a:off x="723" y="2805"/>
                <a:ext cx="19"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300">
                    <a:solidFill>
                      <a:srgbClr val="000000"/>
                    </a:solidFill>
                  </a:rPr>
                  <a:t>O</a:t>
                </a:r>
                <a:endParaRPr lang="de-DE">
                  <a:solidFill>
                    <a:srgbClr val="000000"/>
                  </a:solidFill>
                </a:endParaRPr>
              </a:p>
            </p:txBody>
          </p:sp>
          <p:sp>
            <p:nvSpPr>
              <p:cNvPr id="42245" name="Rectangle 2518"/>
              <p:cNvSpPr>
                <a:spLocks noChangeArrowheads="1"/>
              </p:cNvSpPr>
              <p:nvPr/>
            </p:nvSpPr>
            <p:spPr bwMode="auto">
              <a:xfrm>
                <a:off x="706" y="2701"/>
                <a:ext cx="17"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300">
                    <a:solidFill>
                      <a:srgbClr val="000000"/>
                    </a:solidFill>
                  </a:rPr>
                  <a:t>H</a:t>
                </a:r>
                <a:endParaRPr lang="de-DE">
                  <a:solidFill>
                    <a:srgbClr val="000000"/>
                  </a:solidFill>
                </a:endParaRPr>
              </a:p>
            </p:txBody>
          </p:sp>
          <p:sp>
            <p:nvSpPr>
              <p:cNvPr id="42246" name="Rectangle 2519"/>
              <p:cNvSpPr>
                <a:spLocks noChangeArrowheads="1"/>
              </p:cNvSpPr>
              <p:nvPr/>
            </p:nvSpPr>
            <p:spPr bwMode="auto">
              <a:xfrm>
                <a:off x="720" y="2701"/>
                <a:ext cx="19"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300">
                    <a:solidFill>
                      <a:srgbClr val="000000"/>
                    </a:solidFill>
                  </a:rPr>
                  <a:t>O</a:t>
                </a:r>
                <a:endParaRPr lang="de-DE">
                  <a:solidFill>
                    <a:srgbClr val="000000"/>
                  </a:solidFill>
                </a:endParaRPr>
              </a:p>
            </p:txBody>
          </p:sp>
          <p:sp>
            <p:nvSpPr>
              <p:cNvPr id="42247" name="Rectangle 2520"/>
              <p:cNvSpPr>
                <a:spLocks noChangeArrowheads="1"/>
              </p:cNvSpPr>
              <p:nvPr/>
            </p:nvSpPr>
            <p:spPr bwMode="auto">
              <a:xfrm>
                <a:off x="1034" y="2633"/>
                <a:ext cx="19"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300">
                    <a:solidFill>
                      <a:srgbClr val="000000"/>
                    </a:solidFill>
                  </a:rPr>
                  <a:t>O</a:t>
                </a:r>
                <a:endParaRPr lang="de-DE">
                  <a:solidFill>
                    <a:srgbClr val="000000"/>
                  </a:solidFill>
                </a:endParaRPr>
              </a:p>
            </p:txBody>
          </p:sp>
          <p:sp>
            <p:nvSpPr>
              <p:cNvPr id="42248" name="Rectangle 2521"/>
              <p:cNvSpPr>
                <a:spLocks noChangeArrowheads="1"/>
              </p:cNvSpPr>
              <p:nvPr/>
            </p:nvSpPr>
            <p:spPr bwMode="auto">
              <a:xfrm>
                <a:off x="1546" y="3009"/>
                <a:ext cx="19"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300">
                    <a:solidFill>
                      <a:srgbClr val="000000"/>
                    </a:solidFill>
                  </a:rPr>
                  <a:t>O</a:t>
                </a:r>
                <a:endParaRPr lang="de-DE">
                  <a:solidFill>
                    <a:srgbClr val="000000"/>
                  </a:solidFill>
                </a:endParaRPr>
              </a:p>
            </p:txBody>
          </p:sp>
          <p:sp>
            <p:nvSpPr>
              <p:cNvPr id="42249" name="Rectangle 2522"/>
              <p:cNvSpPr>
                <a:spLocks noChangeArrowheads="1"/>
              </p:cNvSpPr>
              <p:nvPr/>
            </p:nvSpPr>
            <p:spPr bwMode="auto">
              <a:xfrm>
                <a:off x="1657" y="3009"/>
                <a:ext cx="19"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300">
                    <a:solidFill>
                      <a:srgbClr val="000000"/>
                    </a:solidFill>
                  </a:rPr>
                  <a:t>O</a:t>
                </a:r>
                <a:endParaRPr lang="de-DE">
                  <a:solidFill>
                    <a:srgbClr val="000000"/>
                  </a:solidFill>
                </a:endParaRPr>
              </a:p>
            </p:txBody>
          </p:sp>
          <p:sp>
            <p:nvSpPr>
              <p:cNvPr id="42250" name="Rectangle 2523"/>
              <p:cNvSpPr>
                <a:spLocks noChangeArrowheads="1"/>
              </p:cNvSpPr>
              <p:nvPr/>
            </p:nvSpPr>
            <p:spPr bwMode="auto">
              <a:xfrm>
                <a:off x="1481" y="3115"/>
                <a:ext cx="19"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300">
                    <a:solidFill>
                      <a:srgbClr val="000000"/>
                    </a:solidFill>
                  </a:rPr>
                  <a:t>O</a:t>
                </a:r>
                <a:endParaRPr lang="de-DE">
                  <a:solidFill>
                    <a:srgbClr val="000000"/>
                  </a:solidFill>
                </a:endParaRPr>
              </a:p>
            </p:txBody>
          </p:sp>
          <p:sp>
            <p:nvSpPr>
              <p:cNvPr id="42251" name="Rectangle 2524"/>
              <p:cNvSpPr>
                <a:spLocks noChangeArrowheads="1"/>
              </p:cNvSpPr>
              <p:nvPr/>
            </p:nvSpPr>
            <p:spPr bwMode="auto">
              <a:xfrm>
                <a:off x="1569" y="2952"/>
                <a:ext cx="17"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300">
                    <a:solidFill>
                      <a:srgbClr val="000000"/>
                    </a:solidFill>
                  </a:rPr>
                  <a:t>H</a:t>
                </a:r>
                <a:endParaRPr lang="de-DE">
                  <a:solidFill>
                    <a:srgbClr val="000000"/>
                  </a:solidFill>
                </a:endParaRPr>
              </a:p>
            </p:txBody>
          </p:sp>
          <p:sp>
            <p:nvSpPr>
              <p:cNvPr id="42252" name="Rectangle 2525"/>
              <p:cNvSpPr>
                <a:spLocks noChangeArrowheads="1"/>
              </p:cNvSpPr>
              <p:nvPr/>
            </p:nvSpPr>
            <p:spPr bwMode="auto">
              <a:xfrm>
                <a:off x="1583" y="2952"/>
                <a:ext cx="19"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300">
                    <a:solidFill>
                      <a:srgbClr val="000000"/>
                    </a:solidFill>
                  </a:rPr>
                  <a:t>O</a:t>
                </a:r>
                <a:endParaRPr lang="de-DE">
                  <a:solidFill>
                    <a:srgbClr val="000000"/>
                  </a:solidFill>
                </a:endParaRPr>
              </a:p>
            </p:txBody>
          </p:sp>
          <p:sp>
            <p:nvSpPr>
              <p:cNvPr id="42253" name="Rectangle 2526"/>
              <p:cNvSpPr>
                <a:spLocks noChangeArrowheads="1"/>
              </p:cNvSpPr>
              <p:nvPr/>
            </p:nvSpPr>
            <p:spPr bwMode="auto">
              <a:xfrm>
                <a:off x="1653" y="2842"/>
                <a:ext cx="19"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300">
                    <a:solidFill>
                      <a:srgbClr val="000000"/>
                    </a:solidFill>
                  </a:rPr>
                  <a:t>O</a:t>
                </a:r>
                <a:endParaRPr lang="de-DE">
                  <a:solidFill>
                    <a:srgbClr val="000000"/>
                  </a:solidFill>
                </a:endParaRPr>
              </a:p>
            </p:txBody>
          </p:sp>
          <p:sp>
            <p:nvSpPr>
              <p:cNvPr id="42254" name="Rectangle 2527"/>
              <p:cNvSpPr>
                <a:spLocks noChangeArrowheads="1"/>
              </p:cNvSpPr>
              <p:nvPr/>
            </p:nvSpPr>
            <p:spPr bwMode="auto">
              <a:xfrm>
                <a:off x="1668" y="2842"/>
                <a:ext cx="17"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300">
                    <a:solidFill>
                      <a:srgbClr val="000000"/>
                    </a:solidFill>
                  </a:rPr>
                  <a:t>H</a:t>
                </a:r>
                <a:endParaRPr lang="de-DE">
                  <a:solidFill>
                    <a:srgbClr val="000000"/>
                  </a:solidFill>
                </a:endParaRPr>
              </a:p>
            </p:txBody>
          </p:sp>
          <p:sp>
            <p:nvSpPr>
              <p:cNvPr id="42255" name="Rectangle 2528"/>
              <p:cNvSpPr>
                <a:spLocks noChangeArrowheads="1"/>
              </p:cNvSpPr>
              <p:nvPr/>
            </p:nvSpPr>
            <p:spPr bwMode="auto">
              <a:xfrm>
                <a:off x="1758" y="2949"/>
                <a:ext cx="19"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300">
                    <a:solidFill>
                      <a:srgbClr val="000000"/>
                    </a:solidFill>
                  </a:rPr>
                  <a:t>O</a:t>
                </a:r>
                <a:endParaRPr lang="de-DE">
                  <a:solidFill>
                    <a:srgbClr val="000000"/>
                  </a:solidFill>
                </a:endParaRPr>
              </a:p>
            </p:txBody>
          </p:sp>
          <p:sp>
            <p:nvSpPr>
              <p:cNvPr id="42256" name="Rectangle 2529"/>
              <p:cNvSpPr>
                <a:spLocks noChangeArrowheads="1"/>
              </p:cNvSpPr>
              <p:nvPr/>
            </p:nvSpPr>
            <p:spPr bwMode="auto">
              <a:xfrm>
                <a:off x="1774" y="2949"/>
                <a:ext cx="17"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300">
                    <a:solidFill>
                      <a:srgbClr val="000000"/>
                    </a:solidFill>
                  </a:rPr>
                  <a:t>H</a:t>
                </a:r>
                <a:endParaRPr lang="de-DE">
                  <a:solidFill>
                    <a:srgbClr val="000000"/>
                  </a:solidFill>
                </a:endParaRPr>
              </a:p>
            </p:txBody>
          </p:sp>
          <p:sp>
            <p:nvSpPr>
              <p:cNvPr id="42257" name="Rectangle 2530"/>
              <p:cNvSpPr>
                <a:spLocks noChangeArrowheads="1"/>
              </p:cNvSpPr>
              <p:nvPr/>
            </p:nvSpPr>
            <p:spPr bwMode="auto">
              <a:xfrm>
                <a:off x="1748" y="2858"/>
                <a:ext cx="19"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300">
                    <a:solidFill>
                      <a:srgbClr val="000000"/>
                    </a:solidFill>
                  </a:rPr>
                  <a:t>O</a:t>
                </a:r>
                <a:endParaRPr lang="de-DE">
                  <a:solidFill>
                    <a:srgbClr val="000000"/>
                  </a:solidFill>
                </a:endParaRPr>
              </a:p>
            </p:txBody>
          </p:sp>
          <p:sp>
            <p:nvSpPr>
              <p:cNvPr id="42258" name="Rectangle 2531"/>
              <p:cNvSpPr>
                <a:spLocks noChangeArrowheads="1"/>
              </p:cNvSpPr>
              <p:nvPr/>
            </p:nvSpPr>
            <p:spPr bwMode="auto">
              <a:xfrm>
                <a:off x="1764" y="2858"/>
                <a:ext cx="17"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300">
                    <a:solidFill>
                      <a:srgbClr val="000000"/>
                    </a:solidFill>
                  </a:rPr>
                  <a:t>H</a:t>
                </a:r>
                <a:endParaRPr lang="de-DE">
                  <a:solidFill>
                    <a:srgbClr val="000000"/>
                  </a:solidFill>
                </a:endParaRPr>
              </a:p>
            </p:txBody>
          </p:sp>
          <p:sp>
            <p:nvSpPr>
              <p:cNvPr id="42259" name="Rectangle 2532"/>
              <p:cNvSpPr>
                <a:spLocks noChangeArrowheads="1"/>
              </p:cNvSpPr>
              <p:nvPr/>
            </p:nvSpPr>
            <p:spPr bwMode="auto">
              <a:xfrm>
                <a:off x="836" y="3222"/>
                <a:ext cx="8"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300">
                    <a:solidFill>
                      <a:srgbClr val="000000"/>
                    </a:solidFill>
                  </a:rPr>
                  <a:t>(</a:t>
                </a:r>
                <a:endParaRPr lang="de-DE">
                  <a:solidFill>
                    <a:srgbClr val="000000"/>
                  </a:solidFill>
                </a:endParaRPr>
              </a:p>
            </p:txBody>
          </p:sp>
          <p:sp>
            <p:nvSpPr>
              <p:cNvPr id="42260" name="Rectangle 2533"/>
              <p:cNvSpPr>
                <a:spLocks noChangeArrowheads="1"/>
              </p:cNvSpPr>
              <p:nvPr/>
            </p:nvSpPr>
            <p:spPr bwMode="auto">
              <a:xfrm>
                <a:off x="842" y="3222"/>
                <a:ext cx="13"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300">
                    <a:solidFill>
                      <a:srgbClr val="000000"/>
                    </a:solidFill>
                  </a:rPr>
                  <a:t>g</a:t>
                </a:r>
                <a:endParaRPr lang="de-DE">
                  <a:solidFill>
                    <a:srgbClr val="000000"/>
                  </a:solidFill>
                </a:endParaRPr>
              </a:p>
            </p:txBody>
          </p:sp>
          <p:sp>
            <p:nvSpPr>
              <p:cNvPr id="42261" name="Rectangle 2534"/>
              <p:cNvSpPr>
                <a:spLocks noChangeArrowheads="1"/>
              </p:cNvSpPr>
              <p:nvPr/>
            </p:nvSpPr>
            <p:spPr bwMode="auto">
              <a:xfrm>
                <a:off x="853" y="3222"/>
                <a:ext cx="5"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300">
                    <a:solidFill>
                      <a:srgbClr val="000000"/>
                    </a:solidFill>
                  </a:rPr>
                  <a:t>l</a:t>
                </a:r>
                <a:endParaRPr lang="de-DE">
                  <a:solidFill>
                    <a:srgbClr val="000000"/>
                  </a:solidFill>
                </a:endParaRPr>
              </a:p>
            </p:txBody>
          </p:sp>
          <p:sp>
            <p:nvSpPr>
              <p:cNvPr id="42262" name="Rectangle 2535"/>
              <p:cNvSpPr>
                <a:spLocks noChangeArrowheads="1"/>
              </p:cNvSpPr>
              <p:nvPr/>
            </p:nvSpPr>
            <p:spPr bwMode="auto">
              <a:xfrm>
                <a:off x="858" y="3222"/>
                <a:ext cx="12"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300">
                    <a:solidFill>
                      <a:srgbClr val="000000"/>
                    </a:solidFill>
                  </a:rPr>
                  <a:t>c</a:t>
                </a:r>
                <a:endParaRPr lang="de-DE">
                  <a:solidFill>
                    <a:srgbClr val="000000"/>
                  </a:solidFill>
                </a:endParaRPr>
              </a:p>
            </p:txBody>
          </p:sp>
          <p:sp>
            <p:nvSpPr>
              <p:cNvPr id="42263" name="Rectangle 2536"/>
              <p:cNvSpPr>
                <a:spLocks noChangeArrowheads="1"/>
              </p:cNvSpPr>
              <p:nvPr/>
            </p:nvSpPr>
            <p:spPr bwMode="auto">
              <a:xfrm>
                <a:off x="868" y="3222"/>
                <a:ext cx="8"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300">
                    <a:solidFill>
                      <a:srgbClr val="000000"/>
                    </a:solidFill>
                  </a:rPr>
                  <a:t>)</a:t>
                </a:r>
                <a:endParaRPr lang="de-DE">
                  <a:solidFill>
                    <a:srgbClr val="000000"/>
                  </a:solidFill>
                </a:endParaRPr>
              </a:p>
            </p:txBody>
          </p:sp>
          <p:sp>
            <p:nvSpPr>
              <p:cNvPr id="42264" name="Rectangle 2537"/>
              <p:cNvSpPr>
                <a:spLocks noChangeArrowheads="1"/>
              </p:cNvSpPr>
              <p:nvPr/>
            </p:nvSpPr>
            <p:spPr bwMode="auto">
              <a:xfrm>
                <a:off x="874" y="3230"/>
                <a:ext cx="9" cy="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200">
                    <a:solidFill>
                      <a:srgbClr val="000000"/>
                    </a:solidFill>
                  </a:rPr>
                  <a:t>n</a:t>
                </a:r>
                <a:endParaRPr lang="de-DE">
                  <a:solidFill>
                    <a:srgbClr val="000000"/>
                  </a:solidFill>
                </a:endParaRPr>
              </a:p>
            </p:txBody>
          </p:sp>
          <p:sp>
            <p:nvSpPr>
              <p:cNvPr id="42265" name="Line 2538"/>
              <p:cNvSpPr>
                <a:spLocks noChangeShapeType="1"/>
              </p:cNvSpPr>
              <p:nvPr/>
            </p:nvSpPr>
            <p:spPr bwMode="auto">
              <a:xfrm flipH="1" flipV="1">
                <a:off x="1004" y="2763"/>
                <a:ext cx="57" cy="2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42266" name="Freeform 2539"/>
              <p:cNvSpPr>
                <a:spLocks/>
              </p:cNvSpPr>
              <p:nvPr/>
            </p:nvSpPr>
            <p:spPr bwMode="auto">
              <a:xfrm>
                <a:off x="1003" y="2763"/>
                <a:ext cx="58" cy="29"/>
              </a:xfrm>
              <a:custGeom>
                <a:avLst/>
                <a:gdLst>
                  <a:gd name="T0" fmla="*/ 0 w 233"/>
                  <a:gd name="T1" fmla="*/ 0 h 120"/>
                  <a:gd name="T2" fmla="*/ 0 w 233"/>
                  <a:gd name="T3" fmla="*/ 0 h 120"/>
                  <a:gd name="T4" fmla="*/ 0 w 233"/>
                  <a:gd name="T5" fmla="*/ 0 h 120"/>
                  <a:gd name="T6" fmla="*/ 0 w 233"/>
                  <a:gd name="T7" fmla="*/ 0 h 120"/>
                  <a:gd name="T8" fmla="*/ 0 w 233"/>
                  <a:gd name="T9" fmla="*/ 0 h 120"/>
                  <a:gd name="T10" fmla="*/ 0 w 233"/>
                  <a:gd name="T11" fmla="*/ 0 h 120"/>
                  <a:gd name="T12" fmla="*/ 0 w 233"/>
                  <a:gd name="T13" fmla="*/ 0 h 120"/>
                  <a:gd name="T14" fmla="*/ 0 60000 65536"/>
                  <a:gd name="T15" fmla="*/ 0 60000 65536"/>
                  <a:gd name="T16" fmla="*/ 0 60000 65536"/>
                  <a:gd name="T17" fmla="*/ 0 60000 65536"/>
                  <a:gd name="T18" fmla="*/ 0 60000 65536"/>
                  <a:gd name="T19" fmla="*/ 0 60000 65536"/>
                  <a:gd name="T20" fmla="*/ 0 60000 65536"/>
                  <a:gd name="T21" fmla="*/ 0 w 233"/>
                  <a:gd name="T22" fmla="*/ 0 h 120"/>
                  <a:gd name="T23" fmla="*/ 233 w 233"/>
                  <a:gd name="T24" fmla="*/ 120 h 1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3" h="120">
                    <a:moveTo>
                      <a:pt x="233" y="106"/>
                    </a:moveTo>
                    <a:lnTo>
                      <a:pt x="232" y="114"/>
                    </a:lnTo>
                    <a:lnTo>
                      <a:pt x="225" y="120"/>
                    </a:lnTo>
                    <a:lnTo>
                      <a:pt x="9" y="13"/>
                    </a:lnTo>
                    <a:lnTo>
                      <a:pt x="0" y="0"/>
                    </a:lnTo>
                    <a:lnTo>
                      <a:pt x="21" y="2"/>
                    </a:lnTo>
                    <a:lnTo>
                      <a:pt x="233" y="10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solidFill>
                    <a:srgbClr val="000000"/>
                  </a:solidFill>
                </a:endParaRPr>
              </a:p>
            </p:txBody>
          </p:sp>
          <p:sp>
            <p:nvSpPr>
              <p:cNvPr id="42267" name="Line 2540"/>
              <p:cNvSpPr>
                <a:spLocks noChangeShapeType="1"/>
              </p:cNvSpPr>
              <p:nvPr/>
            </p:nvSpPr>
            <p:spPr bwMode="auto">
              <a:xfrm flipH="1">
                <a:off x="1004" y="2740"/>
                <a:ext cx="59" cy="2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42268" name="Freeform 2541"/>
              <p:cNvSpPr>
                <a:spLocks/>
              </p:cNvSpPr>
              <p:nvPr/>
            </p:nvSpPr>
            <p:spPr bwMode="auto">
              <a:xfrm>
                <a:off x="1003" y="2738"/>
                <a:ext cx="60" cy="25"/>
              </a:xfrm>
              <a:custGeom>
                <a:avLst/>
                <a:gdLst>
                  <a:gd name="T0" fmla="*/ 0 w 241"/>
                  <a:gd name="T1" fmla="*/ 0 h 99"/>
                  <a:gd name="T2" fmla="*/ 0 w 241"/>
                  <a:gd name="T3" fmla="*/ 0 h 99"/>
                  <a:gd name="T4" fmla="*/ 0 w 241"/>
                  <a:gd name="T5" fmla="*/ 0 h 99"/>
                  <a:gd name="T6" fmla="*/ 0 w 241"/>
                  <a:gd name="T7" fmla="*/ 0 h 99"/>
                  <a:gd name="T8" fmla="*/ 0 w 241"/>
                  <a:gd name="T9" fmla="*/ 0 h 99"/>
                  <a:gd name="T10" fmla="*/ 0 w 241"/>
                  <a:gd name="T11" fmla="*/ 0 h 99"/>
                  <a:gd name="T12" fmla="*/ 0 w 241"/>
                  <a:gd name="T13" fmla="*/ 0 h 99"/>
                  <a:gd name="T14" fmla="*/ 0 60000 65536"/>
                  <a:gd name="T15" fmla="*/ 0 60000 65536"/>
                  <a:gd name="T16" fmla="*/ 0 60000 65536"/>
                  <a:gd name="T17" fmla="*/ 0 60000 65536"/>
                  <a:gd name="T18" fmla="*/ 0 60000 65536"/>
                  <a:gd name="T19" fmla="*/ 0 60000 65536"/>
                  <a:gd name="T20" fmla="*/ 0 60000 65536"/>
                  <a:gd name="T21" fmla="*/ 0 w 241"/>
                  <a:gd name="T22" fmla="*/ 0 h 99"/>
                  <a:gd name="T23" fmla="*/ 241 w 241"/>
                  <a:gd name="T24" fmla="*/ 99 h 9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1" h="99">
                    <a:moveTo>
                      <a:pt x="241" y="0"/>
                    </a:moveTo>
                    <a:lnTo>
                      <a:pt x="240" y="9"/>
                    </a:lnTo>
                    <a:lnTo>
                      <a:pt x="240" y="18"/>
                    </a:lnTo>
                    <a:lnTo>
                      <a:pt x="21" y="99"/>
                    </a:lnTo>
                    <a:lnTo>
                      <a:pt x="0" y="97"/>
                    </a:lnTo>
                    <a:lnTo>
                      <a:pt x="9" y="86"/>
                    </a:lnTo>
                    <a:lnTo>
                      <a:pt x="24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solidFill>
                    <a:srgbClr val="000000"/>
                  </a:solidFill>
                </a:endParaRPr>
              </a:p>
            </p:txBody>
          </p:sp>
          <p:sp>
            <p:nvSpPr>
              <p:cNvPr id="42269" name="Line 2542"/>
              <p:cNvSpPr>
                <a:spLocks noChangeShapeType="1"/>
              </p:cNvSpPr>
              <p:nvPr/>
            </p:nvSpPr>
            <p:spPr bwMode="auto">
              <a:xfrm>
                <a:off x="946" y="2740"/>
                <a:ext cx="57" cy="2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42270" name="Freeform 2543"/>
              <p:cNvSpPr>
                <a:spLocks/>
              </p:cNvSpPr>
              <p:nvPr/>
            </p:nvSpPr>
            <p:spPr bwMode="auto">
              <a:xfrm>
                <a:off x="945" y="2739"/>
                <a:ext cx="58" cy="24"/>
              </a:xfrm>
              <a:custGeom>
                <a:avLst/>
                <a:gdLst>
                  <a:gd name="T0" fmla="*/ 0 w 231"/>
                  <a:gd name="T1" fmla="*/ 0 h 95"/>
                  <a:gd name="T2" fmla="*/ 0 w 231"/>
                  <a:gd name="T3" fmla="*/ 0 h 95"/>
                  <a:gd name="T4" fmla="*/ 0 w 231"/>
                  <a:gd name="T5" fmla="*/ 0 h 95"/>
                  <a:gd name="T6" fmla="*/ 0 w 231"/>
                  <a:gd name="T7" fmla="*/ 0 h 95"/>
                  <a:gd name="T8" fmla="*/ 0 w 231"/>
                  <a:gd name="T9" fmla="*/ 0 h 95"/>
                  <a:gd name="T10" fmla="*/ 0 w 231"/>
                  <a:gd name="T11" fmla="*/ 0 h 95"/>
                  <a:gd name="T12" fmla="*/ 0 60000 65536"/>
                  <a:gd name="T13" fmla="*/ 0 60000 65536"/>
                  <a:gd name="T14" fmla="*/ 0 60000 65536"/>
                  <a:gd name="T15" fmla="*/ 0 60000 65536"/>
                  <a:gd name="T16" fmla="*/ 0 60000 65536"/>
                  <a:gd name="T17" fmla="*/ 0 60000 65536"/>
                  <a:gd name="T18" fmla="*/ 0 w 231"/>
                  <a:gd name="T19" fmla="*/ 0 h 95"/>
                  <a:gd name="T20" fmla="*/ 231 w 231"/>
                  <a:gd name="T21" fmla="*/ 95 h 95"/>
                </a:gdLst>
                <a:ahLst/>
                <a:cxnLst>
                  <a:cxn ang="T12">
                    <a:pos x="T0" y="T1"/>
                  </a:cxn>
                  <a:cxn ang="T13">
                    <a:pos x="T2" y="T3"/>
                  </a:cxn>
                  <a:cxn ang="T14">
                    <a:pos x="T4" y="T5"/>
                  </a:cxn>
                  <a:cxn ang="T15">
                    <a:pos x="T6" y="T7"/>
                  </a:cxn>
                  <a:cxn ang="T16">
                    <a:pos x="T8" y="T9"/>
                  </a:cxn>
                  <a:cxn ang="T17">
                    <a:pos x="T10" y="T11"/>
                  </a:cxn>
                </a:cxnLst>
                <a:rect l="T18" t="T19" r="T20" b="T21"/>
                <a:pathLst>
                  <a:path w="231" h="95">
                    <a:moveTo>
                      <a:pt x="0" y="14"/>
                    </a:moveTo>
                    <a:lnTo>
                      <a:pt x="6" y="0"/>
                    </a:lnTo>
                    <a:lnTo>
                      <a:pt x="224" y="84"/>
                    </a:lnTo>
                    <a:lnTo>
                      <a:pt x="231" y="95"/>
                    </a:lnTo>
                    <a:lnTo>
                      <a:pt x="210" y="95"/>
                    </a:lnTo>
                    <a:lnTo>
                      <a:pt x="0"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solidFill>
                    <a:srgbClr val="000000"/>
                  </a:solidFill>
                </a:endParaRPr>
              </a:p>
            </p:txBody>
          </p:sp>
          <p:sp>
            <p:nvSpPr>
              <p:cNvPr id="42271" name="Line 2544"/>
              <p:cNvSpPr>
                <a:spLocks noChangeShapeType="1"/>
              </p:cNvSpPr>
              <p:nvPr/>
            </p:nvSpPr>
            <p:spPr bwMode="auto">
              <a:xfrm flipV="1">
                <a:off x="942" y="2763"/>
                <a:ext cx="61" cy="2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42272" name="Freeform 2545"/>
              <p:cNvSpPr>
                <a:spLocks/>
              </p:cNvSpPr>
              <p:nvPr/>
            </p:nvSpPr>
            <p:spPr bwMode="auto">
              <a:xfrm>
                <a:off x="940" y="2763"/>
                <a:ext cx="63" cy="28"/>
              </a:xfrm>
              <a:custGeom>
                <a:avLst/>
                <a:gdLst>
                  <a:gd name="T0" fmla="*/ 0 w 253"/>
                  <a:gd name="T1" fmla="*/ 0 h 114"/>
                  <a:gd name="T2" fmla="*/ 0 w 253"/>
                  <a:gd name="T3" fmla="*/ 0 h 114"/>
                  <a:gd name="T4" fmla="*/ 0 w 253"/>
                  <a:gd name="T5" fmla="*/ 0 h 114"/>
                  <a:gd name="T6" fmla="*/ 0 w 253"/>
                  <a:gd name="T7" fmla="*/ 0 h 114"/>
                  <a:gd name="T8" fmla="*/ 0 w 253"/>
                  <a:gd name="T9" fmla="*/ 0 h 114"/>
                  <a:gd name="T10" fmla="*/ 0 w 253"/>
                  <a:gd name="T11" fmla="*/ 0 h 114"/>
                  <a:gd name="T12" fmla="*/ 0 w 253"/>
                  <a:gd name="T13" fmla="*/ 0 h 114"/>
                  <a:gd name="T14" fmla="*/ 0 60000 65536"/>
                  <a:gd name="T15" fmla="*/ 0 60000 65536"/>
                  <a:gd name="T16" fmla="*/ 0 60000 65536"/>
                  <a:gd name="T17" fmla="*/ 0 60000 65536"/>
                  <a:gd name="T18" fmla="*/ 0 60000 65536"/>
                  <a:gd name="T19" fmla="*/ 0 60000 65536"/>
                  <a:gd name="T20" fmla="*/ 0 60000 65536"/>
                  <a:gd name="T21" fmla="*/ 0 w 253"/>
                  <a:gd name="T22" fmla="*/ 0 h 114"/>
                  <a:gd name="T23" fmla="*/ 253 w 253"/>
                  <a:gd name="T24" fmla="*/ 114 h 1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3" h="114">
                    <a:moveTo>
                      <a:pt x="17" y="114"/>
                    </a:moveTo>
                    <a:lnTo>
                      <a:pt x="9" y="109"/>
                    </a:lnTo>
                    <a:lnTo>
                      <a:pt x="0" y="104"/>
                    </a:lnTo>
                    <a:lnTo>
                      <a:pt x="232" y="0"/>
                    </a:lnTo>
                    <a:lnTo>
                      <a:pt x="253" y="0"/>
                    </a:lnTo>
                    <a:lnTo>
                      <a:pt x="245" y="13"/>
                    </a:lnTo>
                    <a:lnTo>
                      <a:pt x="17" y="1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solidFill>
                    <a:srgbClr val="000000"/>
                  </a:solidFill>
                </a:endParaRPr>
              </a:p>
            </p:txBody>
          </p:sp>
          <p:sp>
            <p:nvSpPr>
              <p:cNvPr id="42273" name="Line 2546"/>
              <p:cNvSpPr>
                <a:spLocks noChangeShapeType="1"/>
              </p:cNvSpPr>
              <p:nvPr/>
            </p:nvSpPr>
            <p:spPr bwMode="auto">
              <a:xfrm flipH="1">
                <a:off x="1003" y="2705"/>
                <a:ext cx="1" cy="5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42274" name="Freeform 2547"/>
              <p:cNvSpPr>
                <a:spLocks/>
              </p:cNvSpPr>
              <p:nvPr/>
            </p:nvSpPr>
            <p:spPr bwMode="auto">
              <a:xfrm>
                <a:off x="1001" y="2704"/>
                <a:ext cx="5" cy="59"/>
              </a:xfrm>
              <a:custGeom>
                <a:avLst/>
                <a:gdLst>
                  <a:gd name="T0" fmla="*/ 0 w 18"/>
                  <a:gd name="T1" fmla="*/ 0 h 235"/>
                  <a:gd name="T2" fmla="*/ 0 w 18"/>
                  <a:gd name="T3" fmla="*/ 0 h 235"/>
                  <a:gd name="T4" fmla="*/ 0 w 18"/>
                  <a:gd name="T5" fmla="*/ 0 h 235"/>
                  <a:gd name="T6" fmla="*/ 0 w 18"/>
                  <a:gd name="T7" fmla="*/ 0 h 235"/>
                  <a:gd name="T8" fmla="*/ 0 w 18"/>
                  <a:gd name="T9" fmla="*/ 0 h 235"/>
                  <a:gd name="T10" fmla="*/ 0 w 18"/>
                  <a:gd name="T11" fmla="*/ 0 h 235"/>
                  <a:gd name="T12" fmla="*/ 0 w 18"/>
                  <a:gd name="T13" fmla="*/ 0 h 235"/>
                  <a:gd name="T14" fmla="*/ 0 60000 65536"/>
                  <a:gd name="T15" fmla="*/ 0 60000 65536"/>
                  <a:gd name="T16" fmla="*/ 0 60000 65536"/>
                  <a:gd name="T17" fmla="*/ 0 60000 65536"/>
                  <a:gd name="T18" fmla="*/ 0 60000 65536"/>
                  <a:gd name="T19" fmla="*/ 0 60000 65536"/>
                  <a:gd name="T20" fmla="*/ 0 60000 65536"/>
                  <a:gd name="T21" fmla="*/ 0 w 18"/>
                  <a:gd name="T22" fmla="*/ 0 h 235"/>
                  <a:gd name="T23" fmla="*/ 18 w 18"/>
                  <a:gd name="T24" fmla="*/ 235 h 2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235">
                    <a:moveTo>
                      <a:pt x="2" y="10"/>
                    </a:moveTo>
                    <a:lnTo>
                      <a:pt x="9" y="5"/>
                    </a:lnTo>
                    <a:lnTo>
                      <a:pt x="18" y="0"/>
                    </a:lnTo>
                    <a:lnTo>
                      <a:pt x="16" y="224"/>
                    </a:lnTo>
                    <a:lnTo>
                      <a:pt x="7" y="235"/>
                    </a:lnTo>
                    <a:lnTo>
                      <a:pt x="0" y="224"/>
                    </a:lnTo>
                    <a:lnTo>
                      <a:pt x="2"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solidFill>
                    <a:srgbClr val="000000"/>
                  </a:solidFill>
                </a:endParaRPr>
              </a:p>
            </p:txBody>
          </p:sp>
          <p:sp>
            <p:nvSpPr>
              <p:cNvPr id="42275" name="Line 2548"/>
              <p:cNvSpPr>
                <a:spLocks noChangeShapeType="1"/>
              </p:cNvSpPr>
              <p:nvPr/>
            </p:nvSpPr>
            <p:spPr bwMode="auto">
              <a:xfrm flipV="1">
                <a:off x="1001" y="2817"/>
                <a:ext cx="1" cy="1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42276" name="Freeform 2549"/>
              <p:cNvSpPr>
                <a:spLocks/>
              </p:cNvSpPr>
              <p:nvPr/>
            </p:nvSpPr>
            <p:spPr bwMode="auto">
              <a:xfrm>
                <a:off x="999" y="2817"/>
                <a:ext cx="5" cy="18"/>
              </a:xfrm>
              <a:custGeom>
                <a:avLst/>
                <a:gdLst>
                  <a:gd name="T0" fmla="*/ 0 w 18"/>
                  <a:gd name="T1" fmla="*/ 0 h 73"/>
                  <a:gd name="T2" fmla="*/ 0 w 18"/>
                  <a:gd name="T3" fmla="*/ 0 h 73"/>
                  <a:gd name="T4" fmla="*/ 0 w 18"/>
                  <a:gd name="T5" fmla="*/ 0 h 73"/>
                  <a:gd name="T6" fmla="*/ 0 w 18"/>
                  <a:gd name="T7" fmla="*/ 0 h 73"/>
                  <a:gd name="T8" fmla="*/ 0 w 18"/>
                  <a:gd name="T9" fmla="*/ 0 h 73"/>
                  <a:gd name="T10" fmla="*/ 0 w 18"/>
                  <a:gd name="T11" fmla="*/ 0 h 73"/>
                  <a:gd name="T12" fmla="*/ 0 w 18"/>
                  <a:gd name="T13" fmla="*/ 0 h 73"/>
                  <a:gd name="T14" fmla="*/ 0 60000 65536"/>
                  <a:gd name="T15" fmla="*/ 0 60000 65536"/>
                  <a:gd name="T16" fmla="*/ 0 60000 65536"/>
                  <a:gd name="T17" fmla="*/ 0 60000 65536"/>
                  <a:gd name="T18" fmla="*/ 0 60000 65536"/>
                  <a:gd name="T19" fmla="*/ 0 60000 65536"/>
                  <a:gd name="T20" fmla="*/ 0 60000 65536"/>
                  <a:gd name="T21" fmla="*/ 0 w 18"/>
                  <a:gd name="T22" fmla="*/ 0 h 73"/>
                  <a:gd name="T23" fmla="*/ 18 w 18"/>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73">
                    <a:moveTo>
                      <a:pt x="17" y="73"/>
                    </a:moveTo>
                    <a:lnTo>
                      <a:pt x="0" y="72"/>
                    </a:lnTo>
                    <a:lnTo>
                      <a:pt x="3" y="6"/>
                    </a:lnTo>
                    <a:lnTo>
                      <a:pt x="11" y="0"/>
                    </a:lnTo>
                    <a:lnTo>
                      <a:pt x="18" y="5"/>
                    </a:lnTo>
                    <a:lnTo>
                      <a:pt x="17" y="7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solidFill>
                    <a:srgbClr val="000000"/>
                  </a:solidFill>
                </a:endParaRPr>
              </a:p>
            </p:txBody>
          </p:sp>
          <p:sp>
            <p:nvSpPr>
              <p:cNvPr id="42277" name="Line 2550"/>
              <p:cNvSpPr>
                <a:spLocks noChangeShapeType="1"/>
              </p:cNvSpPr>
              <p:nvPr/>
            </p:nvSpPr>
            <p:spPr bwMode="auto">
              <a:xfrm flipV="1">
                <a:off x="1002" y="2763"/>
                <a:ext cx="1" cy="3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42278" name="Freeform 2551"/>
              <p:cNvSpPr>
                <a:spLocks/>
              </p:cNvSpPr>
              <p:nvPr/>
            </p:nvSpPr>
            <p:spPr bwMode="auto">
              <a:xfrm>
                <a:off x="1001" y="2763"/>
                <a:ext cx="4" cy="41"/>
              </a:xfrm>
              <a:custGeom>
                <a:avLst/>
                <a:gdLst>
                  <a:gd name="T0" fmla="*/ 0 w 17"/>
                  <a:gd name="T1" fmla="*/ 0 h 165"/>
                  <a:gd name="T2" fmla="*/ 0 w 17"/>
                  <a:gd name="T3" fmla="*/ 0 h 165"/>
                  <a:gd name="T4" fmla="*/ 0 w 17"/>
                  <a:gd name="T5" fmla="*/ 0 h 165"/>
                  <a:gd name="T6" fmla="*/ 0 w 17"/>
                  <a:gd name="T7" fmla="*/ 0 h 165"/>
                  <a:gd name="T8" fmla="*/ 0 w 17"/>
                  <a:gd name="T9" fmla="*/ 0 h 165"/>
                  <a:gd name="T10" fmla="*/ 0 w 17"/>
                  <a:gd name="T11" fmla="*/ 0 h 165"/>
                  <a:gd name="T12" fmla="*/ 0 60000 65536"/>
                  <a:gd name="T13" fmla="*/ 0 60000 65536"/>
                  <a:gd name="T14" fmla="*/ 0 60000 65536"/>
                  <a:gd name="T15" fmla="*/ 0 60000 65536"/>
                  <a:gd name="T16" fmla="*/ 0 60000 65536"/>
                  <a:gd name="T17" fmla="*/ 0 60000 65536"/>
                  <a:gd name="T18" fmla="*/ 0 w 17"/>
                  <a:gd name="T19" fmla="*/ 0 h 165"/>
                  <a:gd name="T20" fmla="*/ 17 w 17"/>
                  <a:gd name="T21" fmla="*/ 165 h 165"/>
                </a:gdLst>
                <a:ahLst/>
                <a:cxnLst>
                  <a:cxn ang="T12">
                    <a:pos x="T0" y="T1"/>
                  </a:cxn>
                  <a:cxn ang="T13">
                    <a:pos x="T2" y="T3"/>
                  </a:cxn>
                  <a:cxn ang="T14">
                    <a:pos x="T4" y="T5"/>
                  </a:cxn>
                  <a:cxn ang="T15">
                    <a:pos x="T6" y="T7"/>
                  </a:cxn>
                  <a:cxn ang="T16">
                    <a:pos x="T8" y="T9"/>
                  </a:cxn>
                  <a:cxn ang="T17">
                    <a:pos x="T10" y="T11"/>
                  </a:cxn>
                </a:cxnLst>
                <a:rect l="T18" t="T19" r="T20" b="T21"/>
                <a:pathLst>
                  <a:path w="17" h="165">
                    <a:moveTo>
                      <a:pt x="0" y="13"/>
                    </a:moveTo>
                    <a:lnTo>
                      <a:pt x="8" y="0"/>
                    </a:lnTo>
                    <a:lnTo>
                      <a:pt x="17" y="13"/>
                    </a:lnTo>
                    <a:lnTo>
                      <a:pt x="12" y="165"/>
                    </a:lnTo>
                    <a:lnTo>
                      <a:pt x="3" y="159"/>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solidFill>
                    <a:srgbClr val="000000"/>
                  </a:solidFill>
                </a:endParaRPr>
              </a:p>
            </p:txBody>
          </p:sp>
          <p:sp>
            <p:nvSpPr>
              <p:cNvPr id="42279" name="Freeform 2552"/>
              <p:cNvSpPr>
                <a:spLocks/>
              </p:cNvSpPr>
              <p:nvPr/>
            </p:nvSpPr>
            <p:spPr bwMode="auto">
              <a:xfrm>
                <a:off x="1000" y="2766"/>
                <a:ext cx="1" cy="37"/>
              </a:xfrm>
              <a:custGeom>
                <a:avLst/>
                <a:gdLst>
                  <a:gd name="T0" fmla="*/ 0 w 6"/>
                  <a:gd name="T1" fmla="*/ 0 h 150"/>
                  <a:gd name="T2" fmla="*/ 0 w 6"/>
                  <a:gd name="T3" fmla="*/ 0 h 150"/>
                  <a:gd name="T4" fmla="*/ 0 w 6"/>
                  <a:gd name="T5" fmla="*/ 0 h 150"/>
                  <a:gd name="T6" fmla="*/ 0 w 6"/>
                  <a:gd name="T7" fmla="*/ 0 h 150"/>
                  <a:gd name="T8" fmla="*/ 0 60000 65536"/>
                  <a:gd name="T9" fmla="*/ 0 60000 65536"/>
                  <a:gd name="T10" fmla="*/ 0 60000 65536"/>
                  <a:gd name="T11" fmla="*/ 0 60000 65536"/>
                  <a:gd name="T12" fmla="*/ 0 w 6"/>
                  <a:gd name="T13" fmla="*/ 0 h 150"/>
                  <a:gd name="T14" fmla="*/ 6 w 6"/>
                  <a:gd name="T15" fmla="*/ 150 h 150"/>
                </a:gdLst>
                <a:ahLst/>
                <a:cxnLst>
                  <a:cxn ang="T8">
                    <a:pos x="T0" y="T1"/>
                  </a:cxn>
                  <a:cxn ang="T9">
                    <a:pos x="T2" y="T3"/>
                  </a:cxn>
                  <a:cxn ang="T10">
                    <a:pos x="T4" y="T5"/>
                  </a:cxn>
                  <a:cxn ang="T11">
                    <a:pos x="T6" y="T7"/>
                  </a:cxn>
                </a:cxnLst>
                <a:rect l="T12" t="T13" r="T14" b="T15"/>
                <a:pathLst>
                  <a:path w="6" h="150">
                    <a:moveTo>
                      <a:pt x="6" y="146"/>
                    </a:moveTo>
                    <a:lnTo>
                      <a:pt x="0" y="150"/>
                    </a:lnTo>
                    <a:lnTo>
                      <a:pt x="4" y="0"/>
                    </a:lnTo>
                    <a:lnTo>
                      <a:pt x="6" y="1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solidFill>
                    <a:srgbClr val="000000"/>
                  </a:solidFill>
                </a:endParaRPr>
              </a:p>
            </p:txBody>
          </p:sp>
          <p:sp>
            <p:nvSpPr>
              <p:cNvPr id="42280" name="Line 2553"/>
              <p:cNvSpPr>
                <a:spLocks noChangeShapeType="1"/>
              </p:cNvSpPr>
              <p:nvPr/>
            </p:nvSpPr>
            <p:spPr bwMode="auto">
              <a:xfrm flipH="1" flipV="1">
                <a:off x="1124" y="2764"/>
                <a:ext cx="57" cy="2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42281" name="Freeform 2554"/>
              <p:cNvSpPr>
                <a:spLocks/>
              </p:cNvSpPr>
              <p:nvPr/>
            </p:nvSpPr>
            <p:spPr bwMode="auto">
              <a:xfrm>
                <a:off x="1123" y="2764"/>
                <a:ext cx="59" cy="30"/>
              </a:xfrm>
              <a:custGeom>
                <a:avLst/>
                <a:gdLst>
                  <a:gd name="T0" fmla="*/ 0 w 233"/>
                  <a:gd name="T1" fmla="*/ 0 h 119"/>
                  <a:gd name="T2" fmla="*/ 0 w 233"/>
                  <a:gd name="T3" fmla="*/ 0 h 119"/>
                  <a:gd name="T4" fmla="*/ 0 w 233"/>
                  <a:gd name="T5" fmla="*/ 0 h 119"/>
                  <a:gd name="T6" fmla="*/ 0 w 233"/>
                  <a:gd name="T7" fmla="*/ 0 h 119"/>
                  <a:gd name="T8" fmla="*/ 0 w 233"/>
                  <a:gd name="T9" fmla="*/ 0 h 119"/>
                  <a:gd name="T10" fmla="*/ 0 w 233"/>
                  <a:gd name="T11" fmla="*/ 0 h 119"/>
                  <a:gd name="T12" fmla="*/ 0 w 233"/>
                  <a:gd name="T13" fmla="*/ 0 h 119"/>
                  <a:gd name="T14" fmla="*/ 0 60000 65536"/>
                  <a:gd name="T15" fmla="*/ 0 60000 65536"/>
                  <a:gd name="T16" fmla="*/ 0 60000 65536"/>
                  <a:gd name="T17" fmla="*/ 0 60000 65536"/>
                  <a:gd name="T18" fmla="*/ 0 60000 65536"/>
                  <a:gd name="T19" fmla="*/ 0 60000 65536"/>
                  <a:gd name="T20" fmla="*/ 0 60000 65536"/>
                  <a:gd name="T21" fmla="*/ 0 w 233"/>
                  <a:gd name="T22" fmla="*/ 0 h 119"/>
                  <a:gd name="T23" fmla="*/ 233 w 233"/>
                  <a:gd name="T24" fmla="*/ 119 h 1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3" h="119">
                    <a:moveTo>
                      <a:pt x="233" y="105"/>
                    </a:moveTo>
                    <a:lnTo>
                      <a:pt x="232" y="115"/>
                    </a:lnTo>
                    <a:lnTo>
                      <a:pt x="225" y="119"/>
                    </a:lnTo>
                    <a:lnTo>
                      <a:pt x="8" y="14"/>
                    </a:lnTo>
                    <a:lnTo>
                      <a:pt x="0" y="0"/>
                    </a:lnTo>
                    <a:lnTo>
                      <a:pt x="20" y="1"/>
                    </a:lnTo>
                    <a:lnTo>
                      <a:pt x="233" y="10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solidFill>
                    <a:srgbClr val="000000"/>
                  </a:solidFill>
                </a:endParaRPr>
              </a:p>
            </p:txBody>
          </p:sp>
          <p:sp>
            <p:nvSpPr>
              <p:cNvPr id="42282" name="Line 2555"/>
              <p:cNvSpPr>
                <a:spLocks noChangeShapeType="1"/>
              </p:cNvSpPr>
              <p:nvPr/>
            </p:nvSpPr>
            <p:spPr bwMode="auto">
              <a:xfrm flipH="1">
                <a:off x="1124" y="2740"/>
                <a:ext cx="59" cy="2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42283" name="Freeform 2556"/>
              <p:cNvSpPr>
                <a:spLocks/>
              </p:cNvSpPr>
              <p:nvPr/>
            </p:nvSpPr>
            <p:spPr bwMode="auto">
              <a:xfrm>
                <a:off x="1123" y="2738"/>
                <a:ext cx="60" cy="27"/>
              </a:xfrm>
              <a:custGeom>
                <a:avLst/>
                <a:gdLst>
                  <a:gd name="T0" fmla="*/ 0 w 238"/>
                  <a:gd name="T1" fmla="*/ 0 h 106"/>
                  <a:gd name="T2" fmla="*/ 0 w 238"/>
                  <a:gd name="T3" fmla="*/ 0 h 106"/>
                  <a:gd name="T4" fmla="*/ 0 w 238"/>
                  <a:gd name="T5" fmla="*/ 0 h 106"/>
                  <a:gd name="T6" fmla="*/ 0 w 238"/>
                  <a:gd name="T7" fmla="*/ 0 h 106"/>
                  <a:gd name="T8" fmla="*/ 0 w 238"/>
                  <a:gd name="T9" fmla="*/ 0 h 106"/>
                  <a:gd name="T10" fmla="*/ 0 w 238"/>
                  <a:gd name="T11" fmla="*/ 0 h 106"/>
                  <a:gd name="T12" fmla="*/ 0 w 238"/>
                  <a:gd name="T13" fmla="*/ 0 h 106"/>
                  <a:gd name="T14" fmla="*/ 0 60000 65536"/>
                  <a:gd name="T15" fmla="*/ 0 60000 65536"/>
                  <a:gd name="T16" fmla="*/ 0 60000 65536"/>
                  <a:gd name="T17" fmla="*/ 0 60000 65536"/>
                  <a:gd name="T18" fmla="*/ 0 60000 65536"/>
                  <a:gd name="T19" fmla="*/ 0 60000 65536"/>
                  <a:gd name="T20" fmla="*/ 0 60000 65536"/>
                  <a:gd name="T21" fmla="*/ 0 w 238"/>
                  <a:gd name="T22" fmla="*/ 0 h 106"/>
                  <a:gd name="T23" fmla="*/ 238 w 238"/>
                  <a:gd name="T24" fmla="*/ 106 h 10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8" h="106">
                    <a:moveTo>
                      <a:pt x="238" y="0"/>
                    </a:moveTo>
                    <a:lnTo>
                      <a:pt x="238" y="9"/>
                    </a:lnTo>
                    <a:lnTo>
                      <a:pt x="238" y="18"/>
                    </a:lnTo>
                    <a:lnTo>
                      <a:pt x="20" y="106"/>
                    </a:lnTo>
                    <a:lnTo>
                      <a:pt x="0" y="105"/>
                    </a:lnTo>
                    <a:lnTo>
                      <a:pt x="8" y="93"/>
                    </a:lnTo>
                    <a:lnTo>
                      <a:pt x="23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solidFill>
                    <a:srgbClr val="000000"/>
                  </a:solidFill>
                </a:endParaRPr>
              </a:p>
            </p:txBody>
          </p:sp>
          <p:sp>
            <p:nvSpPr>
              <p:cNvPr id="42284" name="Line 2557"/>
              <p:cNvSpPr>
                <a:spLocks noChangeShapeType="1"/>
              </p:cNvSpPr>
              <p:nvPr/>
            </p:nvSpPr>
            <p:spPr bwMode="auto">
              <a:xfrm flipH="1">
                <a:off x="1123" y="2707"/>
                <a:ext cx="1" cy="5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42285" name="Freeform 2558"/>
              <p:cNvSpPr>
                <a:spLocks/>
              </p:cNvSpPr>
              <p:nvPr/>
            </p:nvSpPr>
            <p:spPr bwMode="auto">
              <a:xfrm>
                <a:off x="1121" y="2707"/>
                <a:ext cx="5" cy="57"/>
              </a:xfrm>
              <a:custGeom>
                <a:avLst/>
                <a:gdLst>
                  <a:gd name="T0" fmla="*/ 0 w 18"/>
                  <a:gd name="T1" fmla="*/ 0 h 230"/>
                  <a:gd name="T2" fmla="*/ 0 w 18"/>
                  <a:gd name="T3" fmla="*/ 0 h 230"/>
                  <a:gd name="T4" fmla="*/ 0 w 18"/>
                  <a:gd name="T5" fmla="*/ 0 h 230"/>
                  <a:gd name="T6" fmla="*/ 0 w 18"/>
                  <a:gd name="T7" fmla="*/ 0 h 230"/>
                  <a:gd name="T8" fmla="*/ 0 w 18"/>
                  <a:gd name="T9" fmla="*/ 0 h 230"/>
                  <a:gd name="T10" fmla="*/ 0 w 18"/>
                  <a:gd name="T11" fmla="*/ 0 h 230"/>
                  <a:gd name="T12" fmla="*/ 0 60000 65536"/>
                  <a:gd name="T13" fmla="*/ 0 60000 65536"/>
                  <a:gd name="T14" fmla="*/ 0 60000 65536"/>
                  <a:gd name="T15" fmla="*/ 0 60000 65536"/>
                  <a:gd name="T16" fmla="*/ 0 60000 65536"/>
                  <a:gd name="T17" fmla="*/ 0 60000 65536"/>
                  <a:gd name="T18" fmla="*/ 0 w 18"/>
                  <a:gd name="T19" fmla="*/ 0 h 230"/>
                  <a:gd name="T20" fmla="*/ 18 w 18"/>
                  <a:gd name="T21" fmla="*/ 230 h 230"/>
                </a:gdLst>
                <a:ahLst/>
                <a:cxnLst>
                  <a:cxn ang="T12">
                    <a:pos x="T0" y="T1"/>
                  </a:cxn>
                  <a:cxn ang="T13">
                    <a:pos x="T2" y="T3"/>
                  </a:cxn>
                  <a:cxn ang="T14">
                    <a:pos x="T4" y="T5"/>
                  </a:cxn>
                  <a:cxn ang="T15">
                    <a:pos x="T6" y="T7"/>
                  </a:cxn>
                  <a:cxn ang="T16">
                    <a:pos x="T8" y="T9"/>
                  </a:cxn>
                  <a:cxn ang="T17">
                    <a:pos x="T10" y="T11"/>
                  </a:cxn>
                </a:cxnLst>
                <a:rect l="T18" t="T19" r="T20" b="T21"/>
                <a:pathLst>
                  <a:path w="18" h="230">
                    <a:moveTo>
                      <a:pt x="2" y="0"/>
                    </a:moveTo>
                    <a:lnTo>
                      <a:pt x="18" y="0"/>
                    </a:lnTo>
                    <a:lnTo>
                      <a:pt x="15" y="218"/>
                    </a:lnTo>
                    <a:lnTo>
                      <a:pt x="7" y="230"/>
                    </a:lnTo>
                    <a:lnTo>
                      <a:pt x="0" y="218"/>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solidFill>
                    <a:srgbClr val="000000"/>
                  </a:solidFill>
                </a:endParaRPr>
              </a:p>
            </p:txBody>
          </p:sp>
          <p:sp>
            <p:nvSpPr>
              <p:cNvPr id="42286" name="Line 2559"/>
              <p:cNvSpPr>
                <a:spLocks noChangeShapeType="1"/>
              </p:cNvSpPr>
              <p:nvPr/>
            </p:nvSpPr>
            <p:spPr bwMode="auto">
              <a:xfrm flipV="1">
                <a:off x="1123" y="2819"/>
                <a:ext cx="0" cy="1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42287" name="Freeform 2560"/>
              <p:cNvSpPr>
                <a:spLocks/>
              </p:cNvSpPr>
              <p:nvPr/>
            </p:nvSpPr>
            <p:spPr bwMode="auto">
              <a:xfrm>
                <a:off x="1121" y="2818"/>
                <a:ext cx="4" cy="17"/>
              </a:xfrm>
              <a:custGeom>
                <a:avLst/>
                <a:gdLst>
                  <a:gd name="T0" fmla="*/ 0 w 17"/>
                  <a:gd name="T1" fmla="*/ 0 h 68"/>
                  <a:gd name="T2" fmla="*/ 0 w 17"/>
                  <a:gd name="T3" fmla="*/ 0 h 68"/>
                  <a:gd name="T4" fmla="*/ 0 w 17"/>
                  <a:gd name="T5" fmla="*/ 0 h 68"/>
                  <a:gd name="T6" fmla="*/ 0 w 17"/>
                  <a:gd name="T7" fmla="*/ 0 h 68"/>
                  <a:gd name="T8" fmla="*/ 0 w 17"/>
                  <a:gd name="T9" fmla="*/ 0 h 68"/>
                  <a:gd name="T10" fmla="*/ 0 w 17"/>
                  <a:gd name="T11" fmla="*/ 0 h 68"/>
                  <a:gd name="T12" fmla="*/ 0 w 17"/>
                  <a:gd name="T13" fmla="*/ 0 h 68"/>
                  <a:gd name="T14" fmla="*/ 0 60000 65536"/>
                  <a:gd name="T15" fmla="*/ 0 60000 65536"/>
                  <a:gd name="T16" fmla="*/ 0 60000 65536"/>
                  <a:gd name="T17" fmla="*/ 0 60000 65536"/>
                  <a:gd name="T18" fmla="*/ 0 60000 65536"/>
                  <a:gd name="T19" fmla="*/ 0 60000 65536"/>
                  <a:gd name="T20" fmla="*/ 0 60000 65536"/>
                  <a:gd name="T21" fmla="*/ 0 w 17"/>
                  <a:gd name="T22" fmla="*/ 0 h 68"/>
                  <a:gd name="T23" fmla="*/ 17 w 17"/>
                  <a:gd name="T24" fmla="*/ 68 h 6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68">
                    <a:moveTo>
                      <a:pt x="17" y="68"/>
                    </a:moveTo>
                    <a:lnTo>
                      <a:pt x="0" y="68"/>
                    </a:lnTo>
                    <a:lnTo>
                      <a:pt x="2" y="9"/>
                    </a:lnTo>
                    <a:lnTo>
                      <a:pt x="15" y="0"/>
                    </a:lnTo>
                    <a:lnTo>
                      <a:pt x="17" y="2"/>
                    </a:lnTo>
                    <a:lnTo>
                      <a:pt x="17"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solidFill>
                    <a:srgbClr val="000000"/>
                  </a:solidFill>
                </a:endParaRPr>
              </a:p>
            </p:txBody>
          </p:sp>
          <p:sp>
            <p:nvSpPr>
              <p:cNvPr id="42288" name="Line 2561"/>
              <p:cNvSpPr>
                <a:spLocks noChangeShapeType="1"/>
              </p:cNvSpPr>
              <p:nvPr/>
            </p:nvSpPr>
            <p:spPr bwMode="auto">
              <a:xfrm flipV="1">
                <a:off x="1123" y="2765"/>
                <a:ext cx="0" cy="3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42289" name="Freeform 2562"/>
              <p:cNvSpPr>
                <a:spLocks/>
              </p:cNvSpPr>
              <p:nvPr/>
            </p:nvSpPr>
            <p:spPr bwMode="auto">
              <a:xfrm>
                <a:off x="1121" y="2764"/>
                <a:ext cx="4" cy="42"/>
              </a:xfrm>
              <a:custGeom>
                <a:avLst/>
                <a:gdLst>
                  <a:gd name="T0" fmla="*/ 0 w 17"/>
                  <a:gd name="T1" fmla="*/ 0 h 166"/>
                  <a:gd name="T2" fmla="*/ 0 w 17"/>
                  <a:gd name="T3" fmla="*/ 0 h 166"/>
                  <a:gd name="T4" fmla="*/ 0 w 17"/>
                  <a:gd name="T5" fmla="*/ 0 h 166"/>
                  <a:gd name="T6" fmla="*/ 0 w 17"/>
                  <a:gd name="T7" fmla="*/ 0 h 166"/>
                  <a:gd name="T8" fmla="*/ 0 w 17"/>
                  <a:gd name="T9" fmla="*/ 0 h 166"/>
                  <a:gd name="T10" fmla="*/ 0 w 17"/>
                  <a:gd name="T11" fmla="*/ 0 h 166"/>
                  <a:gd name="T12" fmla="*/ 0 w 17"/>
                  <a:gd name="T13" fmla="*/ 0 h 166"/>
                  <a:gd name="T14" fmla="*/ 0 w 17"/>
                  <a:gd name="T15" fmla="*/ 0 h 166"/>
                  <a:gd name="T16" fmla="*/ 0 w 17"/>
                  <a:gd name="T17" fmla="*/ 0 h 166"/>
                  <a:gd name="T18" fmla="*/ 0 w 17"/>
                  <a:gd name="T19" fmla="*/ 0 h 166"/>
                  <a:gd name="T20" fmla="*/ 0 w 17"/>
                  <a:gd name="T21" fmla="*/ 0 h 16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
                  <a:gd name="T34" fmla="*/ 0 h 166"/>
                  <a:gd name="T35" fmla="*/ 17 w 17"/>
                  <a:gd name="T36" fmla="*/ 166 h 16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 h="166">
                    <a:moveTo>
                      <a:pt x="1" y="12"/>
                    </a:moveTo>
                    <a:lnTo>
                      <a:pt x="9" y="0"/>
                    </a:lnTo>
                    <a:lnTo>
                      <a:pt x="17" y="14"/>
                    </a:lnTo>
                    <a:lnTo>
                      <a:pt x="16" y="158"/>
                    </a:lnTo>
                    <a:lnTo>
                      <a:pt x="14" y="157"/>
                    </a:lnTo>
                    <a:lnTo>
                      <a:pt x="13" y="157"/>
                    </a:lnTo>
                    <a:lnTo>
                      <a:pt x="0" y="166"/>
                    </a:lnTo>
                    <a:lnTo>
                      <a:pt x="1"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solidFill>
                    <a:srgbClr val="000000"/>
                  </a:solidFill>
                </a:endParaRPr>
              </a:p>
            </p:txBody>
          </p:sp>
          <p:sp>
            <p:nvSpPr>
              <p:cNvPr id="42290" name="Line 2563"/>
              <p:cNvSpPr>
                <a:spLocks noChangeShapeType="1"/>
              </p:cNvSpPr>
              <p:nvPr/>
            </p:nvSpPr>
            <p:spPr bwMode="auto">
              <a:xfrm>
                <a:off x="1063" y="2740"/>
                <a:ext cx="60" cy="2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42291" name="Freeform 2564"/>
              <p:cNvSpPr>
                <a:spLocks/>
              </p:cNvSpPr>
              <p:nvPr/>
            </p:nvSpPr>
            <p:spPr bwMode="auto">
              <a:xfrm>
                <a:off x="1063" y="2738"/>
                <a:ext cx="60" cy="27"/>
              </a:xfrm>
              <a:custGeom>
                <a:avLst/>
                <a:gdLst>
                  <a:gd name="T0" fmla="*/ 0 w 241"/>
                  <a:gd name="T1" fmla="*/ 0 h 106"/>
                  <a:gd name="T2" fmla="*/ 0 w 241"/>
                  <a:gd name="T3" fmla="*/ 0 h 106"/>
                  <a:gd name="T4" fmla="*/ 0 w 241"/>
                  <a:gd name="T5" fmla="*/ 0 h 106"/>
                  <a:gd name="T6" fmla="*/ 0 w 241"/>
                  <a:gd name="T7" fmla="*/ 0 h 106"/>
                  <a:gd name="T8" fmla="*/ 0 w 241"/>
                  <a:gd name="T9" fmla="*/ 0 h 106"/>
                  <a:gd name="T10" fmla="*/ 0 w 241"/>
                  <a:gd name="T11" fmla="*/ 0 h 106"/>
                  <a:gd name="T12" fmla="*/ 0 w 241"/>
                  <a:gd name="T13" fmla="*/ 0 h 106"/>
                  <a:gd name="T14" fmla="*/ 0 60000 65536"/>
                  <a:gd name="T15" fmla="*/ 0 60000 65536"/>
                  <a:gd name="T16" fmla="*/ 0 60000 65536"/>
                  <a:gd name="T17" fmla="*/ 0 60000 65536"/>
                  <a:gd name="T18" fmla="*/ 0 60000 65536"/>
                  <a:gd name="T19" fmla="*/ 0 60000 65536"/>
                  <a:gd name="T20" fmla="*/ 0 60000 65536"/>
                  <a:gd name="T21" fmla="*/ 0 w 241"/>
                  <a:gd name="T22" fmla="*/ 0 h 106"/>
                  <a:gd name="T23" fmla="*/ 241 w 241"/>
                  <a:gd name="T24" fmla="*/ 106 h 10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1" h="106">
                    <a:moveTo>
                      <a:pt x="0" y="18"/>
                    </a:moveTo>
                    <a:lnTo>
                      <a:pt x="0" y="9"/>
                    </a:lnTo>
                    <a:lnTo>
                      <a:pt x="1" y="0"/>
                    </a:lnTo>
                    <a:lnTo>
                      <a:pt x="234" y="93"/>
                    </a:lnTo>
                    <a:lnTo>
                      <a:pt x="241" y="105"/>
                    </a:lnTo>
                    <a:lnTo>
                      <a:pt x="220" y="106"/>
                    </a:lnTo>
                    <a:lnTo>
                      <a:pt x="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solidFill>
                    <a:srgbClr val="000000"/>
                  </a:solidFill>
                </a:endParaRPr>
              </a:p>
            </p:txBody>
          </p:sp>
          <p:sp>
            <p:nvSpPr>
              <p:cNvPr id="42292" name="Line 2565"/>
              <p:cNvSpPr>
                <a:spLocks noChangeShapeType="1"/>
              </p:cNvSpPr>
              <p:nvPr/>
            </p:nvSpPr>
            <p:spPr bwMode="auto">
              <a:xfrm flipV="1">
                <a:off x="1062" y="2764"/>
                <a:ext cx="61" cy="2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42293" name="Freeform 2566"/>
              <p:cNvSpPr>
                <a:spLocks/>
              </p:cNvSpPr>
              <p:nvPr/>
            </p:nvSpPr>
            <p:spPr bwMode="auto">
              <a:xfrm>
                <a:off x="1061" y="2764"/>
                <a:ext cx="62" cy="28"/>
              </a:xfrm>
              <a:custGeom>
                <a:avLst/>
                <a:gdLst>
                  <a:gd name="T0" fmla="*/ 0 w 249"/>
                  <a:gd name="T1" fmla="*/ 0 h 112"/>
                  <a:gd name="T2" fmla="*/ 0 w 249"/>
                  <a:gd name="T3" fmla="*/ 0 h 112"/>
                  <a:gd name="T4" fmla="*/ 0 w 249"/>
                  <a:gd name="T5" fmla="*/ 0 h 112"/>
                  <a:gd name="T6" fmla="*/ 0 w 249"/>
                  <a:gd name="T7" fmla="*/ 0 h 112"/>
                  <a:gd name="T8" fmla="*/ 0 w 249"/>
                  <a:gd name="T9" fmla="*/ 0 h 112"/>
                  <a:gd name="T10" fmla="*/ 0 w 249"/>
                  <a:gd name="T11" fmla="*/ 0 h 112"/>
                  <a:gd name="T12" fmla="*/ 0 w 249"/>
                  <a:gd name="T13" fmla="*/ 0 h 112"/>
                  <a:gd name="T14" fmla="*/ 0 60000 65536"/>
                  <a:gd name="T15" fmla="*/ 0 60000 65536"/>
                  <a:gd name="T16" fmla="*/ 0 60000 65536"/>
                  <a:gd name="T17" fmla="*/ 0 60000 65536"/>
                  <a:gd name="T18" fmla="*/ 0 60000 65536"/>
                  <a:gd name="T19" fmla="*/ 0 60000 65536"/>
                  <a:gd name="T20" fmla="*/ 0 60000 65536"/>
                  <a:gd name="T21" fmla="*/ 0 w 249"/>
                  <a:gd name="T22" fmla="*/ 0 h 112"/>
                  <a:gd name="T23" fmla="*/ 249 w 249"/>
                  <a:gd name="T24" fmla="*/ 112 h 1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9" h="112">
                    <a:moveTo>
                      <a:pt x="9" y="112"/>
                    </a:moveTo>
                    <a:lnTo>
                      <a:pt x="0" y="106"/>
                    </a:lnTo>
                    <a:lnTo>
                      <a:pt x="1" y="98"/>
                    </a:lnTo>
                    <a:lnTo>
                      <a:pt x="228" y="1"/>
                    </a:lnTo>
                    <a:lnTo>
                      <a:pt x="249" y="0"/>
                    </a:lnTo>
                    <a:lnTo>
                      <a:pt x="241" y="12"/>
                    </a:lnTo>
                    <a:lnTo>
                      <a:pt x="9" y="1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solidFill>
                    <a:srgbClr val="000000"/>
                  </a:solidFill>
                </a:endParaRPr>
              </a:p>
            </p:txBody>
          </p:sp>
          <p:sp>
            <p:nvSpPr>
              <p:cNvPr id="42294" name="Line 2567"/>
              <p:cNvSpPr>
                <a:spLocks noChangeShapeType="1"/>
              </p:cNvSpPr>
              <p:nvPr/>
            </p:nvSpPr>
            <p:spPr bwMode="auto">
              <a:xfrm flipH="1" flipV="1">
                <a:off x="1243" y="2765"/>
                <a:ext cx="58" cy="2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42295" name="Freeform 2568"/>
              <p:cNvSpPr>
                <a:spLocks/>
              </p:cNvSpPr>
              <p:nvPr/>
            </p:nvSpPr>
            <p:spPr bwMode="auto">
              <a:xfrm>
                <a:off x="1243" y="2765"/>
                <a:ext cx="58" cy="30"/>
              </a:xfrm>
              <a:custGeom>
                <a:avLst/>
                <a:gdLst>
                  <a:gd name="T0" fmla="*/ 0 w 233"/>
                  <a:gd name="T1" fmla="*/ 0 h 119"/>
                  <a:gd name="T2" fmla="*/ 0 w 233"/>
                  <a:gd name="T3" fmla="*/ 0 h 119"/>
                  <a:gd name="T4" fmla="*/ 0 w 233"/>
                  <a:gd name="T5" fmla="*/ 0 h 119"/>
                  <a:gd name="T6" fmla="*/ 0 w 233"/>
                  <a:gd name="T7" fmla="*/ 0 h 119"/>
                  <a:gd name="T8" fmla="*/ 0 w 233"/>
                  <a:gd name="T9" fmla="*/ 0 h 119"/>
                  <a:gd name="T10" fmla="*/ 0 w 233"/>
                  <a:gd name="T11" fmla="*/ 0 h 119"/>
                  <a:gd name="T12" fmla="*/ 0 w 233"/>
                  <a:gd name="T13" fmla="*/ 0 h 119"/>
                  <a:gd name="T14" fmla="*/ 0 60000 65536"/>
                  <a:gd name="T15" fmla="*/ 0 60000 65536"/>
                  <a:gd name="T16" fmla="*/ 0 60000 65536"/>
                  <a:gd name="T17" fmla="*/ 0 60000 65536"/>
                  <a:gd name="T18" fmla="*/ 0 60000 65536"/>
                  <a:gd name="T19" fmla="*/ 0 60000 65536"/>
                  <a:gd name="T20" fmla="*/ 0 60000 65536"/>
                  <a:gd name="T21" fmla="*/ 0 w 233"/>
                  <a:gd name="T22" fmla="*/ 0 h 119"/>
                  <a:gd name="T23" fmla="*/ 233 w 233"/>
                  <a:gd name="T24" fmla="*/ 119 h 1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3" h="119">
                    <a:moveTo>
                      <a:pt x="233" y="105"/>
                    </a:moveTo>
                    <a:lnTo>
                      <a:pt x="232" y="114"/>
                    </a:lnTo>
                    <a:lnTo>
                      <a:pt x="224" y="119"/>
                    </a:lnTo>
                    <a:lnTo>
                      <a:pt x="8" y="13"/>
                    </a:lnTo>
                    <a:lnTo>
                      <a:pt x="0" y="0"/>
                    </a:lnTo>
                    <a:lnTo>
                      <a:pt x="20" y="0"/>
                    </a:lnTo>
                    <a:lnTo>
                      <a:pt x="233" y="10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solidFill>
                    <a:srgbClr val="000000"/>
                  </a:solidFill>
                </a:endParaRPr>
              </a:p>
            </p:txBody>
          </p:sp>
          <p:sp>
            <p:nvSpPr>
              <p:cNvPr id="42296" name="Line 2569"/>
              <p:cNvSpPr>
                <a:spLocks noChangeShapeType="1"/>
              </p:cNvSpPr>
              <p:nvPr/>
            </p:nvSpPr>
            <p:spPr bwMode="auto">
              <a:xfrm flipH="1">
                <a:off x="1243" y="2740"/>
                <a:ext cx="58" cy="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42297" name="Freeform 2570"/>
              <p:cNvSpPr>
                <a:spLocks/>
              </p:cNvSpPr>
              <p:nvPr/>
            </p:nvSpPr>
            <p:spPr bwMode="auto">
              <a:xfrm>
                <a:off x="1243" y="2738"/>
                <a:ext cx="58" cy="27"/>
              </a:xfrm>
              <a:custGeom>
                <a:avLst/>
                <a:gdLst>
                  <a:gd name="T0" fmla="*/ 0 w 232"/>
                  <a:gd name="T1" fmla="*/ 0 h 106"/>
                  <a:gd name="T2" fmla="*/ 0 w 232"/>
                  <a:gd name="T3" fmla="*/ 0 h 106"/>
                  <a:gd name="T4" fmla="*/ 0 w 232"/>
                  <a:gd name="T5" fmla="*/ 0 h 106"/>
                  <a:gd name="T6" fmla="*/ 0 w 232"/>
                  <a:gd name="T7" fmla="*/ 0 h 106"/>
                  <a:gd name="T8" fmla="*/ 0 w 232"/>
                  <a:gd name="T9" fmla="*/ 0 h 106"/>
                  <a:gd name="T10" fmla="*/ 0 w 232"/>
                  <a:gd name="T11" fmla="*/ 0 h 106"/>
                  <a:gd name="T12" fmla="*/ 0 w 232"/>
                  <a:gd name="T13" fmla="*/ 0 h 106"/>
                  <a:gd name="T14" fmla="*/ 0 60000 65536"/>
                  <a:gd name="T15" fmla="*/ 0 60000 65536"/>
                  <a:gd name="T16" fmla="*/ 0 60000 65536"/>
                  <a:gd name="T17" fmla="*/ 0 60000 65536"/>
                  <a:gd name="T18" fmla="*/ 0 60000 65536"/>
                  <a:gd name="T19" fmla="*/ 0 60000 65536"/>
                  <a:gd name="T20" fmla="*/ 0 60000 65536"/>
                  <a:gd name="T21" fmla="*/ 0 w 232"/>
                  <a:gd name="T22" fmla="*/ 0 h 106"/>
                  <a:gd name="T23" fmla="*/ 232 w 232"/>
                  <a:gd name="T24" fmla="*/ 106 h 10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2" h="106">
                    <a:moveTo>
                      <a:pt x="232" y="0"/>
                    </a:moveTo>
                    <a:lnTo>
                      <a:pt x="232" y="9"/>
                    </a:lnTo>
                    <a:lnTo>
                      <a:pt x="232" y="18"/>
                    </a:lnTo>
                    <a:lnTo>
                      <a:pt x="20" y="106"/>
                    </a:lnTo>
                    <a:lnTo>
                      <a:pt x="0" y="106"/>
                    </a:lnTo>
                    <a:lnTo>
                      <a:pt x="8" y="93"/>
                    </a:lnTo>
                    <a:lnTo>
                      <a:pt x="23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solidFill>
                    <a:srgbClr val="000000"/>
                  </a:solidFill>
                </a:endParaRPr>
              </a:p>
            </p:txBody>
          </p:sp>
          <p:sp>
            <p:nvSpPr>
              <p:cNvPr id="42298" name="Line 2571"/>
              <p:cNvSpPr>
                <a:spLocks noChangeShapeType="1"/>
              </p:cNvSpPr>
              <p:nvPr/>
            </p:nvSpPr>
            <p:spPr bwMode="auto">
              <a:xfrm flipH="1">
                <a:off x="1243" y="2708"/>
                <a:ext cx="0" cy="5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42299" name="Freeform 2572"/>
              <p:cNvSpPr>
                <a:spLocks/>
              </p:cNvSpPr>
              <p:nvPr/>
            </p:nvSpPr>
            <p:spPr bwMode="auto">
              <a:xfrm>
                <a:off x="1241" y="2707"/>
                <a:ext cx="5" cy="58"/>
              </a:xfrm>
              <a:custGeom>
                <a:avLst/>
                <a:gdLst>
                  <a:gd name="T0" fmla="*/ 0 w 18"/>
                  <a:gd name="T1" fmla="*/ 0 h 231"/>
                  <a:gd name="T2" fmla="*/ 0 w 18"/>
                  <a:gd name="T3" fmla="*/ 0 h 231"/>
                  <a:gd name="T4" fmla="*/ 0 w 18"/>
                  <a:gd name="T5" fmla="*/ 0 h 231"/>
                  <a:gd name="T6" fmla="*/ 0 w 18"/>
                  <a:gd name="T7" fmla="*/ 0 h 231"/>
                  <a:gd name="T8" fmla="*/ 0 w 18"/>
                  <a:gd name="T9" fmla="*/ 0 h 231"/>
                  <a:gd name="T10" fmla="*/ 0 w 18"/>
                  <a:gd name="T11" fmla="*/ 0 h 231"/>
                  <a:gd name="T12" fmla="*/ 0 60000 65536"/>
                  <a:gd name="T13" fmla="*/ 0 60000 65536"/>
                  <a:gd name="T14" fmla="*/ 0 60000 65536"/>
                  <a:gd name="T15" fmla="*/ 0 60000 65536"/>
                  <a:gd name="T16" fmla="*/ 0 60000 65536"/>
                  <a:gd name="T17" fmla="*/ 0 60000 65536"/>
                  <a:gd name="T18" fmla="*/ 0 w 18"/>
                  <a:gd name="T19" fmla="*/ 0 h 231"/>
                  <a:gd name="T20" fmla="*/ 18 w 18"/>
                  <a:gd name="T21" fmla="*/ 231 h 231"/>
                </a:gdLst>
                <a:ahLst/>
                <a:cxnLst>
                  <a:cxn ang="T12">
                    <a:pos x="T0" y="T1"/>
                  </a:cxn>
                  <a:cxn ang="T13">
                    <a:pos x="T2" y="T3"/>
                  </a:cxn>
                  <a:cxn ang="T14">
                    <a:pos x="T4" y="T5"/>
                  </a:cxn>
                  <a:cxn ang="T15">
                    <a:pos x="T6" y="T7"/>
                  </a:cxn>
                  <a:cxn ang="T16">
                    <a:pos x="T8" y="T9"/>
                  </a:cxn>
                  <a:cxn ang="T17">
                    <a:pos x="T10" y="T11"/>
                  </a:cxn>
                </a:cxnLst>
                <a:rect l="T18" t="T19" r="T20" b="T21"/>
                <a:pathLst>
                  <a:path w="18" h="231">
                    <a:moveTo>
                      <a:pt x="2" y="0"/>
                    </a:moveTo>
                    <a:lnTo>
                      <a:pt x="18" y="0"/>
                    </a:lnTo>
                    <a:lnTo>
                      <a:pt x="16" y="218"/>
                    </a:lnTo>
                    <a:lnTo>
                      <a:pt x="8" y="231"/>
                    </a:lnTo>
                    <a:lnTo>
                      <a:pt x="0" y="219"/>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solidFill>
                    <a:srgbClr val="000000"/>
                  </a:solidFill>
                </a:endParaRPr>
              </a:p>
            </p:txBody>
          </p:sp>
          <p:sp>
            <p:nvSpPr>
              <p:cNvPr id="42300" name="Line 2573"/>
              <p:cNvSpPr>
                <a:spLocks noChangeShapeType="1"/>
              </p:cNvSpPr>
              <p:nvPr/>
            </p:nvSpPr>
            <p:spPr bwMode="auto">
              <a:xfrm flipV="1">
                <a:off x="1243" y="2818"/>
                <a:ext cx="0" cy="1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42301" name="Freeform 2574"/>
              <p:cNvSpPr>
                <a:spLocks/>
              </p:cNvSpPr>
              <p:nvPr/>
            </p:nvSpPr>
            <p:spPr bwMode="auto">
              <a:xfrm>
                <a:off x="1241" y="2818"/>
                <a:ext cx="4" cy="19"/>
              </a:xfrm>
              <a:custGeom>
                <a:avLst/>
                <a:gdLst>
                  <a:gd name="T0" fmla="*/ 0 w 16"/>
                  <a:gd name="T1" fmla="*/ 0 h 77"/>
                  <a:gd name="T2" fmla="*/ 0 w 16"/>
                  <a:gd name="T3" fmla="*/ 0 h 77"/>
                  <a:gd name="T4" fmla="*/ 0 w 16"/>
                  <a:gd name="T5" fmla="*/ 0 h 77"/>
                  <a:gd name="T6" fmla="*/ 0 w 16"/>
                  <a:gd name="T7" fmla="*/ 0 h 77"/>
                  <a:gd name="T8" fmla="*/ 0 w 16"/>
                  <a:gd name="T9" fmla="*/ 0 h 77"/>
                  <a:gd name="T10" fmla="*/ 0 w 16"/>
                  <a:gd name="T11" fmla="*/ 0 h 77"/>
                  <a:gd name="T12" fmla="*/ 0 w 16"/>
                  <a:gd name="T13" fmla="*/ 0 h 77"/>
                  <a:gd name="T14" fmla="*/ 0 60000 65536"/>
                  <a:gd name="T15" fmla="*/ 0 60000 65536"/>
                  <a:gd name="T16" fmla="*/ 0 60000 65536"/>
                  <a:gd name="T17" fmla="*/ 0 60000 65536"/>
                  <a:gd name="T18" fmla="*/ 0 60000 65536"/>
                  <a:gd name="T19" fmla="*/ 0 60000 65536"/>
                  <a:gd name="T20" fmla="*/ 0 60000 65536"/>
                  <a:gd name="T21" fmla="*/ 0 w 16"/>
                  <a:gd name="T22" fmla="*/ 0 h 77"/>
                  <a:gd name="T23" fmla="*/ 16 w 16"/>
                  <a:gd name="T24" fmla="*/ 77 h 7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77">
                    <a:moveTo>
                      <a:pt x="16" y="77"/>
                    </a:moveTo>
                    <a:lnTo>
                      <a:pt x="0" y="77"/>
                    </a:lnTo>
                    <a:lnTo>
                      <a:pt x="0" y="5"/>
                    </a:lnTo>
                    <a:lnTo>
                      <a:pt x="8" y="0"/>
                    </a:lnTo>
                    <a:lnTo>
                      <a:pt x="16" y="6"/>
                    </a:lnTo>
                    <a:lnTo>
                      <a:pt x="16" y="7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solidFill>
                    <a:srgbClr val="000000"/>
                  </a:solidFill>
                </a:endParaRPr>
              </a:p>
            </p:txBody>
          </p:sp>
          <p:sp>
            <p:nvSpPr>
              <p:cNvPr id="42302" name="Line 2575"/>
              <p:cNvSpPr>
                <a:spLocks noChangeShapeType="1"/>
              </p:cNvSpPr>
              <p:nvPr/>
            </p:nvSpPr>
            <p:spPr bwMode="auto">
              <a:xfrm flipV="1">
                <a:off x="1243" y="2765"/>
                <a:ext cx="0" cy="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42303" name="Freeform 2576"/>
              <p:cNvSpPr>
                <a:spLocks/>
              </p:cNvSpPr>
              <p:nvPr/>
            </p:nvSpPr>
            <p:spPr bwMode="auto">
              <a:xfrm>
                <a:off x="1241" y="2765"/>
                <a:ext cx="4" cy="40"/>
              </a:xfrm>
              <a:custGeom>
                <a:avLst/>
                <a:gdLst>
                  <a:gd name="T0" fmla="*/ 0 w 16"/>
                  <a:gd name="T1" fmla="*/ 0 h 161"/>
                  <a:gd name="T2" fmla="*/ 0 w 16"/>
                  <a:gd name="T3" fmla="*/ 0 h 161"/>
                  <a:gd name="T4" fmla="*/ 0 w 16"/>
                  <a:gd name="T5" fmla="*/ 0 h 161"/>
                  <a:gd name="T6" fmla="*/ 0 w 16"/>
                  <a:gd name="T7" fmla="*/ 0 h 161"/>
                  <a:gd name="T8" fmla="*/ 0 w 16"/>
                  <a:gd name="T9" fmla="*/ 0 h 161"/>
                  <a:gd name="T10" fmla="*/ 0 w 16"/>
                  <a:gd name="T11" fmla="*/ 0 h 161"/>
                  <a:gd name="T12" fmla="*/ 0 w 16"/>
                  <a:gd name="T13" fmla="*/ 0 h 161"/>
                  <a:gd name="T14" fmla="*/ 0 w 16"/>
                  <a:gd name="T15" fmla="*/ 0 h 161"/>
                  <a:gd name="T16" fmla="*/ 0 w 16"/>
                  <a:gd name="T17" fmla="*/ 0 h 161"/>
                  <a:gd name="T18" fmla="*/ 0 w 16"/>
                  <a:gd name="T19" fmla="*/ 0 h 161"/>
                  <a:gd name="T20" fmla="*/ 0 w 16"/>
                  <a:gd name="T21" fmla="*/ 0 h 16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161"/>
                  <a:gd name="T35" fmla="*/ 16 w 16"/>
                  <a:gd name="T36" fmla="*/ 161 h 16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161">
                    <a:moveTo>
                      <a:pt x="0" y="13"/>
                    </a:moveTo>
                    <a:lnTo>
                      <a:pt x="8" y="0"/>
                    </a:lnTo>
                    <a:lnTo>
                      <a:pt x="16" y="13"/>
                    </a:lnTo>
                    <a:lnTo>
                      <a:pt x="16" y="161"/>
                    </a:lnTo>
                    <a:lnTo>
                      <a:pt x="9" y="156"/>
                    </a:lnTo>
                    <a:lnTo>
                      <a:pt x="8" y="156"/>
                    </a:lnTo>
                    <a:lnTo>
                      <a:pt x="0" y="161"/>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solidFill>
                    <a:srgbClr val="000000"/>
                  </a:solidFill>
                </a:endParaRPr>
              </a:p>
            </p:txBody>
          </p:sp>
          <p:sp>
            <p:nvSpPr>
              <p:cNvPr id="42304" name="Line 2577"/>
              <p:cNvSpPr>
                <a:spLocks noChangeShapeType="1"/>
              </p:cNvSpPr>
              <p:nvPr/>
            </p:nvSpPr>
            <p:spPr bwMode="auto">
              <a:xfrm flipH="1">
                <a:off x="1364" y="2743"/>
                <a:ext cx="63" cy="2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42305" name="Freeform 2578"/>
              <p:cNvSpPr>
                <a:spLocks/>
              </p:cNvSpPr>
              <p:nvPr/>
            </p:nvSpPr>
            <p:spPr bwMode="auto">
              <a:xfrm>
                <a:off x="1363" y="2741"/>
                <a:ext cx="65" cy="26"/>
              </a:xfrm>
              <a:custGeom>
                <a:avLst/>
                <a:gdLst>
                  <a:gd name="T0" fmla="*/ 0 w 259"/>
                  <a:gd name="T1" fmla="*/ 0 h 104"/>
                  <a:gd name="T2" fmla="*/ 0 w 259"/>
                  <a:gd name="T3" fmla="*/ 0 h 104"/>
                  <a:gd name="T4" fmla="*/ 0 w 259"/>
                  <a:gd name="T5" fmla="*/ 0 h 104"/>
                  <a:gd name="T6" fmla="*/ 0 w 259"/>
                  <a:gd name="T7" fmla="*/ 0 h 104"/>
                  <a:gd name="T8" fmla="*/ 0 w 259"/>
                  <a:gd name="T9" fmla="*/ 0 h 104"/>
                  <a:gd name="T10" fmla="*/ 0 w 259"/>
                  <a:gd name="T11" fmla="*/ 0 h 104"/>
                  <a:gd name="T12" fmla="*/ 0 60000 65536"/>
                  <a:gd name="T13" fmla="*/ 0 60000 65536"/>
                  <a:gd name="T14" fmla="*/ 0 60000 65536"/>
                  <a:gd name="T15" fmla="*/ 0 60000 65536"/>
                  <a:gd name="T16" fmla="*/ 0 60000 65536"/>
                  <a:gd name="T17" fmla="*/ 0 60000 65536"/>
                  <a:gd name="T18" fmla="*/ 0 w 259"/>
                  <a:gd name="T19" fmla="*/ 0 h 104"/>
                  <a:gd name="T20" fmla="*/ 259 w 259"/>
                  <a:gd name="T21" fmla="*/ 104 h 104"/>
                </a:gdLst>
                <a:ahLst/>
                <a:cxnLst>
                  <a:cxn ang="T12">
                    <a:pos x="T0" y="T1"/>
                  </a:cxn>
                  <a:cxn ang="T13">
                    <a:pos x="T2" y="T3"/>
                  </a:cxn>
                  <a:cxn ang="T14">
                    <a:pos x="T4" y="T5"/>
                  </a:cxn>
                  <a:cxn ang="T15">
                    <a:pos x="T6" y="T7"/>
                  </a:cxn>
                  <a:cxn ang="T16">
                    <a:pos x="T8" y="T9"/>
                  </a:cxn>
                  <a:cxn ang="T17">
                    <a:pos x="T10" y="T11"/>
                  </a:cxn>
                </a:cxnLst>
                <a:rect l="T18" t="T19" r="T20" b="T21"/>
                <a:pathLst>
                  <a:path w="259" h="104">
                    <a:moveTo>
                      <a:pt x="253" y="0"/>
                    </a:moveTo>
                    <a:lnTo>
                      <a:pt x="259" y="16"/>
                    </a:lnTo>
                    <a:lnTo>
                      <a:pt x="23" y="104"/>
                    </a:lnTo>
                    <a:lnTo>
                      <a:pt x="0" y="103"/>
                    </a:lnTo>
                    <a:lnTo>
                      <a:pt x="9" y="92"/>
                    </a:lnTo>
                    <a:lnTo>
                      <a:pt x="25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solidFill>
                    <a:srgbClr val="000000"/>
                  </a:solidFill>
                </a:endParaRPr>
              </a:p>
            </p:txBody>
          </p:sp>
          <p:sp>
            <p:nvSpPr>
              <p:cNvPr id="42306" name="Line 2579"/>
              <p:cNvSpPr>
                <a:spLocks noChangeShapeType="1"/>
              </p:cNvSpPr>
              <p:nvPr/>
            </p:nvSpPr>
            <p:spPr bwMode="auto">
              <a:xfrm>
                <a:off x="1363" y="2707"/>
                <a:ext cx="0" cy="5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42307" name="Freeform 2580"/>
              <p:cNvSpPr>
                <a:spLocks/>
              </p:cNvSpPr>
              <p:nvPr/>
            </p:nvSpPr>
            <p:spPr bwMode="auto">
              <a:xfrm>
                <a:off x="1361" y="2706"/>
                <a:ext cx="4" cy="61"/>
              </a:xfrm>
              <a:custGeom>
                <a:avLst/>
                <a:gdLst>
                  <a:gd name="T0" fmla="*/ 0 w 17"/>
                  <a:gd name="T1" fmla="*/ 0 h 240"/>
                  <a:gd name="T2" fmla="*/ 0 w 17"/>
                  <a:gd name="T3" fmla="*/ 0 h 240"/>
                  <a:gd name="T4" fmla="*/ 0 w 17"/>
                  <a:gd name="T5" fmla="*/ 0 h 240"/>
                  <a:gd name="T6" fmla="*/ 0 w 17"/>
                  <a:gd name="T7" fmla="*/ 0 h 240"/>
                  <a:gd name="T8" fmla="*/ 0 w 17"/>
                  <a:gd name="T9" fmla="*/ 0 h 240"/>
                  <a:gd name="T10" fmla="*/ 0 w 17"/>
                  <a:gd name="T11" fmla="*/ 0 h 240"/>
                  <a:gd name="T12" fmla="*/ 0 60000 65536"/>
                  <a:gd name="T13" fmla="*/ 0 60000 65536"/>
                  <a:gd name="T14" fmla="*/ 0 60000 65536"/>
                  <a:gd name="T15" fmla="*/ 0 60000 65536"/>
                  <a:gd name="T16" fmla="*/ 0 60000 65536"/>
                  <a:gd name="T17" fmla="*/ 0 60000 65536"/>
                  <a:gd name="T18" fmla="*/ 0 w 17"/>
                  <a:gd name="T19" fmla="*/ 0 h 240"/>
                  <a:gd name="T20" fmla="*/ 17 w 17"/>
                  <a:gd name="T21" fmla="*/ 240 h 240"/>
                </a:gdLst>
                <a:ahLst/>
                <a:cxnLst>
                  <a:cxn ang="T12">
                    <a:pos x="T0" y="T1"/>
                  </a:cxn>
                  <a:cxn ang="T13">
                    <a:pos x="T2" y="T3"/>
                  </a:cxn>
                  <a:cxn ang="T14">
                    <a:pos x="T4" y="T5"/>
                  </a:cxn>
                  <a:cxn ang="T15">
                    <a:pos x="T6" y="T7"/>
                  </a:cxn>
                  <a:cxn ang="T16">
                    <a:pos x="T8" y="T9"/>
                  </a:cxn>
                  <a:cxn ang="T17">
                    <a:pos x="T10" y="T11"/>
                  </a:cxn>
                </a:cxnLst>
                <a:rect l="T18" t="T19" r="T20" b="T21"/>
                <a:pathLst>
                  <a:path w="17" h="240">
                    <a:moveTo>
                      <a:pt x="0" y="0"/>
                    </a:moveTo>
                    <a:lnTo>
                      <a:pt x="17" y="0"/>
                    </a:lnTo>
                    <a:lnTo>
                      <a:pt x="17" y="229"/>
                    </a:lnTo>
                    <a:lnTo>
                      <a:pt x="8" y="240"/>
                    </a:lnTo>
                    <a:lnTo>
                      <a:pt x="0" y="22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solidFill>
                    <a:srgbClr val="000000"/>
                  </a:solidFill>
                </a:endParaRPr>
              </a:p>
            </p:txBody>
          </p:sp>
          <p:sp>
            <p:nvSpPr>
              <p:cNvPr id="42308" name="Line 2581"/>
              <p:cNvSpPr>
                <a:spLocks noChangeShapeType="1"/>
              </p:cNvSpPr>
              <p:nvPr/>
            </p:nvSpPr>
            <p:spPr bwMode="auto">
              <a:xfrm flipV="1">
                <a:off x="1363" y="2820"/>
                <a:ext cx="0" cy="1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42309" name="Freeform 2582"/>
              <p:cNvSpPr>
                <a:spLocks/>
              </p:cNvSpPr>
              <p:nvPr/>
            </p:nvSpPr>
            <p:spPr bwMode="auto">
              <a:xfrm>
                <a:off x="1360" y="2819"/>
                <a:ext cx="5" cy="18"/>
              </a:xfrm>
              <a:custGeom>
                <a:avLst/>
                <a:gdLst>
                  <a:gd name="T0" fmla="*/ 0 w 17"/>
                  <a:gd name="T1" fmla="*/ 0 h 72"/>
                  <a:gd name="T2" fmla="*/ 0 w 17"/>
                  <a:gd name="T3" fmla="*/ 0 h 72"/>
                  <a:gd name="T4" fmla="*/ 0 w 17"/>
                  <a:gd name="T5" fmla="*/ 0 h 72"/>
                  <a:gd name="T6" fmla="*/ 0 w 17"/>
                  <a:gd name="T7" fmla="*/ 0 h 72"/>
                  <a:gd name="T8" fmla="*/ 0 w 17"/>
                  <a:gd name="T9" fmla="*/ 0 h 72"/>
                  <a:gd name="T10" fmla="*/ 0 w 17"/>
                  <a:gd name="T11" fmla="*/ 0 h 72"/>
                  <a:gd name="T12" fmla="*/ 0 w 17"/>
                  <a:gd name="T13" fmla="*/ 0 h 72"/>
                  <a:gd name="T14" fmla="*/ 0 60000 65536"/>
                  <a:gd name="T15" fmla="*/ 0 60000 65536"/>
                  <a:gd name="T16" fmla="*/ 0 60000 65536"/>
                  <a:gd name="T17" fmla="*/ 0 60000 65536"/>
                  <a:gd name="T18" fmla="*/ 0 60000 65536"/>
                  <a:gd name="T19" fmla="*/ 0 60000 65536"/>
                  <a:gd name="T20" fmla="*/ 0 60000 65536"/>
                  <a:gd name="T21" fmla="*/ 0 w 17"/>
                  <a:gd name="T22" fmla="*/ 0 h 72"/>
                  <a:gd name="T23" fmla="*/ 17 w 17"/>
                  <a:gd name="T24" fmla="*/ 72 h 7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72">
                    <a:moveTo>
                      <a:pt x="17" y="72"/>
                    </a:moveTo>
                    <a:lnTo>
                      <a:pt x="0" y="72"/>
                    </a:lnTo>
                    <a:lnTo>
                      <a:pt x="1" y="5"/>
                    </a:lnTo>
                    <a:lnTo>
                      <a:pt x="9" y="0"/>
                    </a:lnTo>
                    <a:lnTo>
                      <a:pt x="17" y="5"/>
                    </a:lnTo>
                    <a:lnTo>
                      <a:pt x="17" y="7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solidFill>
                    <a:srgbClr val="000000"/>
                  </a:solidFill>
                </a:endParaRPr>
              </a:p>
            </p:txBody>
          </p:sp>
          <p:sp>
            <p:nvSpPr>
              <p:cNvPr id="42310" name="Line 2583"/>
              <p:cNvSpPr>
                <a:spLocks noChangeShapeType="1"/>
              </p:cNvSpPr>
              <p:nvPr/>
            </p:nvSpPr>
            <p:spPr bwMode="auto">
              <a:xfrm flipV="1">
                <a:off x="1363" y="2767"/>
                <a:ext cx="0" cy="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42311" name="Freeform 2584"/>
              <p:cNvSpPr>
                <a:spLocks/>
              </p:cNvSpPr>
              <p:nvPr/>
            </p:nvSpPr>
            <p:spPr bwMode="auto">
              <a:xfrm>
                <a:off x="1361" y="2767"/>
                <a:ext cx="4" cy="40"/>
              </a:xfrm>
              <a:custGeom>
                <a:avLst/>
                <a:gdLst>
                  <a:gd name="T0" fmla="*/ 0 w 18"/>
                  <a:gd name="T1" fmla="*/ 0 h 161"/>
                  <a:gd name="T2" fmla="*/ 0 w 18"/>
                  <a:gd name="T3" fmla="*/ 0 h 161"/>
                  <a:gd name="T4" fmla="*/ 0 w 18"/>
                  <a:gd name="T5" fmla="*/ 0 h 161"/>
                  <a:gd name="T6" fmla="*/ 0 w 18"/>
                  <a:gd name="T7" fmla="*/ 0 h 161"/>
                  <a:gd name="T8" fmla="*/ 0 w 18"/>
                  <a:gd name="T9" fmla="*/ 0 h 161"/>
                  <a:gd name="T10" fmla="*/ 0 w 18"/>
                  <a:gd name="T11" fmla="*/ 0 h 161"/>
                  <a:gd name="T12" fmla="*/ 0 w 18"/>
                  <a:gd name="T13" fmla="*/ 0 h 161"/>
                  <a:gd name="T14" fmla="*/ 0 w 18"/>
                  <a:gd name="T15" fmla="*/ 0 h 161"/>
                  <a:gd name="T16" fmla="*/ 0 w 18"/>
                  <a:gd name="T17" fmla="*/ 0 h 161"/>
                  <a:gd name="T18" fmla="*/ 0 w 18"/>
                  <a:gd name="T19" fmla="*/ 0 h 161"/>
                  <a:gd name="T20" fmla="*/ 0 w 18"/>
                  <a:gd name="T21" fmla="*/ 0 h 16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
                  <a:gd name="T34" fmla="*/ 0 h 161"/>
                  <a:gd name="T35" fmla="*/ 18 w 18"/>
                  <a:gd name="T36" fmla="*/ 161 h 16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 h="161">
                    <a:moveTo>
                      <a:pt x="1" y="13"/>
                    </a:moveTo>
                    <a:lnTo>
                      <a:pt x="9" y="0"/>
                    </a:lnTo>
                    <a:lnTo>
                      <a:pt x="18" y="13"/>
                    </a:lnTo>
                    <a:lnTo>
                      <a:pt x="17" y="159"/>
                    </a:lnTo>
                    <a:lnTo>
                      <a:pt x="10" y="156"/>
                    </a:lnTo>
                    <a:lnTo>
                      <a:pt x="8" y="155"/>
                    </a:lnTo>
                    <a:lnTo>
                      <a:pt x="7" y="154"/>
                    </a:lnTo>
                    <a:lnTo>
                      <a:pt x="6" y="156"/>
                    </a:lnTo>
                    <a:lnTo>
                      <a:pt x="0" y="161"/>
                    </a:lnTo>
                    <a:lnTo>
                      <a:pt x="1"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solidFill>
                    <a:srgbClr val="000000"/>
                  </a:solidFill>
                </a:endParaRPr>
              </a:p>
            </p:txBody>
          </p:sp>
          <p:sp>
            <p:nvSpPr>
              <p:cNvPr id="42312" name="Line 2585"/>
              <p:cNvSpPr>
                <a:spLocks noChangeShapeType="1"/>
              </p:cNvSpPr>
              <p:nvPr/>
            </p:nvSpPr>
            <p:spPr bwMode="auto">
              <a:xfrm>
                <a:off x="1301" y="2740"/>
                <a:ext cx="62" cy="2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42313" name="Freeform 2586"/>
              <p:cNvSpPr>
                <a:spLocks/>
              </p:cNvSpPr>
              <p:nvPr/>
            </p:nvSpPr>
            <p:spPr bwMode="auto">
              <a:xfrm>
                <a:off x="1301" y="2738"/>
                <a:ext cx="62" cy="29"/>
              </a:xfrm>
              <a:custGeom>
                <a:avLst/>
                <a:gdLst>
                  <a:gd name="T0" fmla="*/ 0 w 248"/>
                  <a:gd name="T1" fmla="*/ 0 h 114"/>
                  <a:gd name="T2" fmla="*/ 0 w 248"/>
                  <a:gd name="T3" fmla="*/ 0 h 114"/>
                  <a:gd name="T4" fmla="*/ 0 w 248"/>
                  <a:gd name="T5" fmla="*/ 0 h 114"/>
                  <a:gd name="T6" fmla="*/ 0 w 248"/>
                  <a:gd name="T7" fmla="*/ 0 h 114"/>
                  <a:gd name="T8" fmla="*/ 0 w 248"/>
                  <a:gd name="T9" fmla="*/ 0 h 114"/>
                  <a:gd name="T10" fmla="*/ 0 w 248"/>
                  <a:gd name="T11" fmla="*/ 0 h 114"/>
                  <a:gd name="T12" fmla="*/ 0 w 248"/>
                  <a:gd name="T13" fmla="*/ 0 h 114"/>
                  <a:gd name="T14" fmla="*/ 0 60000 65536"/>
                  <a:gd name="T15" fmla="*/ 0 60000 65536"/>
                  <a:gd name="T16" fmla="*/ 0 60000 65536"/>
                  <a:gd name="T17" fmla="*/ 0 60000 65536"/>
                  <a:gd name="T18" fmla="*/ 0 60000 65536"/>
                  <a:gd name="T19" fmla="*/ 0 60000 65536"/>
                  <a:gd name="T20" fmla="*/ 0 60000 65536"/>
                  <a:gd name="T21" fmla="*/ 0 w 248"/>
                  <a:gd name="T22" fmla="*/ 0 h 114"/>
                  <a:gd name="T23" fmla="*/ 248 w 248"/>
                  <a:gd name="T24" fmla="*/ 114 h 1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8" h="114">
                    <a:moveTo>
                      <a:pt x="0" y="18"/>
                    </a:moveTo>
                    <a:lnTo>
                      <a:pt x="0" y="9"/>
                    </a:lnTo>
                    <a:lnTo>
                      <a:pt x="0" y="0"/>
                    </a:lnTo>
                    <a:lnTo>
                      <a:pt x="240" y="102"/>
                    </a:lnTo>
                    <a:lnTo>
                      <a:pt x="248" y="113"/>
                    </a:lnTo>
                    <a:lnTo>
                      <a:pt x="227" y="114"/>
                    </a:lnTo>
                    <a:lnTo>
                      <a:pt x="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solidFill>
                    <a:srgbClr val="000000"/>
                  </a:solidFill>
                </a:endParaRPr>
              </a:p>
            </p:txBody>
          </p:sp>
          <p:sp>
            <p:nvSpPr>
              <p:cNvPr id="42314" name="Line 2587"/>
              <p:cNvSpPr>
                <a:spLocks noChangeShapeType="1"/>
              </p:cNvSpPr>
              <p:nvPr/>
            </p:nvSpPr>
            <p:spPr bwMode="auto">
              <a:xfrm flipV="1">
                <a:off x="1301" y="2767"/>
                <a:ext cx="62" cy="2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42315" name="Freeform 2588"/>
              <p:cNvSpPr>
                <a:spLocks/>
              </p:cNvSpPr>
              <p:nvPr/>
            </p:nvSpPr>
            <p:spPr bwMode="auto">
              <a:xfrm>
                <a:off x="1301" y="2767"/>
                <a:ext cx="62" cy="28"/>
              </a:xfrm>
              <a:custGeom>
                <a:avLst/>
                <a:gdLst>
                  <a:gd name="T0" fmla="*/ 0 w 248"/>
                  <a:gd name="T1" fmla="*/ 0 h 112"/>
                  <a:gd name="T2" fmla="*/ 0 w 248"/>
                  <a:gd name="T3" fmla="*/ 0 h 112"/>
                  <a:gd name="T4" fmla="*/ 0 w 248"/>
                  <a:gd name="T5" fmla="*/ 0 h 112"/>
                  <a:gd name="T6" fmla="*/ 0 w 248"/>
                  <a:gd name="T7" fmla="*/ 0 h 112"/>
                  <a:gd name="T8" fmla="*/ 0 w 248"/>
                  <a:gd name="T9" fmla="*/ 0 h 112"/>
                  <a:gd name="T10" fmla="*/ 0 w 248"/>
                  <a:gd name="T11" fmla="*/ 0 h 112"/>
                  <a:gd name="T12" fmla="*/ 0 w 248"/>
                  <a:gd name="T13" fmla="*/ 0 h 112"/>
                  <a:gd name="T14" fmla="*/ 0 60000 65536"/>
                  <a:gd name="T15" fmla="*/ 0 60000 65536"/>
                  <a:gd name="T16" fmla="*/ 0 60000 65536"/>
                  <a:gd name="T17" fmla="*/ 0 60000 65536"/>
                  <a:gd name="T18" fmla="*/ 0 60000 65536"/>
                  <a:gd name="T19" fmla="*/ 0 60000 65536"/>
                  <a:gd name="T20" fmla="*/ 0 60000 65536"/>
                  <a:gd name="T21" fmla="*/ 0 w 248"/>
                  <a:gd name="T22" fmla="*/ 0 h 112"/>
                  <a:gd name="T23" fmla="*/ 248 w 248"/>
                  <a:gd name="T24" fmla="*/ 112 h 11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8" h="112">
                    <a:moveTo>
                      <a:pt x="8" y="112"/>
                    </a:moveTo>
                    <a:lnTo>
                      <a:pt x="0" y="107"/>
                    </a:lnTo>
                    <a:lnTo>
                      <a:pt x="1" y="98"/>
                    </a:lnTo>
                    <a:lnTo>
                      <a:pt x="227" y="1"/>
                    </a:lnTo>
                    <a:lnTo>
                      <a:pt x="248" y="0"/>
                    </a:lnTo>
                    <a:lnTo>
                      <a:pt x="240" y="13"/>
                    </a:lnTo>
                    <a:lnTo>
                      <a:pt x="8" y="1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solidFill>
                    <a:srgbClr val="000000"/>
                  </a:solidFill>
                </a:endParaRPr>
              </a:p>
            </p:txBody>
          </p:sp>
          <p:sp>
            <p:nvSpPr>
              <p:cNvPr id="42316" name="Line 2589"/>
              <p:cNvSpPr>
                <a:spLocks noChangeShapeType="1"/>
              </p:cNvSpPr>
              <p:nvPr/>
            </p:nvSpPr>
            <p:spPr bwMode="auto">
              <a:xfrm flipV="1">
                <a:off x="1182" y="2765"/>
                <a:ext cx="61" cy="2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42317" name="Freeform 2590"/>
              <p:cNvSpPr>
                <a:spLocks/>
              </p:cNvSpPr>
              <p:nvPr/>
            </p:nvSpPr>
            <p:spPr bwMode="auto">
              <a:xfrm>
                <a:off x="1181" y="2765"/>
                <a:ext cx="62" cy="29"/>
              </a:xfrm>
              <a:custGeom>
                <a:avLst/>
                <a:gdLst>
                  <a:gd name="T0" fmla="*/ 0 w 247"/>
                  <a:gd name="T1" fmla="*/ 0 h 118"/>
                  <a:gd name="T2" fmla="*/ 0 w 247"/>
                  <a:gd name="T3" fmla="*/ 0 h 118"/>
                  <a:gd name="T4" fmla="*/ 0 w 247"/>
                  <a:gd name="T5" fmla="*/ 0 h 118"/>
                  <a:gd name="T6" fmla="*/ 0 w 247"/>
                  <a:gd name="T7" fmla="*/ 0 h 118"/>
                  <a:gd name="T8" fmla="*/ 0 w 247"/>
                  <a:gd name="T9" fmla="*/ 0 h 118"/>
                  <a:gd name="T10" fmla="*/ 0 w 247"/>
                  <a:gd name="T11" fmla="*/ 0 h 118"/>
                  <a:gd name="T12" fmla="*/ 0 w 247"/>
                  <a:gd name="T13" fmla="*/ 0 h 118"/>
                  <a:gd name="T14" fmla="*/ 0 60000 65536"/>
                  <a:gd name="T15" fmla="*/ 0 60000 65536"/>
                  <a:gd name="T16" fmla="*/ 0 60000 65536"/>
                  <a:gd name="T17" fmla="*/ 0 60000 65536"/>
                  <a:gd name="T18" fmla="*/ 0 60000 65536"/>
                  <a:gd name="T19" fmla="*/ 0 60000 65536"/>
                  <a:gd name="T20" fmla="*/ 0 60000 65536"/>
                  <a:gd name="T21" fmla="*/ 0 w 247"/>
                  <a:gd name="T22" fmla="*/ 0 h 118"/>
                  <a:gd name="T23" fmla="*/ 247 w 247"/>
                  <a:gd name="T24" fmla="*/ 118 h 1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7" h="118">
                    <a:moveTo>
                      <a:pt x="8" y="118"/>
                    </a:moveTo>
                    <a:lnTo>
                      <a:pt x="0" y="114"/>
                    </a:lnTo>
                    <a:lnTo>
                      <a:pt x="1" y="104"/>
                    </a:lnTo>
                    <a:lnTo>
                      <a:pt x="227" y="0"/>
                    </a:lnTo>
                    <a:lnTo>
                      <a:pt x="247" y="0"/>
                    </a:lnTo>
                    <a:lnTo>
                      <a:pt x="239" y="13"/>
                    </a:lnTo>
                    <a:lnTo>
                      <a:pt x="8" y="1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solidFill>
                    <a:srgbClr val="000000"/>
                  </a:solidFill>
                </a:endParaRPr>
              </a:p>
            </p:txBody>
          </p:sp>
          <p:sp>
            <p:nvSpPr>
              <p:cNvPr id="42318" name="Line 2591"/>
              <p:cNvSpPr>
                <a:spLocks noChangeShapeType="1"/>
              </p:cNvSpPr>
              <p:nvPr/>
            </p:nvSpPr>
            <p:spPr bwMode="auto">
              <a:xfrm>
                <a:off x="1183" y="2740"/>
                <a:ext cx="60" cy="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42319" name="Freeform 2592"/>
              <p:cNvSpPr>
                <a:spLocks/>
              </p:cNvSpPr>
              <p:nvPr/>
            </p:nvSpPr>
            <p:spPr bwMode="auto">
              <a:xfrm>
                <a:off x="1183" y="2738"/>
                <a:ext cx="60" cy="27"/>
              </a:xfrm>
              <a:custGeom>
                <a:avLst/>
                <a:gdLst>
                  <a:gd name="T0" fmla="*/ 0 w 241"/>
                  <a:gd name="T1" fmla="*/ 0 h 106"/>
                  <a:gd name="T2" fmla="*/ 0 w 241"/>
                  <a:gd name="T3" fmla="*/ 0 h 106"/>
                  <a:gd name="T4" fmla="*/ 0 w 241"/>
                  <a:gd name="T5" fmla="*/ 0 h 106"/>
                  <a:gd name="T6" fmla="*/ 0 w 241"/>
                  <a:gd name="T7" fmla="*/ 0 h 106"/>
                  <a:gd name="T8" fmla="*/ 0 w 241"/>
                  <a:gd name="T9" fmla="*/ 0 h 106"/>
                  <a:gd name="T10" fmla="*/ 0 w 241"/>
                  <a:gd name="T11" fmla="*/ 0 h 106"/>
                  <a:gd name="T12" fmla="*/ 0 w 241"/>
                  <a:gd name="T13" fmla="*/ 0 h 106"/>
                  <a:gd name="T14" fmla="*/ 0 60000 65536"/>
                  <a:gd name="T15" fmla="*/ 0 60000 65536"/>
                  <a:gd name="T16" fmla="*/ 0 60000 65536"/>
                  <a:gd name="T17" fmla="*/ 0 60000 65536"/>
                  <a:gd name="T18" fmla="*/ 0 60000 65536"/>
                  <a:gd name="T19" fmla="*/ 0 60000 65536"/>
                  <a:gd name="T20" fmla="*/ 0 60000 65536"/>
                  <a:gd name="T21" fmla="*/ 0 w 241"/>
                  <a:gd name="T22" fmla="*/ 0 h 106"/>
                  <a:gd name="T23" fmla="*/ 241 w 241"/>
                  <a:gd name="T24" fmla="*/ 106 h 10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1" h="106">
                    <a:moveTo>
                      <a:pt x="0" y="18"/>
                    </a:moveTo>
                    <a:lnTo>
                      <a:pt x="0" y="9"/>
                    </a:lnTo>
                    <a:lnTo>
                      <a:pt x="0" y="0"/>
                    </a:lnTo>
                    <a:lnTo>
                      <a:pt x="233" y="94"/>
                    </a:lnTo>
                    <a:lnTo>
                      <a:pt x="241" y="106"/>
                    </a:lnTo>
                    <a:lnTo>
                      <a:pt x="221" y="106"/>
                    </a:lnTo>
                    <a:lnTo>
                      <a:pt x="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solidFill>
                    <a:srgbClr val="000000"/>
                  </a:solidFill>
                </a:endParaRPr>
              </a:p>
            </p:txBody>
          </p:sp>
          <p:sp>
            <p:nvSpPr>
              <p:cNvPr id="42320" name="Line 2593"/>
              <p:cNvSpPr>
                <a:spLocks noChangeShapeType="1"/>
              </p:cNvSpPr>
              <p:nvPr/>
            </p:nvSpPr>
            <p:spPr bwMode="auto">
              <a:xfrm flipH="1" flipV="1">
                <a:off x="943" y="2850"/>
                <a:ext cx="58" cy="3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42321" name="Freeform 2594"/>
              <p:cNvSpPr>
                <a:spLocks/>
              </p:cNvSpPr>
              <p:nvPr/>
            </p:nvSpPr>
            <p:spPr bwMode="auto">
              <a:xfrm>
                <a:off x="943" y="2850"/>
                <a:ext cx="58" cy="36"/>
              </a:xfrm>
              <a:custGeom>
                <a:avLst/>
                <a:gdLst>
                  <a:gd name="T0" fmla="*/ 0 w 232"/>
                  <a:gd name="T1" fmla="*/ 0 h 147"/>
                  <a:gd name="T2" fmla="*/ 0 w 232"/>
                  <a:gd name="T3" fmla="*/ 0 h 147"/>
                  <a:gd name="T4" fmla="*/ 0 w 232"/>
                  <a:gd name="T5" fmla="*/ 0 h 147"/>
                  <a:gd name="T6" fmla="*/ 0 w 232"/>
                  <a:gd name="T7" fmla="*/ 0 h 147"/>
                  <a:gd name="T8" fmla="*/ 0 w 232"/>
                  <a:gd name="T9" fmla="*/ 0 h 147"/>
                  <a:gd name="T10" fmla="*/ 0 w 232"/>
                  <a:gd name="T11" fmla="*/ 0 h 147"/>
                  <a:gd name="T12" fmla="*/ 0 w 232"/>
                  <a:gd name="T13" fmla="*/ 0 h 147"/>
                  <a:gd name="T14" fmla="*/ 0 60000 65536"/>
                  <a:gd name="T15" fmla="*/ 0 60000 65536"/>
                  <a:gd name="T16" fmla="*/ 0 60000 65536"/>
                  <a:gd name="T17" fmla="*/ 0 60000 65536"/>
                  <a:gd name="T18" fmla="*/ 0 60000 65536"/>
                  <a:gd name="T19" fmla="*/ 0 60000 65536"/>
                  <a:gd name="T20" fmla="*/ 0 60000 65536"/>
                  <a:gd name="T21" fmla="*/ 0 w 232"/>
                  <a:gd name="T22" fmla="*/ 0 h 147"/>
                  <a:gd name="T23" fmla="*/ 232 w 232"/>
                  <a:gd name="T24" fmla="*/ 147 h 1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2" h="147">
                    <a:moveTo>
                      <a:pt x="232" y="133"/>
                    </a:moveTo>
                    <a:lnTo>
                      <a:pt x="232" y="143"/>
                    </a:lnTo>
                    <a:lnTo>
                      <a:pt x="223" y="147"/>
                    </a:lnTo>
                    <a:lnTo>
                      <a:pt x="7" y="15"/>
                    </a:lnTo>
                    <a:lnTo>
                      <a:pt x="0" y="0"/>
                    </a:lnTo>
                    <a:lnTo>
                      <a:pt x="15" y="0"/>
                    </a:lnTo>
                    <a:lnTo>
                      <a:pt x="232" y="1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solidFill>
                    <a:srgbClr val="000000"/>
                  </a:solidFill>
                </a:endParaRPr>
              </a:p>
            </p:txBody>
          </p:sp>
          <p:sp>
            <p:nvSpPr>
              <p:cNvPr id="42322" name="Line 2595"/>
              <p:cNvSpPr>
                <a:spLocks noChangeShapeType="1"/>
              </p:cNvSpPr>
              <p:nvPr/>
            </p:nvSpPr>
            <p:spPr bwMode="auto">
              <a:xfrm flipH="1">
                <a:off x="943" y="2810"/>
                <a:ext cx="58" cy="3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42323" name="Freeform 2596"/>
              <p:cNvSpPr>
                <a:spLocks/>
              </p:cNvSpPr>
              <p:nvPr/>
            </p:nvSpPr>
            <p:spPr bwMode="auto">
              <a:xfrm>
                <a:off x="943" y="2807"/>
                <a:ext cx="59" cy="43"/>
              </a:xfrm>
              <a:custGeom>
                <a:avLst/>
                <a:gdLst>
                  <a:gd name="T0" fmla="*/ 0 w 234"/>
                  <a:gd name="T1" fmla="*/ 0 h 170"/>
                  <a:gd name="T2" fmla="*/ 0 w 234"/>
                  <a:gd name="T3" fmla="*/ 0 h 170"/>
                  <a:gd name="T4" fmla="*/ 0 w 234"/>
                  <a:gd name="T5" fmla="*/ 0 h 170"/>
                  <a:gd name="T6" fmla="*/ 0 w 234"/>
                  <a:gd name="T7" fmla="*/ 0 h 170"/>
                  <a:gd name="T8" fmla="*/ 0 w 234"/>
                  <a:gd name="T9" fmla="*/ 0 h 170"/>
                  <a:gd name="T10" fmla="*/ 0 w 234"/>
                  <a:gd name="T11" fmla="*/ 0 h 170"/>
                  <a:gd name="T12" fmla="*/ 0 w 234"/>
                  <a:gd name="T13" fmla="*/ 0 h 170"/>
                  <a:gd name="T14" fmla="*/ 0 60000 65536"/>
                  <a:gd name="T15" fmla="*/ 0 60000 65536"/>
                  <a:gd name="T16" fmla="*/ 0 60000 65536"/>
                  <a:gd name="T17" fmla="*/ 0 60000 65536"/>
                  <a:gd name="T18" fmla="*/ 0 60000 65536"/>
                  <a:gd name="T19" fmla="*/ 0 60000 65536"/>
                  <a:gd name="T20" fmla="*/ 0 60000 65536"/>
                  <a:gd name="T21" fmla="*/ 0 w 234"/>
                  <a:gd name="T22" fmla="*/ 0 h 170"/>
                  <a:gd name="T23" fmla="*/ 234 w 234"/>
                  <a:gd name="T24" fmla="*/ 170 h 17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4" h="170">
                    <a:moveTo>
                      <a:pt x="234" y="0"/>
                    </a:moveTo>
                    <a:lnTo>
                      <a:pt x="234" y="10"/>
                    </a:lnTo>
                    <a:lnTo>
                      <a:pt x="234" y="20"/>
                    </a:lnTo>
                    <a:lnTo>
                      <a:pt x="15" y="170"/>
                    </a:lnTo>
                    <a:lnTo>
                      <a:pt x="0" y="170"/>
                    </a:lnTo>
                    <a:lnTo>
                      <a:pt x="7" y="156"/>
                    </a:lnTo>
                    <a:lnTo>
                      <a:pt x="23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solidFill>
                    <a:srgbClr val="000000"/>
                  </a:solidFill>
                </a:endParaRPr>
              </a:p>
            </p:txBody>
          </p:sp>
          <p:sp>
            <p:nvSpPr>
              <p:cNvPr id="42324" name="Line 2597"/>
              <p:cNvSpPr>
                <a:spLocks noChangeShapeType="1"/>
              </p:cNvSpPr>
              <p:nvPr/>
            </p:nvSpPr>
            <p:spPr bwMode="auto">
              <a:xfrm>
                <a:off x="893" y="2818"/>
                <a:ext cx="50" cy="3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42325" name="Freeform 2598"/>
              <p:cNvSpPr>
                <a:spLocks/>
              </p:cNvSpPr>
              <p:nvPr/>
            </p:nvSpPr>
            <p:spPr bwMode="auto">
              <a:xfrm>
                <a:off x="892" y="2816"/>
                <a:ext cx="51" cy="34"/>
              </a:xfrm>
              <a:custGeom>
                <a:avLst/>
                <a:gdLst>
                  <a:gd name="T0" fmla="*/ 0 w 207"/>
                  <a:gd name="T1" fmla="*/ 0 h 132"/>
                  <a:gd name="T2" fmla="*/ 0 w 207"/>
                  <a:gd name="T3" fmla="*/ 0 h 132"/>
                  <a:gd name="T4" fmla="*/ 0 w 207"/>
                  <a:gd name="T5" fmla="*/ 0 h 132"/>
                  <a:gd name="T6" fmla="*/ 0 w 207"/>
                  <a:gd name="T7" fmla="*/ 0 h 132"/>
                  <a:gd name="T8" fmla="*/ 0 w 207"/>
                  <a:gd name="T9" fmla="*/ 0 h 132"/>
                  <a:gd name="T10" fmla="*/ 0 w 207"/>
                  <a:gd name="T11" fmla="*/ 0 h 132"/>
                  <a:gd name="T12" fmla="*/ 0 60000 65536"/>
                  <a:gd name="T13" fmla="*/ 0 60000 65536"/>
                  <a:gd name="T14" fmla="*/ 0 60000 65536"/>
                  <a:gd name="T15" fmla="*/ 0 60000 65536"/>
                  <a:gd name="T16" fmla="*/ 0 60000 65536"/>
                  <a:gd name="T17" fmla="*/ 0 60000 65536"/>
                  <a:gd name="T18" fmla="*/ 0 w 207"/>
                  <a:gd name="T19" fmla="*/ 0 h 132"/>
                  <a:gd name="T20" fmla="*/ 207 w 207"/>
                  <a:gd name="T21" fmla="*/ 132 h 132"/>
                </a:gdLst>
                <a:ahLst/>
                <a:cxnLst>
                  <a:cxn ang="T12">
                    <a:pos x="T0" y="T1"/>
                  </a:cxn>
                  <a:cxn ang="T13">
                    <a:pos x="T2" y="T3"/>
                  </a:cxn>
                  <a:cxn ang="T14">
                    <a:pos x="T4" y="T5"/>
                  </a:cxn>
                  <a:cxn ang="T15">
                    <a:pos x="T6" y="T7"/>
                  </a:cxn>
                  <a:cxn ang="T16">
                    <a:pos x="T8" y="T9"/>
                  </a:cxn>
                  <a:cxn ang="T17">
                    <a:pos x="T10" y="T11"/>
                  </a:cxn>
                </a:cxnLst>
                <a:rect l="T18" t="T19" r="T20" b="T21"/>
                <a:pathLst>
                  <a:path w="207" h="132">
                    <a:moveTo>
                      <a:pt x="0" y="13"/>
                    </a:moveTo>
                    <a:lnTo>
                      <a:pt x="9" y="0"/>
                    </a:lnTo>
                    <a:lnTo>
                      <a:pt x="198" y="118"/>
                    </a:lnTo>
                    <a:lnTo>
                      <a:pt x="207" y="132"/>
                    </a:lnTo>
                    <a:lnTo>
                      <a:pt x="191" y="132"/>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solidFill>
                    <a:srgbClr val="000000"/>
                  </a:solidFill>
                </a:endParaRPr>
              </a:p>
            </p:txBody>
          </p:sp>
          <p:sp>
            <p:nvSpPr>
              <p:cNvPr id="42326" name="Line 2599"/>
              <p:cNvSpPr>
                <a:spLocks noChangeShapeType="1"/>
              </p:cNvSpPr>
              <p:nvPr/>
            </p:nvSpPr>
            <p:spPr bwMode="auto">
              <a:xfrm flipV="1">
                <a:off x="881" y="2850"/>
                <a:ext cx="62" cy="3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42327" name="Freeform 2600"/>
              <p:cNvSpPr>
                <a:spLocks/>
              </p:cNvSpPr>
              <p:nvPr/>
            </p:nvSpPr>
            <p:spPr bwMode="auto">
              <a:xfrm>
                <a:off x="879" y="2850"/>
                <a:ext cx="64" cy="36"/>
              </a:xfrm>
              <a:custGeom>
                <a:avLst/>
                <a:gdLst>
                  <a:gd name="T0" fmla="*/ 0 w 255"/>
                  <a:gd name="T1" fmla="*/ 0 h 147"/>
                  <a:gd name="T2" fmla="*/ 0 w 255"/>
                  <a:gd name="T3" fmla="*/ 0 h 147"/>
                  <a:gd name="T4" fmla="*/ 0 w 255"/>
                  <a:gd name="T5" fmla="*/ 0 h 147"/>
                  <a:gd name="T6" fmla="*/ 0 w 255"/>
                  <a:gd name="T7" fmla="*/ 0 h 147"/>
                  <a:gd name="T8" fmla="*/ 0 w 255"/>
                  <a:gd name="T9" fmla="*/ 0 h 147"/>
                  <a:gd name="T10" fmla="*/ 0 w 255"/>
                  <a:gd name="T11" fmla="*/ 0 h 147"/>
                  <a:gd name="T12" fmla="*/ 0 w 255"/>
                  <a:gd name="T13" fmla="*/ 0 h 147"/>
                  <a:gd name="T14" fmla="*/ 0 60000 65536"/>
                  <a:gd name="T15" fmla="*/ 0 60000 65536"/>
                  <a:gd name="T16" fmla="*/ 0 60000 65536"/>
                  <a:gd name="T17" fmla="*/ 0 60000 65536"/>
                  <a:gd name="T18" fmla="*/ 0 60000 65536"/>
                  <a:gd name="T19" fmla="*/ 0 60000 65536"/>
                  <a:gd name="T20" fmla="*/ 0 60000 65536"/>
                  <a:gd name="T21" fmla="*/ 0 w 255"/>
                  <a:gd name="T22" fmla="*/ 0 h 147"/>
                  <a:gd name="T23" fmla="*/ 255 w 255"/>
                  <a:gd name="T24" fmla="*/ 147 h 1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5" h="147">
                    <a:moveTo>
                      <a:pt x="11" y="147"/>
                    </a:moveTo>
                    <a:lnTo>
                      <a:pt x="3" y="143"/>
                    </a:lnTo>
                    <a:lnTo>
                      <a:pt x="0" y="135"/>
                    </a:lnTo>
                    <a:lnTo>
                      <a:pt x="239" y="0"/>
                    </a:lnTo>
                    <a:lnTo>
                      <a:pt x="255" y="0"/>
                    </a:lnTo>
                    <a:lnTo>
                      <a:pt x="246" y="14"/>
                    </a:lnTo>
                    <a:lnTo>
                      <a:pt x="11" y="1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solidFill>
                    <a:srgbClr val="000000"/>
                  </a:solidFill>
                </a:endParaRPr>
              </a:p>
            </p:txBody>
          </p:sp>
          <p:sp>
            <p:nvSpPr>
              <p:cNvPr id="42328" name="Line 2601"/>
              <p:cNvSpPr>
                <a:spLocks noChangeShapeType="1"/>
              </p:cNvSpPr>
              <p:nvPr/>
            </p:nvSpPr>
            <p:spPr bwMode="auto">
              <a:xfrm flipV="1">
                <a:off x="942" y="2850"/>
                <a:ext cx="1" cy="4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42329" name="Freeform 2602"/>
              <p:cNvSpPr>
                <a:spLocks/>
              </p:cNvSpPr>
              <p:nvPr/>
            </p:nvSpPr>
            <p:spPr bwMode="auto">
              <a:xfrm>
                <a:off x="941" y="2850"/>
                <a:ext cx="4" cy="43"/>
              </a:xfrm>
              <a:custGeom>
                <a:avLst/>
                <a:gdLst>
                  <a:gd name="T0" fmla="*/ 0 w 18"/>
                  <a:gd name="T1" fmla="*/ 0 h 174"/>
                  <a:gd name="T2" fmla="*/ 0 w 18"/>
                  <a:gd name="T3" fmla="*/ 0 h 174"/>
                  <a:gd name="T4" fmla="*/ 0 w 18"/>
                  <a:gd name="T5" fmla="*/ 0 h 174"/>
                  <a:gd name="T6" fmla="*/ 0 w 18"/>
                  <a:gd name="T7" fmla="*/ 0 h 174"/>
                  <a:gd name="T8" fmla="*/ 0 w 18"/>
                  <a:gd name="T9" fmla="*/ 0 h 174"/>
                  <a:gd name="T10" fmla="*/ 0 w 18"/>
                  <a:gd name="T11" fmla="*/ 0 h 174"/>
                  <a:gd name="T12" fmla="*/ 0 60000 65536"/>
                  <a:gd name="T13" fmla="*/ 0 60000 65536"/>
                  <a:gd name="T14" fmla="*/ 0 60000 65536"/>
                  <a:gd name="T15" fmla="*/ 0 60000 65536"/>
                  <a:gd name="T16" fmla="*/ 0 60000 65536"/>
                  <a:gd name="T17" fmla="*/ 0 60000 65536"/>
                  <a:gd name="T18" fmla="*/ 0 w 18"/>
                  <a:gd name="T19" fmla="*/ 0 h 174"/>
                  <a:gd name="T20" fmla="*/ 18 w 18"/>
                  <a:gd name="T21" fmla="*/ 174 h 174"/>
                </a:gdLst>
                <a:ahLst/>
                <a:cxnLst>
                  <a:cxn ang="T12">
                    <a:pos x="T0" y="T1"/>
                  </a:cxn>
                  <a:cxn ang="T13">
                    <a:pos x="T2" y="T3"/>
                  </a:cxn>
                  <a:cxn ang="T14">
                    <a:pos x="T4" y="T5"/>
                  </a:cxn>
                  <a:cxn ang="T15">
                    <a:pos x="T6" y="T7"/>
                  </a:cxn>
                  <a:cxn ang="T16">
                    <a:pos x="T8" y="T9"/>
                  </a:cxn>
                  <a:cxn ang="T17">
                    <a:pos x="T10" y="T11"/>
                  </a:cxn>
                </a:cxnLst>
                <a:rect l="T18" t="T19" r="T20" b="T21"/>
                <a:pathLst>
                  <a:path w="18" h="174">
                    <a:moveTo>
                      <a:pt x="16" y="174"/>
                    </a:moveTo>
                    <a:lnTo>
                      <a:pt x="0" y="173"/>
                    </a:lnTo>
                    <a:lnTo>
                      <a:pt x="2" y="14"/>
                    </a:lnTo>
                    <a:lnTo>
                      <a:pt x="11" y="0"/>
                    </a:lnTo>
                    <a:lnTo>
                      <a:pt x="18" y="15"/>
                    </a:lnTo>
                    <a:lnTo>
                      <a:pt x="16" y="17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solidFill>
                    <a:srgbClr val="000000"/>
                  </a:solidFill>
                </a:endParaRPr>
              </a:p>
            </p:txBody>
          </p:sp>
          <p:sp>
            <p:nvSpPr>
              <p:cNvPr id="42330" name="Line 2603"/>
              <p:cNvSpPr>
                <a:spLocks noChangeShapeType="1"/>
              </p:cNvSpPr>
              <p:nvPr/>
            </p:nvSpPr>
            <p:spPr bwMode="auto">
              <a:xfrm flipH="1" flipV="1">
                <a:off x="1063" y="2850"/>
                <a:ext cx="59" cy="3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42331" name="Freeform 2604"/>
              <p:cNvSpPr>
                <a:spLocks/>
              </p:cNvSpPr>
              <p:nvPr/>
            </p:nvSpPr>
            <p:spPr bwMode="auto">
              <a:xfrm>
                <a:off x="1063" y="2850"/>
                <a:ext cx="60" cy="36"/>
              </a:xfrm>
              <a:custGeom>
                <a:avLst/>
                <a:gdLst>
                  <a:gd name="T0" fmla="*/ 0 w 238"/>
                  <a:gd name="T1" fmla="*/ 0 h 147"/>
                  <a:gd name="T2" fmla="*/ 0 w 238"/>
                  <a:gd name="T3" fmla="*/ 0 h 147"/>
                  <a:gd name="T4" fmla="*/ 0 w 238"/>
                  <a:gd name="T5" fmla="*/ 0 h 147"/>
                  <a:gd name="T6" fmla="*/ 0 w 238"/>
                  <a:gd name="T7" fmla="*/ 0 h 147"/>
                  <a:gd name="T8" fmla="*/ 0 w 238"/>
                  <a:gd name="T9" fmla="*/ 0 h 147"/>
                  <a:gd name="T10" fmla="*/ 0 w 238"/>
                  <a:gd name="T11" fmla="*/ 0 h 147"/>
                  <a:gd name="T12" fmla="*/ 0 w 238"/>
                  <a:gd name="T13" fmla="*/ 0 h 147"/>
                  <a:gd name="T14" fmla="*/ 0 60000 65536"/>
                  <a:gd name="T15" fmla="*/ 0 60000 65536"/>
                  <a:gd name="T16" fmla="*/ 0 60000 65536"/>
                  <a:gd name="T17" fmla="*/ 0 60000 65536"/>
                  <a:gd name="T18" fmla="*/ 0 60000 65536"/>
                  <a:gd name="T19" fmla="*/ 0 60000 65536"/>
                  <a:gd name="T20" fmla="*/ 0 60000 65536"/>
                  <a:gd name="T21" fmla="*/ 0 w 238"/>
                  <a:gd name="T22" fmla="*/ 0 h 147"/>
                  <a:gd name="T23" fmla="*/ 238 w 238"/>
                  <a:gd name="T24" fmla="*/ 147 h 1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8" h="147">
                    <a:moveTo>
                      <a:pt x="238" y="133"/>
                    </a:moveTo>
                    <a:lnTo>
                      <a:pt x="238" y="143"/>
                    </a:lnTo>
                    <a:lnTo>
                      <a:pt x="229" y="147"/>
                    </a:lnTo>
                    <a:lnTo>
                      <a:pt x="7" y="15"/>
                    </a:lnTo>
                    <a:lnTo>
                      <a:pt x="0" y="0"/>
                    </a:lnTo>
                    <a:lnTo>
                      <a:pt x="14" y="0"/>
                    </a:lnTo>
                    <a:lnTo>
                      <a:pt x="238" y="1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solidFill>
                    <a:srgbClr val="000000"/>
                  </a:solidFill>
                </a:endParaRPr>
              </a:p>
            </p:txBody>
          </p:sp>
          <p:sp>
            <p:nvSpPr>
              <p:cNvPr id="42332" name="Line 2605"/>
              <p:cNvSpPr>
                <a:spLocks noChangeShapeType="1"/>
              </p:cNvSpPr>
              <p:nvPr/>
            </p:nvSpPr>
            <p:spPr bwMode="auto">
              <a:xfrm flipH="1">
                <a:off x="1063" y="2811"/>
                <a:ext cx="61" cy="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42333" name="Freeform 2606"/>
              <p:cNvSpPr>
                <a:spLocks/>
              </p:cNvSpPr>
              <p:nvPr/>
            </p:nvSpPr>
            <p:spPr bwMode="auto">
              <a:xfrm>
                <a:off x="1063" y="2808"/>
                <a:ext cx="62" cy="42"/>
              </a:xfrm>
              <a:custGeom>
                <a:avLst/>
                <a:gdLst>
                  <a:gd name="T0" fmla="*/ 0 w 245"/>
                  <a:gd name="T1" fmla="*/ 0 h 164"/>
                  <a:gd name="T2" fmla="*/ 0 w 245"/>
                  <a:gd name="T3" fmla="*/ 0 h 164"/>
                  <a:gd name="T4" fmla="*/ 0 w 245"/>
                  <a:gd name="T5" fmla="*/ 0 h 164"/>
                  <a:gd name="T6" fmla="*/ 0 w 245"/>
                  <a:gd name="T7" fmla="*/ 0 h 164"/>
                  <a:gd name="T8" fmla="*/ 0 w 245"/>
                  <a:gd name="T9" fmla="*/ 0 h 164"/>
                  <a:gd name="T10" fmla="*/ 0 w 245"/>
                  <a:gd name="T11" fmla="*/ 0 h 164"/>
                  <a:gd name="T12" fmla="*/ 0 w 245"/>
                  <a:gd name="T13" fmla="*/ 0 h 164"/>
                  <a:gd name="T14" fmla="*/ 0 60000 65536"/>
                  <a:gd name="T15" fmla="*/ 0 60000 65536"/>
                  <a:gd name="T16" fmla="*/ 0 60000 65536"/>
                  <a:gd name="T17" fmla="*/ 0 60000 65536"/>
                  <a:gd name="T18" fmla="*/ 0 60000 65536"/>
                  <a:gd name="T19" fmla="*/ 0 60000 65536"/>
                  <a:gd name="T20" fmla="*/ 0 60000 65536"/>
                  <a:gd name="T21" fmla="*/ 0 w 245"/>
                  <a:gd name="T22" fmla="*/ 0 h 164"/>
                  <a:gd name="T23" fmla="*/ 245 w 245"/>
                  <a:gd name="T24" fmla="*/ 164 h 1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5" h="164">
                    <a:moveTo>
                      <a:pt x="245" y="0"/>
                    </a:moveTo>
                    <a:lnTo>
                      <a:pt x="244" y="9"/>
                    </a:lnTo>
                    <a:lnTo>
                      <a:pt x="244" y="19"/>
                    </a:lnTo>
                    <a:lnTo>
                      <a:pt x="14" y="164"/>
                    </a:lnTo>
                    <a:lnTo>
                      <a:pt x="0" y="164"/>
                    </a:lnTo>
                    <a:lnTo>
                      <a:pt x="7" y="151"/>
                    </a:lnTo>
                    <a:lnTo>
                      <a:pt x="24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solidFill>
                    <a:srgbClr val="000000"/>
                  </a:solidFill>
                </a:endParaRPr>
              </a:p>
            </p:txBody>
          </p:sp>
          <p:sp>
            <p:nvSpPr>
              <p:cNvPr id="42334" name="Line 2607"/>
              <p:cNvSpPr>
                <a:spLocks noChangeShapeType="1"/>
              </p:cNvSpPr>
              <p:nvPr/>
            </p:nvSpPr>
            <p:spPr bwMode="auto">
              <a:xfrm flipV="1">
                <a:off x="1063" y="2850"/>
                <a:ext cx="0" cy="4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42335" name="Freeform 2608"/>
              <p:cNvSpPr>
                <a:spLocks/>
              </p:cNvSpPr>
              <p:nvPr/>
            </p:nvSpPr>
            <p:spPr bwMode="auto">
              <a:xfrm>
                <a:off x="1061" y="2850"/>
                <a:ext cx="4" cy="44"/>
              </a:xfrm>
              <a:custGeom>
                <a:avLst/>
                <a:gdLst>
                  <a:gd name="T0" fmla="*/ 0 w 16"/>
                  <a:gd name="T1" fmla="*/ 0 h 176"/>
                  <a:gd name="T2" fmla="*/ 0 w 16"/>
                  <a:gd name="T3" fmla="*/ 0 h 176"/>
                  <a:gd name="T4" fmla="*/ 0 w 16"/>
                  <a:gd name="T5" fmla="*/ 0 h 176"/>
                  <a:gd name="T6" fmla="*/ 0 w 16"/>
                  <a:gd name="T7" fmla="*/ 0 h 176"/>
                  <a:gd name="T8" fmla="*/ 0 w 16"/>
                  <a:gd name="T9" fmla="*/ 0 h 176"/>
                  <a:gd name="T10" fmla="*/ 0 w 16"/>
                  <a:gd name="T11" fmla="*/ 0 h 176"/>
                  <a:gd name="T12" fmla="*/ 0 60000 65536"/>
                  <a:gd name="T13" fmla="*/ 0 60000 65536"/>
                  <a:gd name="T14" fmla="*/ 0 60000 65536"/>
                  <a:gd name="T15" fmla="*/ 0 60000 65536"/>
                  <a:gd name="T16" fmla="*/ 0 60000 65536"/>
                  <a:gd name="T17" fmla="*/ 0 60000 65536"/>
                  <a:gd name="T18" fmla="*/ 0 w 16"/>
                  <a:gd name="T19" fmla="*/ 0 h 176"/>
                  <a:gd name="T20" fmla="*/ 16 w 16"/>
                  <a:gd name="T21" fmla="*/ 176 h 176"/>
                </a:gdLst>
                <a:ahLst/>
                <a:cxnLst>
                  <a:cxn ang="T12">
                    <a:pos x="T0" y="T1"/>
                  </a:cxn>
                  <a:cxn ang="T13">
                    <a:pos x="T2" y="T3"/>
                  </a:cxn>
                  <a:cxn ang="T14">
                    <a:pos x="T4" y="T5"/>
                  </a:cxn>
                  <a:cxn ang="T15">
                    <a:pos x="T6" y="T7"/>
                  </a:cxn>
                  <a:cxn ang="T16">
                    <a:pos x="T8" y="T9"/>
                  </a:cxn>
                  <a:cxn ang="T17">
                    <a:pos x="T10" y="T11"/>
                  </a:cxn>
                </a:cxnLst>
                <a:rect l="T18" t="T19" r="T20" b="T21"/>
                <a:pathLst>
                  <a:path w="16" h="176">
                    <a:moveTo>
                      <a:pt x="16" y="176"/>
                    </a:moveTo>
                    <a:lnTo>
                      <a:pt x="0" y="176"/>
                    </a:lnTo>
                    <a:lnTo>
                      <a:pt x="0" y="14"/>
                    </a:lnTo>
                    <a:lnTo>
                      <a:pt x="9" y="0"/>
                    </a:lnTo>
                    <a:lnTo>
                      <a:pt x="16" y="15"/>
                    </a:lnTo>
                    <a:lnTo>
                      <a:pt x="16" y="17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solidFill>
                    <a:srgbClr val="000000"/>
                  </a:solidFill>
                </a:endParaRPr>
              </a:p>
            </p:txBody>
          </p:sp>
          <p:sp>
            <p:nvSpPr>
              <p:cNvPr id="42336" name="Line 2609"/>
              <p:cNvSpPr>
                <a:spLocks noChangeShapeType="1"/>
              </p:cNvSpPr>
              <p:nvPr/>
            </p:nvSpPr>
            <p:spPr bwMode="auto">
              <a:xfrm>
                <a:off x="1002" y="2810"/>
                <a:ext cx="61" cy="3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42337" name="Freeform 2610"/>
              <p:cNvSpPr>
                <a:spLocks/>
              </p:cNvSpPr>
              <p:nvPr/>
            </p:nvSpPr>
            <p:spPr bwMode="auto">
              <a:xfrm>
                <a:off x="1002" y="2807"/>
                <a:ext cx="61" cy="43"/>
              </a:xfrm>
              <a:custGeom>
                <a:avLst/>
                <a:gdLst>
                  <a:gd name="T0" fmla="*/ 0 w 246"/>
                  <a:gd name="T1" fmla="*/ 0 h 170"/>
                  <a:gd name="T2" fmla="*/ 0 w 246"/>
                  <a:gd name="T3" fmla="*/ 0 h 170"/>
                  <a:gd name="T4" fmla="*/ 0 w 246"/>
                  <a:gd name="T5" fmla="*/ 0 h 170"/>
                  <a:gd name="T6" fmla="*/ 0 w 246"/>
                  <a:gd name="T7" fmla="*/ 0 h 170"/>
                  <a:gd name="T8" fmla="*/ 0 w 246"/>
                  <a:gd name="T9" fmla="*/ 0 h 170"/>
                  <a:gd name="T10" fmla="*/ 0 w 246"/>
                  <a:gd name="T11" fmla="*/ 0 h 170"/>
                  <a:gd name="T12" fmla="*/ 0 w 246"/>
                  <a:gd name="T13" fmla="*/ 0 h 170"/>
                  <a:gd name="T14" fmla="*/ 0 60000 65536"/>
                  <a:gd name="T15" fmla="*/ 0 60000 65536"/>
                  <a:gd name="T16" fmla="*/ 0 60000 65536"/>
                  <a:gd name="T17" fmla="*/ 0 60000 65536"/>
                  <a:gd name="T18" fmla="*/ 0 60000 65536"/>
                  <a:gd name="T19" fmla="*/ 0 60000 65536"/>
                  <a:gd name="T20" fmla="*/ 0 60000 65536"/>
                  <a:gd name="T21" fmla="*/ 0 w 246"/>
                  <a:gd name="T22" fmla="*/ 0 h 170"/>
                  <a:gd name="T23" fmla="*/ 246 w 246"/>
                  <a:gd name="T24" fmla="*/ 170 h 17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6" h="170">
                    <a:moveTo>
                      <a:pt x="0" y="20"/>
                    </a:moveTo>
                    <a:lnTo>
                      <a:pt x="0" y="10"/>
                    </a:lnTo>
                    <a:lnTo>
                      <a:pt x="0" y="0"/>
                    </a:lnTo>
                    <a:lnTo>
                      <a:pt x="237" y="156"/>
                    </a:lnTo>
                    <a:lnTo>
                      <a:pt x="246" y="170"/>
                    </a:lnTo>
                    <a:lnTo>
                      <a:pt x="230" y="170"/>
                    </a:lnTo>
                    <a:lnTo>
                      <a:pt x="0"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solidFill>
                    <a:srgbClr val="000000"/>
                  </a:solidFill>
                </a:endParaRPr>
              </a:p>
            </p:txBody>
          </p:sp>
          <p:sp>
            <p:nvSpPr>
              <p:cNvPr id="42338" name="Line 2611"/>
              <p:cNvSpPr>
                <a:spLocks noChangeShapeType="1"/>
              </p:cNvSpPr>
              <p:nvPr/>
            </p:nvSpPr>
            <p:spPr bwMode="auto">
              <a:xfrm flipH="1" flipV="1">
                <a:off x="1182" y="2850"/>
                <a:ext cx="60" cy="3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42339" name="Freeform 2612"/>
              <p:cNvSpPr>
                <a:spLocks/>
              </p:cNvSpPr>
              <p:nvPr/>
            </p:nvSpPr>
            <p:spPr bwMode="auto">
              <a:xfrm>
                <a:off x="1182" y="2850"/>
                <a:ext cx="60" cy="34"/>
              </a:xfrm>
              <a:custGeom>
                <a:avLst/>
                <a:gdLst>
                  <a:gd name="T0" fmla="*/ 0 w 244"/>
                  <a:gd name="T1" fmla="*/ 0 h 136"/>
                  <a:gd name="T2" fmla="*/ 0 w 244"/>
                  <a:gd name="T3" fmla="*/ 0 h 136"/>
                  <a:gd name="T4" fmla="*/ 0 w 244"/>
                  <a:gd name="T5" fmla="*/ 0 h 136"/>
                  <a:gd name="T6" fmla="*/ 0 w 244"/>
                  <a:gd name="T7" fmla="*/ 0 h 136"/>
                  <a:gd name="T8" fmla="*/ 0 w 244"/>
                  <a:gd name="T9" fmla="*/ 0 h 136"/>
                  <a:gd name="T10" fmla="*/ 0 w 244"/>
                  <a:gd name="T11" fmla="*/ 0 h 136"/>
                  <a:gd name="T12" fmla="*/ 0 w 244"/>
                  <a:gd name="T13" fmla="*/ 0 h 136"/>
                  <a:gd name="T14" fmla="*/ 0 60000 65536"/>
                  <a:gd name="T15" fmla="*/ 0 60000 65536"/>
                  <a:gd name="T16" fmla="*/ 0 60000 65536"/>
                  <a:gd name="T17" fmla="*/ 0 60000 65536"/>
                  <a:gd name="T18" fmla="*/ 0 60000 65536"/>
                  <a:gd name="T19" fmla="*/ 0 60000 65536"/>
                  <a:gd name="T20" fmla="*/ 0 60000 65536"/>
                  <a:gd name="T21" fmla="*/ 0 w 244"/>
                  <a:gd name="T22" fmla="*/ 0 h 136"/>
                  <a:gd name="T23" fmla="*/ 244 w 244"/>
                  <a:gd name="T24" fmla="*/ 136 h 1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4" h="136">
                    <a:moveTo>
                      <a:pt x="244" y="122"/>
                    </a:moveTo>
                    <a:lnTo>
                      <a:pt x="244" y="131"/>
                    </a:lnTo>
                    <a:lnTo>
                      <a:pt x="235" y="136"/>
                    </a:lnTo>
                    <a:lnTo>
                      <a:pt x="8" y="14"/>
                    </a:lnTo>
                    <a:lnTo>
                      <a:pt x="0" y="0"/>
                    </a:lnTo>
                    <a:lnTo>
                      <a:pt x="16" y="0"/>
                    </a:lnTo>
                    <a:lnTo>
                      <a:pt x="244" y="1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solidFill>
                    <a:srgbClr val="000000"/>
                  </a:solidFill>
                </a:endParaRPr>
              </a:p>
            </p:txBody>
          </p:sp>
          <p:sp>
            <p:nvSpPr>
              <p:cNvPr id="42340" name="Line 2613"/>
              <p:cNvSpPr>
                <a:spLocks noChangeShapeType="1"/>
              </p:cNvSpPr>
              <p:nvPr/>
            </p:nvSpPr>
            <p:spPr bwMode="auto">
              <a:xfrm flipH="1">
                <a:off x="1182" y="2811"/>
                <a:ext cx="61" cy="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42341" name="Freeform 2614"/>
              <p:cNvSpPr>
                <a:spLocks/>
              </p:cNvSpPr>
              <p:nvPr/>
            </p:nvSpPr>
            <p:spPr bwMode="auto">
              <a:xfrm>
                <a:off x="1182" y="2808"/>
                <a:ext cx="61" cy="42"/>
              </a:xfrm>
              <a:custGeom>
                <a:avLst/>
                <a:gdLst>
                  <a:gd name="T0" fmla="*/ 0 w 246"/>
                  <a:gd name="T1" fmla="*/ 0 h 164"/>
                  <a:gd name="T2" fmla="*/ 0 w 246"/>
                  <a:gd name="T3" fmla="*/ 0 h 164"/>
                  <a:gd name="T4" fmla="*/ 0 w 246"/>
                  <a:gd name="T5" fmla="*/ 0 h 164"/>
                  <a:gd name="T6" fmla="*/ 0 w 246"/>
                  <a:gd name="T7" fmla="*/ 0 h 164"/>
                  <a:gd name="T8" fmla="*/ 0 w 246"/>
                  <a:gd name="T9" fmla="*/ 0 h 164"/>
                  <a:gd name="T10" fmla="*/ 0 w 246"/>
                  <a:gd name="T11" fmla="*/ 0 h 164"/>
                  <a:gd name="T12" fmla="*/ 0 w 246"/>
                  <a:gd name="T13" fmla="*/ 0 h 164"/>
                  <a:gd name="T14" fmla="*/ 0 60000 65536"/>
                  <a:gd name="T15" fmla="*/ 0 60000 65536"/>
                  <a:gd name="T16" fmla="*/ 0 60000 65536"/>
                  <a:gd name="T17" fmla="*/ 0 60000 65536"/>
                  <a:gd name="T18" fmla="*/ 0 60000 65536"/>
                  <a:gd name="T19" fmla="*/ 0 60000 65536"/>
                  <a:gd name="T20" fmla="*/ 0 60000 65536"/>
                  <a:gd name="T21" fmla="*/ 0 w 246"/>
                  <a:gd name="T22" fmla="*/ 0 h 164"/>
                  <a:gd name="T23" fmla="*/ 246 w 246"/>
                  <a:gd name="T24" fmla="*/ 164 h 1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6" h="164">
                    <a:moveTo>
                      <a:pt x="246" y="0"/>
                    </a:moveTo>
                    <a:lnTo>
                      <a:pt x="246" y="9"/>
                    </a:lnTo>
                    <a:lnTo>
                      <a:pt x="246" y="19"/>
                    </a:lnTo>
                    <a:lnTo>
                      <a:pt x="16" y="164"/>
                    </a:lnTo>
                    <a:lnTo>
                      <a:pt x="0" y="164"/>
                    </a:lnTo>
                    <a:lnTo>
                      <a:pt x="8" y="150"/>
                    </a:lnTo>
                    <a:lnTo>
                      <a:pt x="24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solidFill>
                    <a:srgbClr val="000000"/>
                  </a:solidFill>
                </a:endParaRPr>
              </a:p>
            </p:txBody>
          </p:sp>
          <p:sp>
            <p:nvSpPr>
              <p:cNvPr id="42342" name="Line 2615"/>
              <p:cNvSpPr>
                <a:spLocks noChangeShapeType="1"/>
              </p:cNvSpPr>
              <p:nvPr/>
            </p:nvSpPr>
            <p:spPr bwMode="auto">
              <a:xfrm flipV="1">
                <a:off x="1181" y="2850"/>
                <a:ext cx="1" cy="4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42343" name="Freeform 2616"/>
              <p:cNvSpPr>
                <a:spLocks/>
              </p:cNvSpPr>
              <p:nvPr/>
            </p:nvSpPr>
            <p:spPr bwMode="auto">
              <a:xfrm>
                <a:off x="1179" y="2850"/>
                <a:ext cx="5" cy="46"/>
              </a:xfrm>
              <a:custGeom>
                <a:avLst/>
                <a:gdLst>
                  <a:gd name="T0" fmla="*/ 0 w 19"/>
                  <a:gd name="T1" fmla="*/ 0 h 188"/>
                  <a:gd name="T2" fmla="*/ 0 w 19"/>
                  <a:gd name="T3" fmla="*/ 0 h 188"/>
                  <a:gd name="T4" fmla="*/ 0 w 19"/>
                  <a:gd name="T5" fmla="*/ 0 h 188"/>
                  <a:gd name="T6" fmla="*/ 0 w 19"/>
                  <a:gd name="T7" fmla="*/ 0 h 188"/>
                  <a:gd name="T8" fmla="*/ 0 w 19"/>
                  <a:gd name="T9" fmla="*/ 0 h 188"/>
                  <a:gd name="T10" fmla="*/ 0 w 19"/>
                  <a:gd name="T11" fmla="*/ 0 h 188"/>
                  <a:gd name="T12" fmla="*/ 0 60000 65536"/>
                  <a:gd name="T13" fmla="*/ 0 60000 65536"/>
                  <a:gd name="T14" fmla="*/ 0 60000 65536"/>
                  <a:gd name="T15" fmla="*/ 0 60000 65536"/>
                  <a:gd name="T16" fmla="*/ 0 60000 65536"/>
                  <a:gd name="T17" fmla="*/ 0 60000 65536"/>
                  <a:gd name="T18" fmla="*/ 0 w 19"/>
                  <a:gd name="T19" fmla="*/ 0 h 188"/>
                  <a:gd name="T20" fmla="*/ 19 w 19"/>
                  <a:gd name="T21" fmla="*/ 188 h 188"/>
                </a:gdLst>
                <a:ahLst/>
                <a:cxnLst>
                  <a:cxn ang="T12">
                    <a:pos x="T0" y="T1"/>
                  </a:cxn>
                  <a:cxn ang="T13">
                    <a:pos x="T2" y="T3"/>
                  </a:cxn>
                  <a:cxn ang="T14">
                    <a:pos x="T4" y="T5"/>
                  </a:cxn>
                  <a:cxn ang="T15">
                    <a:pos x="T6" y="T7"/>
                  </a:cxn>
                  <a:cxn ang="T16">
                    <a:pos x="T8" y="T9"/>
                  </a:cxn>
                  <a:cxn ang="T17">
                    <a:pos x="T10" y="T11"/>
                  </a:cxn>
                </a:cxnLst>
                <a:rect l="T18" t="T19" r="T20" b="T21"/>
                <a:pathLst>
                  <a:path w="19" h="188">
                    <a:moveTo>
                      <a:pt x="17" y="188"/>
                    </a:moveTo>
                    <a:lnTo>
                      <a:pt x="0" y="188"/>
                    </a:lnTo>
                    <a:lnTo>
                      <a:pt x="3" y="15"/>
                    </a:lnTo>
                    <a:lnTo>
                      <a:pt x="11" y="0"/>
                    </a:lnTo>
                    <a:lnTo>
                      <a:pt x="19" y="14"/>
                    </a:lnTo>
                    <a:lnTo>
                      <a:pt x="17" y="1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solidFill>
                    <a:srgbClr val="000000"/>
                  </a:solidFill>
                </a:endParaRPr>
              </a:p>
            </p:txBody>
          </p:sp>
          <p:sp>
            <p:nvSpPr>
              <p:cNvPr id="42344" name="Line 2617"/>
              <p:cNvSpPr>
                <a:spLocks noChangeShapeType="1"/>
              </p:cNvSpPr>
              <p:nvPr/>
            </p:nvSpPr>
            <p:spPr bwMode="auto">
              <a:xfrm flipH="1" flipV="1">
                <a:off x="1302" y="2850"/>
                <a:ext cx="63" cy="3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42345" name="Freeform 2618"/>
              <p:cNvSpPr>
                <a:spLocks/>
              </p:cNvSpPr>
              <p:nvPr/>
            </p:nvSpPr>
            <p:spPr bwMode="auto">
              <a:xfrm>
                <a:off x="1301" y="2850"/>
                <a:ext cx="65" cy="34"/>
              </a:xfrm>
              <a:custGeom>
                <a:avLst/>
                <a:gdLst>
                  <a:gd name="T0" fmla="*/ 0 w 257"/>
                  <a:gd name="T1" fmla="*/ 0 h 136"/>
                  <a:gd name="T2" fmla="*/ 0 w 257"/>
                  <a:gd name="T3" fmla="*/ 0 h 136"/>
                  <a:gd name="T4" fmla="*/ 0 w 257"/>
                  <a:gd name="T5" fmla="*/ 0 h 136"/>
                  <a:gd name="T6" fmla="*/ 0 w 257"/>
                  <a:gd name="T7" fmla="*/ 0 h 136"/>
                  <a:gd name="T8" fmla="*/ 0 w 257"/>
                  <a:gd name="T9" fmla="*/ 0 h 136"/>
                  <a:gd name="T10" fmla="*/ 0 w 257"/>
                  <a:gd name="T11" fmla="*/ 0 h 136"/>
                  <a:gd name="T12" fmla="*/ 0 w 257"/>
                  <a:gd name="T13" fmla="*/ 0 h 136"/>
                  <a:gd name="T14" fmla="*/ 0 60000 65536"/>
                  <a:gd name="T15" fmla="*/ 0 60000 65536"/>
                  <a:gd name="T16" fmla="*/ 0 60000 65536"/>
                  <a:gd name="T17" fmla="*/ 0 60000 65536"/>
                  <a:gd name="T18" fmla="*/ 0 60000 65536"/>
                  <a:gd name="T19" fmla="*/ 0 60000 65536"/>
                  <a:gd name="T20" fmla="*/ 0 60000 65536"/>
                  <a:gd name="T21" fmla="*/ 0 w 257"/>
                  <a:gd name="T22" fmla="*/ 0 h 136"/>
                  <a:gd name="T23" fmla="*/ 257 w 257"/>
                  <a:gd name="T24" fmla="*/ 136 h 1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7" h="136">
                    <a:moveTo>
                      <a:pt x="257" y="122"/>
                    </a:moveTo>
                    <a:lnTo>
                      <a:pt x="257" y="131"/>
                    </a:lnTo>
                    <a:lnTo>
                      <a:pt x="249" y="136"/>
                    </a:lnTo>
                    <a:lnTo>
                      <a:pt x="8" y="14"/>
                    </a:lnTo>
                    <a:lnTo>
                      <a:pt x="0" y="0"/>
                    </a:lnTo>
                    <a:lnTo>
                      <a:pt x="17" y="0"/>
                    </a:lnTo>
                    <a:lnTo>
                      <a:pt x="257" y="1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solidFill>
                    <a:srgbClr val="000000"/>
                  </a:solidFill>
                </a:endParaRPr>
              </a:p>
            </p:txBody>
          </p:sp>
          <p:sp>
            <p:nvSpPr>
              <p:cNvPr id="42346" name="Line 2619"/>
              <p:cNvSpPr>
                <a:spLocks noChangeShapeType="1"/>
              </p:cNvSpPr>
              <p:nvPr/>
            </p:nvSpPr>
            <p:spPr bwMode="auto">
              <a:xfrm flipH="1">
                <a:off x="1302" y="2813"/>
                <a:ext cx="60" cy="3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42347" name="Freeform 2620"/>
              <p:cNvSpPr>
                <a:spLocks/>
              </p:cNvSpPr>
              <p:nvPr/>
            </p:nvSpPr>
            <p:spPr bwMode="auto">
              <a:xfrm>
                <a:off x="1301" y="2810"/>
                <a:ext cx="62" cy="40"/>
              </a:xfrm>
              <a:custGeom>
                <a:avLst/>
                <a:gdLst>
                  <a:gd name="T0" fmla="*/ 0 w 245"/>
                  <a:gd name="T1" fmla="*/ 0 h 159"/>
                  <a:gd name="T2" fmla="*/ 0 w 245"/>
                  <a:gd name="T3" fmla="*/ 0 h 159"/>
                  <a:gd name="T4" fmla="*/ 0 w 245"/>
                  <a:gd name="T5" fmla="*/ 0 h 159"/>
                  <a:gd name="T6" fmla="*/ 0 w 245"/>
                  <a:gd name="T7" fmla="*/ 0 h 159"/>
                  <a:gd name="T8" fmla="*/ 0 w 245"/>
                  <a:gd name="T9" fmla="*/ 0 h 159"/>
                  <a:gd name="T10" fmla="*/ 0 w 245"/>
                  <a:gd name="T11" fmla="*/ 0 h 159"/>
                  <a:gd name="T12" fmla="*/ 0 w 245"/>
                  <a:gd name="T13" fmla="*/ 0 h 159"/>
                  <a:gd name="T14" fmla="*/ 0 60000 65536"/>
                  <a:gd name="T15" fmla="*/ 0 60000 65536"/>
                  <a:gd name="T16" fmla="*/ 0 60000 65536"/>
                  <a:gd name="T17" fmla="*/ 0 60000 65536"/>
                  <a:gd name="T18" fmla="*/ 0 60000 65536"/>
                  <a:gd name="T19" fmla="*/ 0 60000 65536"/>
                  <a:gd name="T20" fmla="*/ 0 60000 65536"/>
                  <a:gd name="T21" fmla="*/ 0 w 245"/>
                  <a:gd name="T22" fmla="*/ 0 h 159"/>
                  <a:gd name="T23" fmla="*/ 245 w 245"/>
                  <a:gd name="T24" fmla="*/ 159 h 15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5" h="159">
                    <a:moveTo>
                      <a:pt x="245" y="0"/>
                    </a:moveTo>
                    <a:lnTo>
                      <a:pt x="245" y="11"/>
                    </a:lnTo>
                    <a:lnTo>
                      <a:pt x="245" y="20"/>
                    </a:lnTo>
                    <a:lnTo>
                      <a:pt x="17" y="159"/>
                    </a:lnTo>
                    <a:lnTo>
                      <a:pt x="0" y="159"/>
                    </a:lnTo>
                    <a:lnTo>
                      <a:pt x="8" y="146"/>
                    </a:lnTo>
                    <a:lnTo>
                      <a:pt x="24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solidFill>
                    <a:srgbClr val="000000"/>
                  </a:solidFill>
                </a:endParaRPr>
              </a:p>
            </p:txBody>
          </p:sp>
          <p:sp>
            <p:nvSpPr>
              <p:cNvPr id="42348" name="Line 2621"/>
              <p:cNvSpPr>
                <a:spLocks noChangeShapeType="1"/>
              </p:cNvSpPr>
              <p:nvPr/>
            </p:nvSpPr>
            <p:spPr bwMode="auto">
              <a:xfrm flipV="1">
                <a:off x="1301" y="2850"/>
                <a:ext cx="0" cy="4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42349" name="Freeform 2622"/>
              <p:cNvSpPr>
                <a:spLocks/>
              </p:cNvSpPr>
              <p:nvPr/>
            </p:nvSpPr>
            <p:spPr bwMode="auto">
              <a:xfrm>
                <a:off x="1299" y="2850"/>
                <a:ext cx="5" cy="46"/>
              </a:xfrm>
              <a:custGeom>
                <a:avLst/>
                <a:gdLst>
                  <a:gd name="T0" fmla="*/ 0 w 19"/>
                  <a:gd name="T1" fmla="*/ 0 h 188"/>
                  <a:gd name="T2" fmla="*/ 0 w 19"/>
                  <a:gd name="T3" fmla="*/ 0 h 188"/>
                  <a:gd name="T4" fmla="*/ 0 w 19"/>
                  <a:gd name="T5" fmla="*/ 0 h 188"/>
                  <a:gd name="T6" fmla="*/ 0 w 19"/>
                  <a:gd name="T7" fmla="*/ 0 h 188"/>
                  <a:gd name="T8" fmla="*/ 0 w 19"/>
                  <a:gd name="T9" fmla="*/ 0 h 188"/>
                  <a:gd name="T10" fmla="*/ 0 w 19"/>
                  <a:gd name="T11" fmla="*/ 0 h 188"/>
                  <a:gd name="T12" fmla="*/ 0 60000 65536"/>
                  <a:gd name="T13" fmla="*/ 0 60000 65536"/>
                  <a:gd name="T14" fmla="*/ 0 60000 65536"/>
                  <a:gd name="T15" fmla="*/ 0 60000 65536"/>
                  <a:gd name="T16" fmla="*/ 0 60000 65536"/>
                  <a:gd name="T17" fmla="*/ 0 60000 65536"/>
                  <a:gd name="T18" fmla="*/ 0 w 19"/>
                  <a:gd name="T19" fmla="*/ 0 h 188"/>
                  <a:gd name="T20" fmla="*/ 19 w 19"/>
                  <a:gd name="T21" fmla="*/ 188 h 188"/>
                </a:gdLst>
                <a:ahLst/>
                <a:cxnLst>
                  <a:cxn ang="T12">
                    <a:pos x="T0" y="T1"/>
                  </a:cxn>
                  <a:cxn ang="T13">
                    <a:pos x="T2" y="T3"/>
                  </a:cxn>
                  <a:cxn ang="T14">
                    <a:pos x="T4" y="T5"/>
                  </a:cxn>
                  <a:cxn ang="T15">
                    <a:pos x="T6" y="T7"/>
                  </a:cxn>
                  <a:cxn ang="T16">
                    <a:pos x="T8" y="T9"/>
                  </a:cxn>
                  <a:cxn ang="T17">
                    <a:pos x="T10" y="T11"/>
                  </a:cxn>
                </a:cxnLst>
                <a:rect l="T18" t="T19" r="T20" b="T21"/>
                <a:pathLst>
                  <a:path w="19" h="188">
                    <a:moveTo>
                      <a:pt x="17" y="188"/>
                    </a:moveTo>
                    <a:lnTo>
                      <a:pt x="0" y="188"/>
                    </a:lnTo>
                    <a:lnTo>
                      <a:pt x="2" y="14"/>
                    </a:lnTo>
                    <a:lnTo>
                      <a:pt x="11" y="0"/>
                    </a:lnTo>
                    <a:lnTo>
                      <a:pt x="19" y="14"/>
                    </a:lnTo>
                    <a:lnTo>
                      <a:pt x="17" y="1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solidFill>
                    <a:srgbClr val="000000"/>
                  </a:solidFill>
                </a:endParaRPr>
              </a:p>
            </p:txBody>
          </p:sp>
          <p:sp>
            <p:nvSpPr>
              <p:cNvPr id="42350" name="Line 2623"/>
              <p:cNvSpPr>
                <a:spLocks noChangeShapeType="1"/>
              </p:cNvSpPr>
              <p:nvPr/>
            </p:nvSpPr>
            <p:spPr bwMode="auto">
              <a:xfrm>
                <a:off x="1243" y="2811"/>
                <a:ext cx="58" cy="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42351" name="Freeform 2624"/>
              <p:cNvSpPr>
                <a:spLocks/>
              </p:cNvSpPr>
              <p:nvPr/>
            </p:nvSpPr>
            <p:spPr bwMode="auto">
              <a:xfrm>
                <a:off x="1243" y="2808"/>
                <a:ext cx="58" cy="42"/>
              </a:xfrm>
              <a:custGeom>
                <a:avLst/>
                <a:gdLst>
                  <a:gd name="T0" fmla="*/ 0 w 234"/>
                  <a:gd name="T1" fmla="*/ 0 h 164"/>
                  <a:gd name="T2" fmla="*/ 0 w 234"/>
                  <a:gd name="T3" fmla="*/ 0 h 164"/>
                  <a:gd name="T4" fmla="*/ 0 w 234"/>
                  <a:gd name="T5" fmla="*/ 0 h 164"/>
                  <a:gd name="T6" fmla="*/ 0 w 234"/>
                  <a:gd name="T7" fmla="*/ 0 h 164"/>
                  <a:gd name="T8" fmla="*/ 0 w 234"/>
                  <a:gd name="T9" fmla="*/ 0 h 164"/>
                  <a:gd name="T10" fmla="*/ 0 w 234"/>
                  <a:gd name="T11" fmla="*/ 0 h 164"/>
                  <a:gd name="T12" fmla="*/ 0 w 234"/>
                  <a:gd name="T13" fmla="*/ 0 h 164"/>
                  <a:gd name="T14" fmla="*/ 0 60000 65536"/>
                  <a:gd name="T15" fmla="*/ 0 60000 65536"/>
                  <a:gd name="T16" fmla="*/ 0 60000 65536"/>
                  <a:gd name="T17" fmla="*/ 0 60000 65536"/>
                  <a:gd name="T18" fmla="*/ 0 60000 65536"/>
                  <a:gd name="T19" fmla="*/ 0 60000 65536"/>
                  <a:gd name="T20" fmla="*/ 0 60000 65536"/>
                  <a:gd name="T21" fmla="*/ 0 w 234"/>
                  <a:gd name="T22" fmla="*/ 0 h 164"/>
                  <a:gd name="T23" fmla="*/ 234 w 234"/>
                  <a:gd name="T24" fmla="*/ 164 h 1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4" h="164">
                    <a:moveTo>
                      <a:pt x="0" y="19"/>
                    </a:moveTo>
                    <a:lnTo>
                      <a:pt x="0" y="9"/>
                    </a:lnTo>
                    <a:lnTo>
                      <a:pt x="0" y="0"/>
                    </a:lnTo>
                    <a:lnTo>
                      <a:pt x="225" y="150"/>
                    </a:lnTo>
                    <a:lnTo>
                      <a:pt x="234" y="164"/>
                    </a:lnTo>
                    <a:lnTo>
                      <a:pt x="218" y="164"/>
                    </a:lnTo>
                    <a:lnTo>
                      <a:pt x="0"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solidFill>
                    <a:srgbClr val="000000"/>
                  </a:solidFill>
                </a:endParaRPr>
              </a:p>
            </p:txBody>
          </p:sp>
          <p:sp>
            <p:nvSpPr>
              <p:cNvPr id="42352" name="Line 2625"/>
              <p:cNvSpPr>
                <a:spLocks noChangeShapeType="1"/>
              </p:cNvSpPr>
              <p:nvPr/>
            </p:nvSpPr>
            <p:spPr bwMode="auto">
              <a:xfrm flipH="1" flipV="1">
                <a:off x="1061" y="2791"/>
                <a:ext cx="2" cy="5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42353" name="Freeform 2626"/>
              <p:cNvSpPr>
                <a:spLocks/>
              </p:cNvSpPr>
              <p:nvPr/>
            </p:nvSpPr>
            <p:spPr bwMode="auto">
              <a:xfrm>
                <a:off x="1059" y="2791"/>
                <a:ext cx="6" cy="59"/>
              </a:xfrm>
              <a:custGeom>
                <a:avLst/>
                <a:gdLst>
                  <a:gd name="T0" fmla="*/ 0 w 23"/>
                  <a:gd name="T1" fmla="*/ 0 h 234"/>
                  <a:gd name="T2" fmla="*/ 0 w 23"/>
                  <a:gd name="T3" fmla="*/ 0 h 234"/>
                  <a:gd name="T4" fmla="*/ 0 w 23"/>
                  <a:gd name="T5" fmla="*/ 0 h 234"/>
                  <a:gd name="T6" fmla="*/ 0 w 23"/>
                  <a:gd name="T7" fmla="*/ 0 h 234"/>
                  <a:gd name="T8" fmla="*/ 0 w 23"/>
                  <a:gd name="T9" fmla="*/ 0 h 234"/>
                  <a:gd name="T10" fmla="*/ 0 w 23"/>
                  <a:gd name="T11" fmla="*/ 0 h 234"/>
                  <a:gd name="T12" fmla="*/ 0 w 23"/>
                  <a:gd name="T13" fmla="*/ 0 h 234"/>
                  <a:gd name="T14" fmla="*/ 0 60000 65536"/>
                  <a:gd name="T15" fmla="*/ 0 60000 65536"/>
                  <a:gd name="T16" fmla="*/ 0 60000 65536"/>
                  <a:gd name="T17" fmla="*/ 0 60000 65536"/>
                  <a:gd name="T18" fmla="*/ 0 60000 65536"/>
                  <a:gd name="T19" fmla="*/ 0 60000 65536"/>
                  <a:gd name="T20" fmla="*/ 0 60000 65536"/>
                  <a:gd name="T21" fmla="*/ 0 w 23"/>
                  <a:gd name="T22" fmla="*/ 0 h 234"/>
                  <a:gd name="T23" fmla="*/ 23 w 23"/>
                  <a:gd name="T24" fmla="*/ 234 h 2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 h="234">
                    <a:moveTo>
                      <a:pt x="23" y="221"/>
                    </a:moveTo>
                    <a:lnTo>
                      <a:pt x="16" y="234"/>
                    </a:lnTo>
                    <a:lnTo>
                      <a:pt x="7" y="220"/>
                    </a:lnTo>
                    <a:lnTo>
                      <a:pt x="0" y="6"/>
                    </a:lnTo>
                    <a:lnTo>
                      <a:pt x="7" y="0"/>
                    </a:lnTo>
                    <a:lnTo>
                      <a:pt x="16" y="6"/>
                    </a:lnTo>
                    <a:lnTo>
                      <a:pt x="23" y="2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solidFill>
                    <a:srgbClr val="000000"/>
                  </a:solidFill>
                </a:endParaRPr>
              </a:p>
            </p:txBody>
          </p:sp>
          <p:sp>
            <p:nvSpPr>
              <p:cNvPr id="42354" name="Line 2627"/>
              <p:cNvSpPr>
                <a:spLocks noChangeShapeType="1"/>
              </p:cNvSpPr>
              <p:nvPr/>
            </p:nvSpPr>
            <p:spPr bwMode="auto">
              <a:xfrm flipH="1" flipV="1">
                <a:off x="1125" y="2811"/>
                <a:ext cx="56" cy="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42355" name="Freeform 2628"/>
              <p:cNvSpPr>
                <a:spLocks/>
              </p:cNvSpPr>
              <p:nvPr/>
            </p:nvSpPr>
            <p:spPr bwMode="auto">
              <a:xfrm>
                <a:off x="1124" y="2808"/>
                <a:ext cx="58" cy="42"/>
              </a:xfrm>
              <a:custGeom>
                <a:avLst/>
                <a:gdLst>
                  <a:gd name="T0" fmla="*/ 0 w 229"/>
                  <a:gd name="T1" fmla="*/ 0 h 164"/>
                  <a:gd name="T2" fmla="*/ 0 w 229"/>
                  <a:gd name="T3" fmla="*/ 0 h 164"/>
                  <a:gd name="T4" fmla="*/ 0 w 229"/>
                  <a:gd name="T5" fmla="*/ 0 h 164"/>
                  <a:gd name="T6" fmla="*/ 0 w 229"/>
                  <a:gd name="T7" fmla="*/ 0 h 164"/>
                  <a:gd name="T8" fmla="*/ 0 w 229"/>
                  <a:gd name="T9" fmla="*/ 0 h 164"/>
                  <a:gd name="T10" fmla="*/ 0 w 229"/>
                  <a:gd name="T11" fmla="*/ 0 h 164"/>
                  <a:gd name="T12" fmla="*/ 0 w 229"/>
                  <a:gd name="T13" fmla="*/ 0 h 164"/>
                  <a:gd name="T14" fmla="*/ 0 60000 65536"/>
                  <a:gd name="T15" fmla="*/ 0 60000 65536"/>
                  <a:gd name="T16" fmla="*/ 0 60000 65536"/>
                  <a:gd name="T17" fmla="*/ 0 60000 65536"/>
                  <a:gd name="T18" fmla="*/ 0 60000 65536"/>
                  <a:gd name="T19" fmla="*/ 0 60000 65536"/>
                  <a:gd name="T20" fmla="*/ 0 60000 65536"/>
                  <a:gd name="T21" fmla="*/ 0 w 229"/>
                  <a:gd name="T22" fmla="*/ 0 h 164"/>
                  <a:gd name="T23" fmla="*/ 229 w 229"/>
                  <a:gd name="T24" fmla="*/ 164 h 1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9" h="164">
                    <a:moveTo>
                      <a:pt x="222" y="150"/>
                    </a:moveTo>
                    <a:lnTo>
                      <a:pt x="229" y="164"/>
                    </a:lnTo>
                    <a:lnTo>
                      <a:pt x="214" y="164"/>
                    </a:lnTo>
                    <a:lnTo>
                      <a:pt x="0" y="19"/>
                    </a:lnTo>
                    <a:lnTo>
                      <a:pt x="0" y="9"/>
                    </a:lnTo>
                    <a:lnTo>
                      <a:pt x="1" y="0"/>
                    </a:lnTo>
                    <a:lnTo>
                      <a:pt x="222" y="1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solidFill>
                    <a:srgbClr val="000000"/>
                  </a:solidFill>
                </a:endParaRPr>
              </a:p>
            </p:txBody>
          </p:sp>
          <p:sp>
            <p:nvSpPr>
              <p:cNvPr id="42356" name="Line 2629"/>
              <p:cNvSpPr>
                <a:spLocks noChangeShapeType="1"/>
              </p:cNvSpPr>
              <p:nvPr/>
            </p:nvSpPr>
            <p:spPr bwMode="auto">
              <a:xfrm flipH="1" flipV="1">
                <a:off x="1425" y="2851"/>
                <a:ext cx="60" cy="3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42357" name="Freeform 2630"/>
              <p:cNvSpPr>
                <a:spLocks/>
              </p:cNvSpPr>
              <p:nvPr/>
            </p:nvSpPr>
            <p:spPr bwMode="auto">
              <a:xfrm>
                <a:off x="1424" y="2851"/>
                <a:ext cx="63" cy="36"/>
              </a:xfrm>
              <a:custGeom>
                <a:avLst/>
                <a:gdLst>
                  <a:gd name="T0" fmla="*/ 0 w 250"/>
                  <a:gd name="T1" fmla="*/ 0 h 143"/>
                  <a:gd name="T2" fmla="*/ 0 w 250"/>
                  <a:gd name="T3" fmla="*/ 0 h 143"/>
                  <a:gd name="T4" fmla="*/ 0 w 250"/>
                  <a:gd name="T5" fmla="*/ 0 h 143"/>
                  <a:gd name="T6" fmla="*/ 0 w 250"/>
                  <a:gd name="T7" fmla="*/ 0 h 143"/>
                  <a:gd name="T8" fmla="*/ 0 w 250"/>
                  <a:gd name="T9" fmla="*/ 0 h 143"/>
                  <a:gd name="T10" fmla="*/ 0 w 250"/>
                  <a:gd name="T11" fmla="*/ 0 h 143"/>
                  <a:gd name="T12" fmla="*/ 0 w 250"/>
                  <a:gd name="T13" fmla="*/ 0 h 143"/>
                  <a:gd name="T14" fmla="*/ 0 60000 65536"/>
                  <a:gd name="T15" fmla="*/ 0 60000 65536"/>
                  <a:gd name="T16" fmla="*/ 0 60000 65536"/>
                  <a:gd name="T17" fmla="*/ 0 60000 65536"/>
                  <a:gd name="T18" fmla="*/ 0 60000 65536"/>
                  <a:gd name="T19" fmla="*/ 0 60000 65536"/>
                  <a:gd name="T20" fmla="*/ 0 60000 65536"/>
                  <a:gd name="T21" fmla="*/ 0 w 250"/>
                  <a:gd name="T22" fmla="*/ 0 h 143"/>
                  <a:gd name="T23" fmla="*/ 250 w 250"/>
                  <a:gd name="T24" fmla="*/ 143 h 1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0" h="143">
                    <a:moveTo>
                      <a:pt x="250" y="129"/>
                    </a:moveTo>
                    <a:lnTo>
                      <a:pt x="241" y="143"/>
                    </a:lnTo>
                    <a:lnTo>
                      <a:pt x="7" y="13"/>
                    </a:lnTo>
                    <a:lnTo>
                      <a:pt x="0" y="1"/>
                    </a:lnTo>
                    <a:lnTo>
                      <a:pt x="16" y="0"/>
                    </a:lnTo>
                    <a:lnTo>
                      <a:pt x="250" y="1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solidFill>
                    <a:srgbClr val="000000"/>
                  </a:solidFill>
                </a:endParaRPr>
              </a:p>
            </p:txBody>
          </p:sp>
          <p:sp>
            <p:nvSpPr>
              <p:cNvPr id="42358" name="Line 2631"/>
              <p:cNvSpPr>
                <a:spLocks noChangeShapeType="1"/>
              </p:cNvSpPr>
              <p:nvPr/>
            </p:nvSpPr>
            <p:spPr bwMode="auto">
              <a:xfrm flipH="1">
                <a:off x="1425" y="2812"/>
                <a:ext cx="59" cy="3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42359" name="Freeform 2632"/>
              <p:cNvSpPr>
                <a:spLocks/>
              </p:cNvSpPr>
              <p:nvPr/>
            </p:nvSpPr>
            <p:spPr bwMode="auto">
              <a:xfrm>
                <a:off x="1424" y="2810"/>
                <a:ext cx="62" cy="41"/>
              </a:xfrm>
              <a:custGeom>
                <a:avLst/>
                <a:gdLst>
                  <a:gd name="T0" fmla="*/ 0 w 246"/>
                  <a:gd name="T1" fmla="*/ 0 h 167"/>
                  <a:gd name="T2" fmla="*/ 0 w 246"/>
                  <a:gd name="T3" fmla="*/ 0 h 167"/>
                  <a:gd name="T4" fmla="*/ 0 w 246"/>
                  <a:gd name="T5" fmla="*/ 0 h 167"/>
                  <a:gd name="T6" fmla="*/ 0 w 246"/>
                  <a:gd name="T7" fmla="*/ 0 h 167"/>
                  <a:gd name="T8" fmla="*/ 0 w 246"/>
                  <a:gd name="T9" fmla="*/ 0 h 167"/>
                  <a:gd name="T10" fmla="*/ 0 w 246"/>
                  <a:gd name="T11" fmla="*/ 0 h 167"/>
                  <a:gd name="T12" fmla="*/ 0 60000 65536"/>
                  <a:gd name="T13" fmla="*/ 0 60000 65536"/>
                  <a:gd name="T14" fmla="*/ 0 60000 65536"/>
                  <a:gd name="T15" fmla="*/ 0 60000 65536"/>
                  <a:gd name="T16" fmla="*/ 0 60000 65536"/>
                  <a:gd name="T17" fmla="*/ 0 60000 65536"/>
                  <a:gd name="T18" fmla="*/ 0 w 246"/>
                  <a:gd name="T19" fmla="*/ 0 h 167"/>
                  <a:gd name="T20" fmla="*/ 246 w 246"/>
                  <a:gd name="T21" fmla="*/ 167 h 167"/>
                </a:gdLst>
                <a:ahLst/>
                <a:cxnLst>
                  <a:cxn ang="T12">
                    <a:pos x="T0" y="T1"/>
                  </a:cxn>
                  <a:cxn ang="T13">
                    <a:pos x="T2" y="T3"/>
                  </a:cxn>
                  <a:cxn ang="T14">
                    <a:pos x="T4" y="T5"/>
                  </a:cxn>
                  <a:cxn ang="T15">
                    <a:pos x="T6" y="T7"/>
                  </a:cxn>
                  <a:cxn ang="T16">
                    <a:pos x="T8" y="T9"/>
                  </a:cxn>
                  <a:cxn ang="T17">
                    <a:pos x="T10" y="T11"/>
                  </a:cxn>
                </a:cxnLst>
                <a:rect l="T18" t="T19" r="T20" b="T21"/>
                <a:pathLst>
                  <a:path w="246" h="167">
                    <a:moveTo>
                      <a:pt x="236" y="0"/>
                    </a:moveTo>
                    <a:lnTo>
                      <a:pt x="246" y="14"/>
                    </a:lnTo>
                    <a:lnTo>
                      <a:pt x="16" y="166"/>
                    </a:lnTo>
                    <a:lnTo>
                      <a:pt x="0" y="167"/>
                    </a:lnTo>
                    <a:lnTo>
                      <a:pt x="8" y="151"/>
                    </a:lnTo>
                    <a:lnTo>
                      <a:pt x="23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solidFill>
                    <a:srgbClr val="000000"/>
                  </a:solidFill>
                </a:endParaRPr>
              </a:p>
            </p:txBody>
          </p:sp>
          <p:sp>
            <p:nvSpPr>
              <p:cNvPr id="42360" name="Line 2633"/>
              <p:cNvSpPr>
                <a:spLocks noChangeShapeType="1"/>
              </p:cNvSpPr>
              <p:nvPr/>
            </p:nvSpPr>
            <p:spPr bwMode="auto">
              <a:xfrm flipH="1">
                <a:off x="1424" y="2794"/>
                <a:ext cx="1" cy="5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42361" name="Freeform 2634"/>
              <p:cNvSpPr>
                <a:spLocks/>
              </p:cNvSpPr>
              <p:nvPr/>
            </p:nvSpPr>
            <p:spPr bwMode="auto">
              <a:xfrm>
                <a:off x="1422" y="2792"/>
                <a:ext cx="5" cy="59"/>
              </a:xfrm>
              <a:custGeom>
                <a:avLst/>
                <a:gdLst>
                  <a:gd name="T0" fmla="*/ 0 w 18"/>
                  <a:gd name="T1" fmla="*/ 0 h 236"/>
                  <a:gd name="T2" fmla="*/ 0 w 18"/>
                  <a:gd name="T3" fmla="*/ 0 h 236"/>
                  <a:gd name="T4" fmla="*/ 0 w 18"/>
                  <a:gd name="T5" fmla="*/ 0 h 236"/>
                  <a:gd name="T6" fmla="*/ 0 w 18"/>
                  <a:gd name="T7" fmla="*/ 0 h 236"/>
                  <a:gd name="T8" fmla="*/ 0 w 18"/>
                  <a:gd name="T9" fmla="*/ 0 h 236"/>
                  <a:gd name="T10" fmla="*/ 0 w 18"/>
                  <a:gd name="T11" fmla="*/ 0 h 236"/>
                  <a:gd name="T12" fmla="*/ 0 w 18"/>
                  <a:gd name="T13" fmla="*/ 0 h 236"/>
                  <a:gd name="T14" fmla="*/ 0 60000 65536"/>
                  <a:gd name="T15" fmla="*/ 0 60000 65536"/>
                  <a:gd name="T16" fmla="*/ 0 60000 65536"/>
                  <a:gd name="T17" fmla="*/ 0 60000 65536"/>
                  <a:gd name="T18" fmla="*/ 0 60000 65536"/>
                  <a:gd name="T19" fmla="*/ 0 60000 65536"/>
                  <a:gd name="T20" fmla="*/ 0 60000 65536"/>
                  <a:gd name="T21" fmla="*/ 0 w 18"/>
                  <a:gd name="T22" fmla="*/ 0 h 236"/>
                  <a:gd name="T23" fmla="*/ 18 w 18"/>
                  <a:gd name="T24" fmla="*/ 236 h 2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236">
                    <a:moveTo>
                      <a:pt x="2" y="10"/>
                    </a:moveTo>
                    <a:lnTo>
                      <a:pt x="9" y="5"/>
                    </a:lnTo>
                    <a:lnTo>
                      <a:pt x="18" y="0"/>
                    </a:lnTo>
                    <a:lnTo>
                      <a:pt x="15" y="220"/>
                    </a:lnTo>
                    <a:lnTo>
                      <a:pt x="7" y="236"/>
                    </a:lnTo>
                    <a:lnTo>
                      <a:pt x="0" y="221"/>
                    </a:lnTo>
                    <a:lnTo>
                      <a:pt x="2"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solidFill>
                    <a:srgbClr val="000000"/>
                  </a:solidFill>
                </a:endParaRPr>
              </a:p>
            </p:txBody>
          </p:sp>
          <p:sp>
            <p:nvSpPr>
              <p:cNvPr id="42362" name="Line 2635"/>
              <p:cNvSpPr>
                <a:spLocks noChangeShapeType="1"/>
              </p:cNvSpPr>
              <p:nvPr/>
            </p:nvSpPr>
            <p:spPr bwMode="auto">
              <a:xfrm flipV="1">
                <a:off x="1423" y="2851"/>
                <a:ext cx="1" cy="4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42363" name="Freeform 2636"/>
              <p:cNvSpPr>
                <a:spLocks/>
              </p:cNvSpPr>
              <p:nvPr/>
            </p:nvSpPr>
            <p:spPr bwMode="auto">
              <a:xfrm>
                <a:off x="1421" y="2851"/>
                <a:ext cx="5" cy="43"/>
              </a:xfrm>
              <a:custGeom>
                <a:avLst/>
                <a:gdLst>
                  <a:gd name="T0" fmla="*/ 0 w 20"/>
                  <a:gd name="T1" fmla="*/ 0 h 169"/>
                  <a:gd name="T2" fmla="*/ 0 w 20"/>
                  <a:gd name="T3" fmla="*/ 0 h 169"/>
                  <a:gd name="T4" fmla="*/ 0 w 20"/>
                  <a:gd name="T5" fmla="*/ 0 h 169"/>
                  <a:gd name="T6" fmla="*/ 0 w 20"/>
                  <a:gd name="T7" fmla="*/ 0 h 169"/>
                  <a:gd name="T8" fmla="*/ 0 w 20"/>
                  <a:gd name="T9" fmla="*/ 0 h 169"/>
                  <a:gd name="T10" fmla="*/ 0 w 20"/>
                  <a:gd name="T11" fmla="*/ 0 h 169"/>
                  <a:gd name="T12" fmla="*/ 0 60000 65536"/>
                  <a:gd name="T13" fmla="*/ 0 60000 65536"/>
                  <a:gd name="T14" fmla="*/ 0 60000 65536"/>
                  <a:gd name="T15" fmla="*/ 0 60000 65536"/>
                  <a:gd name="T16" fmla="*/ 0 60000 65536"/>
                  <a:gd name="T17" fmla="*/ 0 60000 65536"/>
                  <a:gd name="T18" fmla="*/ 0 w 20"/>
                  <a:gd name="T19" fmla="*/ 0 h 169"/>
                  <a:gd name="T20" fmla="*/ 20 w 20"/>
                  <a:gd name="T21" fmla="*/ 169 h 169"/>
                </a:gdLst>
                <a:ahLst/>
                <a:cxnLst>
                  <a:cxn ang="T12">
                    <a:pos x="T0" y="T1"/>
                  </a:cxn>
                  <a:cxn ang="T13">
                    <a:pos x="T2" y="T3"/>
                  </a:cxn>
                  <a:cxn ang="T14">
                    <a:pos x="T4" y="T5"/>
                  </a:cxn>
                  <a:cxn ang="T15">
                    <a:pos x="T6" y="T7"/>
                  </a:cxn>
                  <a:cxn ang="T16">
                    <a:pos x="T8" y="T9"/>
                  </a:cxn>
                  <a:cxn ang="T17">
                    <a:pos x="T10" y="T11"/>
                  </a:cxn>
                </a:cxnLst>
                <a:rect l="T18" t="T19" r="T20" b="T21"/>
                <a:pathLst>
                  <a:path w="20" h="169">
                    <a:moveTo>
                      <a:pt x="16" y="169"/>
                    </a:moveTo>
                    <a:lnTo>
                      <a:pt x="0" y="169"/>
                    </a:lnTo>
                    <a:lnTo>
                      <a:pt x="5" y="13"/>
                    </a:lnTo>
                    <a:lnTo>
                      <a:pt x="13" y="0"/>
                    </a:lnTo>
                    <a:lnTo>
                      <a:pt x="20" y="12"/>
                    </a:lnTo>
                    <a:lnTo>
                      <a:pt x="16" y="1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solidFill>
                    <a:srgbClr val="000000"/>
                  </a:solidFill>
                </a:endParaRPr>
              </a:p>
            </p:txBody>
          </p:sp>
          <p:sp>
            <p:nvSpPr>
              <p:cNvPr id="42364" name="Line 2637"/>
              <p:cNvSpPr>
                <a:spLocks noChangeShapeType="1"/>
              </p:cNvSpPr>
              <p:nvPr/>
            </p:nvSpPr>
            <p:spPr bwMode="auto">
              <a:xfrm flipH="1">
                <a:off x="1001" y="2850"/>
                <a:ext cx="62" cy="3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42365" name="Freeform 2638"/>
              <p:cNvSpPr>
                <a:spLocks/>
              </p:cNvSpPr>
              <p:nvPr/>
            </p:nvSpPr>
            <p:spPr bwMode="auto">
              <a:xfrm>
                <a:off x="1001" y="2850"/>
                <a:ext cx="62" cy="36"/>
              </a:xfrm>
              <a:custGeom>
                <a:avLst/>
                <a:gdLst>
                  <a:gd name="T0" fmla="*/ 0 w 248"/>
                  <a:gd name="T1" fmla="*/ 0 h 147"/>
                  <a:gd name="T2" fmla="*/ 0 w 248"/>
                  <a:gd name="T3" fmla="*/ 0 h 147"/>
                  <a:gd name="T4" fmla="*/ 0 w 248"/>
                  <a:gd name="T5" fmla="*/ 0 h 147"/>
                  <a:gd name="T6" fmla="*/ 0 w 248"/>
                  <a:gd name="T7" fmla="*/ 0 h 147"/>
                  <a:gd name="T8" fmla="*/ 0 w 248"/>
                  <a:gd name="T9" fmla="*/ 0 h 147"/>
                  <a:gd name="T10" fmla="*/ 0 w 248"/>
                  <a:gd name="T11" fmla="*/ 0 h 147"/>
                  <a:gd name="T12" fmla="*/ 0 w 248"/>
                  <a:gd name="T13" fmla="*/ 0 h 147"/>
                  <a:gd name="T14" fmla="*/ 0 60000 65536"/>
                  <a:gd name="T15" fmla="*/ 0 60000 65536"/>
                  <a:gd name="T16" fmla="*/ 0 60000 65536"/>
                  <a:gd name="T17" fmla="*/ 0 60000 65536"/>
                  <a:gd name="T18" fmla="*/ 0 60000 65536"/>
                  <a:gd name="T19" fmla="*/ 0 60000 65536"/>
                  <a:gd name="T20" fmla="*/ 0 60000 65536"/>
                  <a:gd name="T21" fmla="*/ 0 w 248"/>
                  <a:gd name="T22" fmla="*/ 0 h 147"/>
                  <a:gd name="T23" fmla="*/ 248 w 248"/>
                  <a:gd name="T24" fmla="*/ 147 h 1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8" h="147">
                    <a:moveTo>
                      <a:pt x="232" y="0"/>
                    </a:moveTo>
                    <a:lnTo>
                      <a:pt x="248" y="0"/>
                    </a:lnTo>
                    <a:lnTo>
                      <a:pt x="239" y="14"/>
                    </a:lnTo>
                    <a:lnTo>
                      <a:pt x="8" y="147"/>
                    </a:lnTo>
                    <a:lnTo>
                      <a:pt x="0" y="143"/>
                    </a:lnTo>
                    <a:lnTo>
                      <a:pt x="0" y="133"/>
                    </a:lnTo>
                    <a:lnTo>
                      <a:pt x="23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solidFill>
                    <a:srgbClr val="000000"/>
                  </a:solidFill>
                </a:endParaRPr>
              </a:p>
            </p:txBody>
          </p:sp>
          <p:sp>
            <p:nvSpPr>
              <p:cNvPr id="42366" name="Line 2639"/>
              <p:cNvSpPr>
                <a:spLocks noChangeShapeType="1"/>
              </p:cNvSpPr>
              <p:nvPr/>
            </p:nvSpPr>
            <p:spPr bwMode="auto">
              <a:xfrm flipH="1">
                <a:off x="1123" y="2850"/>
                <a:ext cx="58" cy="3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42367" name="Freeform 2640"/>
              <p:cNvSpPr>
                <a:spLocks/>
              </p:cNvSpPr>
              <p:nvPr/>
            </p:nvSpPr>
            <p:spPr bwMode="auto">
              <a:xfrm>
                <a:off x="1123" y="2850"/>
                <a:ext cx="59" cy="36"/>
              </a:xfrm>
              <a:custGeom>
                <a:avLst/>
                <a:gdLst>
                  <a:gd name="T0" fmla="*/ 0 w 235"/>
                  <a:gd name="T1" fmla="*/ 0 h 147"/>
                  <a:gd name="T2" fmla="*/ 0 w 235"/>
                  <a:gd name="T3" fmla="*/ 0 h 147"/>
                  <a:gd name="T4" fmla="*/ 0 w 235"/>
                  <a:gd name="T5" fmla="*/ 0 h 147"/>
                  <a:gd name="T6" fmla="*/ 0 w 235"/>
                  <a:gd name="T7" fmla="*/ 0 h 147"/>
                  <a:gd name="T8" fmla="*/ 0 w 235"/>
                  <a:gd name="T9" fmla="*/ 0 h 147"/>
                  <a:gd name="T10" fmla="*/ 0 w 235"/>
                  <a:gd name="T11" fmla="*/ 0 h 147"/>
                  <a:gd name="T12" fmla="*/ 0 w 235"/>
                  <a:gd name="T13" fmla="*/ 0 h 147"/>
                  <a:gd name="T14" fmla="*/ 0 60000 65536"/>
                  <a:gd name="T15" fmla="*/ 0 60000 65536"/>
                  <a:gd name="T16" fmla="*/ 0 60000 65536"/>
                  <a:gd name="T17" fmla="*/ 0 60000 65536"/>
                  <a:gd name="T18" fmla="*/ 0 60000 65536"/>
                  <a:gd name="T19" fmla="*/ 0 60000 65536"/>
                  <a:gd name="T20" fmla="*/ 0 60000 65536"/>
                  <a:gd name="T21" fmla="*/ 0 w 235"/>
                  <a:gd name="T22" fmla="*/ 0 h 147"/>
                  <a:gd name="T23" fmla="*/ 235 w 235"/>
                  <a:gd name="T24" fmla="*/ 147 h 1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5" h="147">
                    <a:moveTo>
                      <a:pt x="220" y="0"/>
                    </a:moveTo>
                    <a:lnTo>
                      <a:pt x="235" y="0"/>
                    </a:lnTo>
                    <a:lnTo>
                      <a:pt x="227" y="15"/>
                    </a:lnTo>
                    <a:lnTo>
                      <a:pt x="8" y="147"/>
                    </a:lnTo>
                    <a:lnTo>
                      <a:pt x="0" y="143"/>
                    </a:lnTo>
                    <a:lnTo>
                      <a:pt x="0" y="133"/>
                    </a:lnTo>
                    <a:lnTo>
                      <a:pt x="22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solidFill>
                    <a:srgbClr val="000000"/>
                  </a:solidFill>
                </a:endParaRPr>
              </a:p>
            </p:txBody>
          </p:sp>
          <p:sp>
            <p:nvSpPr>
              <p:cNvPr id="42368" name="Line 2641"/>
              <p:cNvSpPr>
                <a:spLocks noChangeShapeType="1"/>
              </p:cNvSpPr>
              <p:nvPr/>
            </p:nvSpPr>
            <p:spPr bwMode="auto">
              <a:xfrm flipH="1">
                <a:off x="1243" y="2850"/>
                <a:ext cx="58" cy="3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42369" name="Freeform 2642"/>
              <p:cNvSpPr>
                <a:spLocks/>
              </p:cNvSpPr>
              <p:nvPr/>
            </p:nvSpPr>
            <p:spPr bwMode="auto">
              <a:xfrm>
                <a:off x="1242" y="2850"/>
                <a:ext cx="59" cy="33"/>
              </a:xfrm>
              <a:custGeom>
                <a:avLst/>
                <a:gdLst>
                  <a:gd name="T0" fmla="*/ 0 w 236"/>
                  <a:gd name="T1" fmla="*/ 0 h 135"/>
                  <a:gd name="T2" fmla="*/ 0 w 236"/>
                  <a:gd name="T3" fmla="*/ 0 h 135"/>
                  <a:gd name="T4" fmla="*/ 0 w 236"/>
                  <a:gd name="T5" fmla="*/ 0 h 135"/>
                  <a:gd name="T6" fmla="*/ 0 w 236"/>
                  <a:gd name="T7" fmla="*/ 0 h 135"/>
                  <a:gd name="T8" fmla="*/ 0 w 236"/>
                  <a:gd name="T9" fmla="*/ 0 h 135"/>
                  <a:gd name="T10" fmla="*/ 0 w 236"/>
                  <a:gd name="T11" fmla="*/ 0 h 135"/>
                  <a:gd name="T12" fmla="*/ 0 w 236"/>
                  <a:gd name="T13" fmla="*/ 0 h 135"/>
                  <a:gd name="T14" fmla="*/ 0 60000 65536"/>
                  <a:gd name="T15" fmla="*/ 0 60000 65536"/>
                  <a:gd name="T16" fmla="*/ 0 60000 65536"/>
                  <a:gd name="T17" fmla="*/ 0 60000 65536"/>
                  <a:gd name="T18" fmla="*/ 0 60000 65536"/>
                  <a:gd name="T19" fmla="*/ 0 60000 65536"/>
                  <a:gd name="T20" fmla="*/ 0 60000 65536"/>
                  <a:gd name="T21" fmla="*/ 0 w 236"/>
                  <a:gd name="T22" fmla="*/ 0 h 135"/>
                  <a:gd name="T23" fmla="*/ 236 w 236"/>
                  <a:gd name="T24" fmla="*/ 135 h 1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6" h="135">
                    <a:moveTo>
                      <a:pt x="220" y="0"/>
                    </a:moveTo>
                    <a:lnTo>
                      <a:pt x="236" y="0"/>
                    </a:lnTo>
                    <a:lnTo>
                      <a:pt x="227" y="14"/>
                    </a:lnTo>
                    <a:lnTo>
                      <a:pt x="8" y="135"/>
                    </a:lnTo>
                    <a:lnTo>
                      <a:pt x="0" y="131"/>
                    </a:lnTo>
                    <a:lnTo>
                      <a:pt x="0" y="122"/>
                    </a:lnTo>
                    <a:lnTo>
                      <a:pt x="22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solidFill>
                    <a:srgbClr val="000000"/>
                  </a:solidFill>
                </a:endParaRPr>
              </a:p>
            </p:txBody>
          </p:sp>
          <p:sp>
            <p:nvSpPr>
              <p:cNvPr id="42370" name="Line 2643"/>
              <p:cNvSpPr>
                <a:spLocks noChangeShapeType="1"/>
              </p:cNvSpPr>
              <p:nvPr/>
            </p:nvSpPr>
            <p:spPr bwMode="auto">
              <a:xfrm flipH="1">
                <a:off x="1366" y="2851"/>
                <a:ext cx="58" cy="3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42371" name="Freeform 2644"/>
              <p:cNvSpPr>
                <a:spLocks/>
              </p:cNvSpPr>
              <p:nvPr/>
            </p:nvSpPr>
            <p:spPr bwMode="auto">
              <a:xfrm>
                <a:off x="1366" y="2851"/>
                <a:ext cx="58" cy="33"/>
              </a:xfrm>
              <a:custGeom>
                <a:avLst/>
                <a:gdLst>
                  <a:gd name="T0" fmla="*/ 0 w 234"/>
                  <a:gd name="T1" fmla="*/ 0 h 130"/>
                  <a:gd name="T2" fmla="*/ 0 w 234"/>
                  <a:gd name="T3" fmla="*/ 0 h 130"/>
                  <a:gd name="T4" fmla="*/ 0 w 234"/>
                  <a:gd name="T5" fmla="*/ 0 h 130"/>
                  <a:gd name="T6" fmla="*/ 0 w 234"/>
                  <a:gd name="T7" fmla="*/ 0 h 130"/>
                  <a:gd name="T8" fmla="*/ 0 w 234"/>
                  <a:gd name="T9" fmla="*/ 0 h 130"/>
                  <a:gd name="T10" fmla="*/ 0 w 234"/>
                  <a:gd name="T11" fmla="*/ 0 h 130"/>
                  <a:gd name="T12" fmla="*/ 0 w 234"/>
                  <a:gd name="T13" fmla="*/ 0 h 130"/>
                  <a:gd name="T14" fmla="*/ 0 60000 65536"/>
                  <a:gd name="T15" fmla="*/ 0 60000 65536"/>
                  <a:gd name="T16" fmla="*/ 0 60000 65536"/>
                  <a:gd name="T17" fmla="*/ 0 60000 65536"/>
                  <a:gd name="T18" fmla="*/ 0 60000 65536"/>
                  <a:gd name="T19" fmla="*/ 0 60000 65536"/>
                  <a:gd name="T20" fmla="*/ 0 60000 65536"/>
                  <a:gd name="T21" fmla="*/ 0 w 234"/>
                  <a:gd name="T22" fmla="*/ 0 h 130"/>
                  <a:gd name="T23" fmla="*/ 234 w 234"/>
                  <a:gd name="T24" fmla="*/ 130 h 1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4" h="130">
                    <a:moveTo>
                      <a:pt x="218" y="0"/>
                    </a:moveTo>
                    <a:lnTo>
                      <a:pt x="234" y="1"/>
                    </a:lnTo>
                    <a:lnTo>
                      <a:pt x="226" y="14"/>
                    </a:lnTo>
                    <a:lnTo>
                      <a:pt x="7" y="130"/>
                    </a:lnTo>
                    <a:lnTo>
                      <a:pt x="0" y="125"/>
                    </a:lnTo>
                    <a:lnTo>
                      <a:pt x="0" y="116"/>
                    </a:lnTo>
                    <a:lnTo>
                      <a:pt x="2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solidFill>
                    <a:srgbClr val="000000"/>
                  </a:solidFill>
                </a:endParaRPr>
              </a:p>
            </p:txBody>
          </p:sp>
          <p:sp>
            <p:nvSpPr>
              <p:cNvPr id="42372" name="Line 2645"/>
              <p:cNvSpPr>
                <a:spLocks noChangeShapeType="1"/>
              </p:cNvSpPr>
              <p:nvPr/>
            </p:nvSpPr>
            <p:spPr bwMode="auto">
              <a:xfrm flipH="1" flipV="1">
                <a:off x="1363" y="2813"/>
                <a:ext cx="61" cy="3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42373" name="Freeform 2646"/>
              <p:cNvSpPr>
                <a:spLocks/>
              </p:cNvSpPr>
              <p:nvPr/>
            </p:nvSpPr>
            <p:spPr bwMode="auto">
              <a:xfrm>
                <a:off x="1363" y="2810"/>
                <a:ext cx="61" cy="41"/>
              </a:xfrm>
              <a:custGeom>
                <a:avLst/>
                <a:gdLst>
                  <a:gd name="T0" fmla="*/ 0 w 246"/>
                  <a:gd name="T1" fmla="*/ 0 h 166"/>
                  <a:gd name="T2" fmla="*/ 0 w 246"/>
                  <a:gd name="T3" fmla="*/ 0 h 166"/>
                  <a:gd name="T4" fmla="*/ 0 w 246"/>
                  <a:gd name="T5" fmla="*/ 0 h 166"/>
                  <a:gd name="T6" fmla="*/ 0 w 246"/>
                  <a:gd name="T7" fmla="*/ 0 h 166"/>
                  <a:gd name="T8" fmla="*/ 0 w 246"/>
                  <a:gd name="T9" fmla="*/ 0 h 166"/>
                  <a:gd name="T10" fmla="*/ 0 w 246"/>
                  <a:gd name="T11" fmla="*/ 0 h 166"/>
                  <a:gd name="T12" fmla="*/ 0 w 246"/>
                  <a:gd name="T13" fmla="*/ 0 h 166"/>
                  <a:gd name="T14" fmla="*/ 0 60000 65536"/>
                  <a:gd name="T15" fmla="*/ 0 60000 65536"/>
                  <a:gd name="T16" fmla="*/ 0 60000 65536"/>
                  <a:gd name="T17" fmla="*/ 0 60000 65536"/>
                  <a:gd name="T18" fmla="*/ 0 60000 65536"/>
                  <a:gd name="T19" fmla="*/ 0 60000 65536"/>
                  <a:gd name="T20" fmla="*/ 0 60000 65536"/>
                  <a:gd name="T21" fmla="*/ 0 w 246"/>
                  <a:gd name="T22" fmla="*/ 0 h 166"/>
                  <a:gd name="T23" fmla="*/ 246 w 246"/>
                  <a:gd name="T24" fmla="*/ 166 h 1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6" h="166">
                    <a:moveTo>
                      <a:pt x="239" y="151"/>
                    </a:moveTo>
                    <a:lnTo>
                      <a:pt x="246" y="166"/>
                    </a:lnTo>
                    <a:lnTo>
                      <a:pt x="230" y="165"/>
                    </a:lnTo>
                    <a:lnTo>
                      <a:pt x="0" y="20"/>
                    </a:lnTo>
                    <a:lnTo>
                      <a:pt x="0" y="11"/>
                    </a:lnTo>
                    <a:lnTo>
                      <a:pt x="0" y="0"/>
                    </a:lnTo>
                    <a:lnTo>
                      <a:pt x="239" y="15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solidFill>
                    <a:srgbClr val="000000"/>
                  </a:solidFill>
                </a:endParaRPr>
              </a:p>
            </p:txBody>
          </p:sp>
          <p:sp>
            <p:nvSpPr>
              <p:cNvPr id="42374" name="Line 2647"/>
              <p:cNvSpPr>
                <a:spLocks noChangeShapeType="1"/>
              </p:cNvSpPr>
              <p:nvPr/>
            </p:nvSpPr>
            <p:spPr bwMode="auto">
              <a:xfrm>
                <a:off x="1364" y="2767"/>
                <a:ext cx="61" cy="2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42375" name="Freeform 2648"/>
              <p:cNvSpPr>
                <a:spLocks/>
              </p:cNvSpPr>
              <p:nvPr/>
            </p:nvSpPr>
            <p:spPr bwMode="auto">
              <a:xfrm>
                <a:off x="1363" y="2767"/>
                <a:ext cx="64" cy="28"/>
              </a:xfrm>
              <a:custGeom>
                <a:avLst/>
                <a:gdLst>
                  <a:gd name="T0" fmla="*/ 0 w 256"/>
                  <a:gd name="T1" fmla="*/ 0 h 113"/>
                  <a:gd name="T2" fmla="*/ 0 w 256"/>
                  <a:gd name="T3" fmla="*/ 0 h 113"/>
                  <a:gd name="T4" fmla="*/ 0 w 256"/>
                  <a:gd name="T5" fmla="*/ 0 h 113"/>
                  <a:gd name="T6" fmla="*/ 0 w 256"/>
                  <a:gd name="T7" fmla="*/ 0 h 113"/>
                  <a:gd name="T8" fmla="*/ 0 w 256"/>
                  <a:gd name="T9" fmla="*/ 0 h 113"/>
                  <a:gd name="T10" fmla="*/ 0 w 256"/>
                  <a:gd name="T11" fmla="*/ 0 h 113"/>
                  <a:gd name="T12" fmla="*/ 0 w 256"/>
                  <a:gd name="T13" fmla="*/ 0 h 113"/>
                  <a:gd name="T14" fmla="*/ 0 60000 65536"/>
                  <a:gd name="T15" fmla="*/ 0 60000 65536"/>
                  <a:gd name="T16" fmla="*/ 0 60000 65536"/>
                  <a:gd name="T17" fmla="*/ 0 60000 65536"/>
                  <a:gd name="T18" fmla="*/ 0 60000 65536"/>
                  <a:gd name="T19" fmla="*/ 0 60000 65536"/>
                  <a:gd name="T20" fmla="*/ 0 60000 65536"/>
                  <a:gd name="T21" fmla="*/ 0 w 256"/>
                  <a:gd name="T22" fmla="*/ 0 h 113"/>
                  <a:gd name="T23" fmla="*/ 256 w 256"/>
                  <a:gd name="T24" fmla="*/ 113 h 1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6" h="113">
                    <a:moveTo>
                      <a:pt x="9" y="13"/>
                    </a:moveTo>
                    <a:lnTo>
                      <a:pt x="0" y="0"/>
                    </a:lnTo>
                    <a:lnTo>
                      <a:pt x="23" y="1"/>
                    </a:lnTo>
                    <a:lnTo>
                      <a:pt x="256" y="103"/>
                    </a:lnTo>
                    <a:lnTo>
                      <a:pt x="247" y="108"/>
                    </a:lnTo>
                    <a:lnTo>
                      <a:pt x="240" y="113"/>
                    </a:lnTo>
                    <a:lnTo>
                      <a:pt x="9"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solidFill>
                    <a:srgbClr val="000000"/>
                  </a:solidFill>
                </a:endParaRPr>
              </a:p>
            </p:txBody>
          </p:sp>
          <p:sp>
            <p:nvSpPr>
              <p:cNvPr id="42376" name="Line 2649"/>
              <p:cNvSpPr>
                <a:spLocks noChangeShapeType="1"/>
              </p:cNvSpPr>
              <p:nvPr/>
            </p:nvSpPr>
            <p:spPr bwMode="auto">
              <a:xfrm flipH="1" flipV="1">
                <a:off x="942" y="2790"/>
                <a:ext cx="1" cy="5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42377" name="Freeform 2650"/>
              <p:cNvSpPr>
                <a:spLocks/>
              </p:cNvSpPr>
              <p:nvPr/>
            </p:nvSpPr>
            <p:spPr bwMode="auto">
              <a:xfrm>
                <a:off x="940" y="2788"/>
                <a:ext cx="5" cy="62"/>
              </a:xfrm>
              <a:custGeom>
                <a:avLst/>
                <a:gdLst>
                  <a:gd name="T0" fmla="*/ 0 w 21"/>
                  <a:gd name="T1" fmla="*/ 0 h 244"/>
                  <a:gd name="T2" fmla="*/ 0 w 21"/>
                  <a:gd name="T3" fmla="*/ 0 h 244"/>
                  <a:gd name="T4" fmla="*/ 0 w 21"/>
                  <a:gd name="T5" fmla="*/ 0 h 244"/>
                  <a:gd name="T6" fmla="*/ 0 w 21"/>
                  <a:gd name="T7" fmla="*/ 0 h 244"/>
                  <a:gd name="T8" fmla="*/ 0 w 21"/>
                  <a:gd name="T9" fmla="*/ 0 h 244"/>
                  <a:gd name="T10" fmla="*/ 0 w 21"/>
                  <a:gd name="T11" fmla="*/ 0 h 244"/>
                  <a:gd name="T12" fmla="*/ 0 w 21"/>
                  <a:gd name="T13" fmla="*/ 0 h 244"/>
                  <a:gd name="T14" fmla="*/ 0 60000 65536"/>
                  <a:gd name="T15" fmla="*/ 0 60000 65536"/>
                  <a:gd name="T16" fmla="*/ 0 60000 65536"/>
                  <a:gd name="T17" fmla="*/ 0 60000 65536"/>
                  <a:gd name="T18" fmla="*/ 0 60000 65536"/>
                  <a:gd name="T19" fmla="*/ 0 60000 65536"/>
                  <a:gd name="T20" fmla="*/ 0 60000 65536"/>
                  <a:gd name="T21" fmla="*/ 0 w 21"/>
                  <a:gd name="T22" fmla="*/ 0 h 244"/>
                  <a:gd name="T23" fmla="*/ 21 w 21"/>
                  <a:gd name="T24" fmla="*/ 244 h 2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244">
                    <a:moveTo>
                      <a:pt x="21" y="230"/>
                    </a:moveTo>
                    <a:lnTo>
                      <a:pt x="14" y="244"/>
                    </a:lnTo>
                    <a:lnTo>
                      <a:pt x="5" y="230"/>
                    </a:lnTo>
                    <a:lnTo>
                      <a:pt x="0" y="0"/>
                    </a:lnTo>
                    <a:lnTo>
                      <a:pt x="9" y="5"/>
                    </a:lnTo>
                    <a:lnTo>
                      <a:pt x="17" y="10"/>
                    </a:lnTo>
                    <a:lnTo>
                      <a:pt x="21" y="2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solidFill>
                    <a:srgbClr val="000000"/>
                  </a:solidFill>
                </a:endParaRPr>
              </a:p>
            </p:txBody>
          </p:sp>
          <p:sp>
            <p:nvSpPr>
              <p:cNvPr id="42378" name="Line 2651"/>
              <p:cNvSpPr>
                <a:spLocks noChangeShapeType="1"/>
              </p:cNvSpPr>
              <p:nvPr/>
            </p:nvSpPr>
            <p:spPr bwMode="auto">
              <a:xfrm flipH="1" flipV="1">
                <a:off x="1181" y="2793"/>
                <a:ext cx="1" cy="5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42379" name="Freeform 2652"/>
              <p:cNvSpPr>
                <a:spLocks/>
              </p:cNvSpPr>
              <p:nvPr/>
            </p:nvSpPr>
            <p:spPr bwMode="auto">
              <a:xfrm>
                <a:off x="1179" y="2793"/>
                <a:ext cx="5" cy="57"/>
              </a:xfrm>
              <a:custGeom>
                <a:avLst/>
                <a:gdLst>
                  <a:gd name="T0" fmla="*/ 0 w 16"/>
                  <a:gd name="T1" fmla="*/ 0 h 225"/>
                  <a:gd name="T2" fmla="*/ 0 w 16"/>
                  <a:gd name="T3" fmla="*/ 0 h 225"/>
                  <a:gd name="T4" fmla="*/ 0 w 16"/>
                  <a:gd name="T5" fmla="*/ 0 h 225"/>
                  <a:gd name="T6" fmla="*/ 0 w 16"/>
                  <a:gd name="T7" fmla="*/ 0 h 225"/>
                  <a:gd name="T8" fmla="*/ 0 w 16"/>
                  <a:gd name="T9" fmla="*/ 0 h 225"/>
                  <a:gd name="T10" fmla="*/ 0 w 16"/>
                  <a:gd name="T11" fmla="*/ 0 h 225"/>
                  <a:gd name="T12" fmla="*/ 0 w 16"/>
                  <a:gd name="T13" fmla="*/ 0 h 225"/>
                  <a:gd name="T14" fmla="*/ 0 60000 65536"/>
                  <a:gd name="T15" fmla="*/ 0 60000 65536"/>
                  <a:gd name="T16" fmla="*/ 0 60000 65536"/>
                  <a:gd name="T17" fmla="*/ 0 60000 65536"/>
                  <a:gd name="T18" fmla="*/ 0 60000 65536"/>
                  <a:gd name="T19" fmla="*/ 0 60000 65536"/>
                  <a:gd name="T20" fmla="*/ 0 60000 65536"/>
                  <a:gd name="T21" fmla="*/ 0 w 16"/>
                  <a:gd name="T22" fmla="*/ 0 h 225"/>
                  <a:gd name="T23" fmla="*/ 16 w 16"/>
                  <a:gd name="T24" fmla="*/ 225 h 2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225">
                    <a:moveTo>
                      <a:pt x="16" y="211"/>
                    </a:moveTo>
                    <a:lnTo>
                      <a:pt x="8" y="225"/>
                    </a:lnTo>
                    <a:lnTo>
                      <a:pt x="1" y="211"/>
                    </a:lnTo>
                    <a:lnTo>
                      <a:pt x="0" y="4"/>
                    </a:lnTo>
                    <a:lnTo>
                      <a:pt x="7" y="0"/>
                    </a:lnTo>
                    <a:lnTo>
                      <a:pt x="15" y="4"/>
                    </a:lnTo>
                    <a:lnTo>
                      <a:pt x="16" y="2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solidFill>
                    <a:srgbClr val="000000"/>
                  </a:solidFill>
                </a:endParaRPr>
              </a:p>
            </p:txBody>
          </p:sp>
          <p:sp>
            <p:nvSpPr>
              <p:cNvPr id="42380" name="Line 2653"/>
              <p:cNvSpPr>
                <a:spLocks noChangeShapeType="1"/>
              </p:cNvSpPr>
              <p:nvPr/>
            </p:nvSpPr>
            <p:spPr bwMode="auto">
              <a:xfrm flipH="1" flipV="1">
                <a:off x="1485" y="2942"/>
                <a:ext cx="55" cy="2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42381" name="Freeform 2654"/>
              <p:cNvSpPr>
                <a:spLocks/>
              </p:cNvSpPr>
              <p:nvPr/>
            </p:nvSpPr>
            <p:spPr bwMode="auto">
              <a:xfrm>
                <a:off x="1485" y="2942"/>
                <a:ext cx="57" cy="25"/>
              </a:xfrm>
              <a:custGeom>
                <a:avLst/>
                <a:gdLst>
                  <a:gd name="T0" fmla="*/ 0 w 229"/>
                  <a:gd name="T1" fmla="*/ 0 h 99"/>
                  <a:gd name="T2" fmla="*/ 0 w 229"/>
                  <a:gd name="T3" fmla="*/ 0 h 99"/>
                  <a:gd name="T4" fmla="*/ 0 w 229"/>
                  <a:gd name="T5" fmla="*/ 0 h 99"/>
                  <a:gd name="T6" fmla="*/ 0 w 229"/>
                  <a:gd name="T7" fmla="*/ 0 h 99"/>
                  <a:gd name="T8" fmla="*/ 0 w 229"/>
                  <a:gd name="T9" fmla="*/ 0 h 99"/>
                  <a:gd name="T10" fmla="*/ 0 w 229"/>
                  <a:gd name="T11" fmla="*/ 0 h 99"/>
                  <a:gd name="T12" fmla="*/ 0 w 229"/>
                  <a:gd name="T13" fmla="*/ 0 h 99"/>
                  <a:gd name="T14" fmla="*/ 0 60000 65536"/>
                  <a:gd name="T15" fmla="*/ 0 60000 65536"/>
                  <a:gd name="T16" fmla="*/ 0 60000 65536"/>
                  <a:gd name="T17" fmla="*/ 0 60000 65536"/>
                  <a:gd name="T18" fmla="*/ 0 60000 65536"/>
                  <a:gd name="T19" fmla="*/ 0 60000 65536"/>
                  <a:gd name="T20" fmla="*/ 0 60000 65536"/>
                  <a:gd name="T21" fmla="*/ 0 w 229"/>
                  <a:gd name="T22" fmla="*/ 0 h 99"/>
                  <a:gd name="T23" fmla="*/ 229 w 229"/>
                  <a:gd name="T24" fmla="*/ 99 h 9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9" h="99">
                    <a:moveTo>
                      <a:pt x="229" y="85"/>
                    </a:moveTo>
                    <a:lnTo>
                      <a:pt x="226" y="92"/>
                    </a:lnTo>
                    <a:lnTo>
                      <a:pt x="222" y="99"/>
                    </a:lnTo>
                    <a:lnTo>
                      <a:pt x="9" y="13"/>
                    </a:lnTo>
                    <a:lnTo>
                      <a:pt x="0" y="0"/>
                    </a:lnTo>
                    <a:lnTo>
                      <a:pt x="23" y="1"/>
                    </a:lnTo>
                    <a:lnTo>
                      <a:pt x="229" y="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solidFill>
                    <a:srgbClr val="000000"/>
                  </a:solidFill>
                </a:endParaRPr>
              </a:p>
            </p:txBody>
          </p:sp>
          <p:sp>
            <p:nvSpPr>
              <p:cNvPr id="42382" name="Line 2655"/>
              <p:cNvSpPr>
                <a:spLocks noChangeShapeType="1"/>
              </p:cNvSpPr>
              <p:nvPr/>
            </p:nvSpPr>
            <p:spPr bwMode="auto">
              <a:xfrm flipH="1">
                <a:off x="1485" y="2925"/>
                <a:ext cx="45" cy="1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42383" name="Freeform 2656"/>
              <p:cNvSpPr>
                <a:spLocks/>
              </p:cNvSpPr>
              <p:nvPr/>
            </p:nvSpPr>
            <p:spPr bwMode="auto">
              <a:xfrm>
                <a:off x="1485" y="2923"/>
                <a:ext cx="46" cy="19"/>
              </a:xfrm>
              <a:custGeom>
                <a:avLst/>
                <a:gdLst>
                  <a:gd name="T0" fmla="*/ 0 w 187"/>
                  <a:gd name="T1" fmla="*/ 0 h 78"/>
                  <a:gd name="T2" fmla="*/ 0 w 187"/>
                  <a:gd name="T3" fmla="*/ 0 h 78"/>
                  <a:gd name="T4" fmla="*/ 0 w 187"/>
                  <a:gd name="T5" fmla="*/ 0 h 78"/>
                  <a:gd name="T6" fmla="*/ 0 w 187"/>
                  <a:gd name="T7" fmla="*/ 0 h 78"/>
                  <a:gd name="T8" fmla="*/ 0 w 187"/>
                  <a:gd name="T9" fmla="*/ 0 h 78"/>
                  <a:gd name="T10" fmla="*/ 0 w 187"/>
                  <a:gd name="T11" fmla="*/ 0 h 78"/>
                  <a:gd name="T12" fmla="*/ 0 60000 65536"/>
                  <a:gd name="T13" fmla="*/ 0 60000 65536"/>
                  <a:gd name="T14" fmla="*/ 0 60000 65536"/>
                  <a:gd name="T15" fmla="*/ 0 60000 65536"/>
                  <a:gd name="T16" fmla="*/ 0 60000 65536"/>
                  <a:gd name="T17" fmla="*/ 0 60000 65536"/>
                  <a:gd name="T18" fmla="*/ 0 w 187"/>
                  <a:gd name="T19" fmla="*/ 0 h 78"/>
                  <a:gd name="T20" fmla="*/ 187 w 187"/>
                  <a:gd name="T21" fmla="*/ 78 h 78"/>
                </a:gdLst>
                <a:ahLst/>
                <a:cxnLst>
                  <a:cxn ang="T12">
                    <a:pos x="T0" y="T1"/>
                  </a:cxn>
                  <a:cxn ang="T13">
                    <a:pos x="T2" y="T3"/>
                  </a:cxn>
                  <a:cxn ang="T14">
                    <a:pos x="T4" y="T5"/>
                  </a:cxn>
                  <a:cxn ang="T15">
                    <a:pos x="T6" y="T7"/>
                  </a:cxn>
                  <a:cxn ang="T16">
                    <a:pos x="T8" y="T9"/>
                  </a:cxn>
                  <a:cxn ang="T17">
                    <a:pos x="T10" y="T11"/>
                  </a:cxn>
                </a:cxnLst>
                <a:rect l="T18" t="T19" r="T20" b="T21"/>
                <a:pathLst>
                  <a:path w="187" h="78">
                    <a:moveTo>
                      <a:pt x="181" y="0"/>
                    </a:moveTo>
                    <a:lnTo>
                      <a:pt x="187" y="16"/>
                    </a:lnTo>
                    <a:lnTo>
                      <a:pt x="23" y="78"/>
                    </a:lnTo>
                    <a:lnTo>
                      <a:pt x="0" y="77"/>
                    </a:lnTo>
                    <a:lnTo>
                      <a:pt x="9" y="66"/>
                    </a:lnTo>
                    <a:lnTo>
                      <a:pt x="18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solidFill>
                    <a:srgbClr val="000000"/>
                  </a:solidFill>
                </a:endParaRPr>
              </a:p>
            </p:txBody>
          </p:sp>
          <p:sp>
            <p:nvSpPr>
              <p:cNvPr id="42384" name="Line 2657"/>
              <p:cNvSpPr>
                <a:spLocks noChangeShapeType="1"/>
              </p:cNvSpPr>
              <p:nvPr/>
            </p:nvSpPr>
            <p:spPr bwMode="auto">
              <a:xfrm flipV="1">
                <a:off x="1423" y="2942"/>
                <a:ext cx="61" cy="2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42385" name="Freeform 2658"/>
              <p:cNvSpPr>
                <a:spLocks/>
              </p:cNvSpPr>
              <p:nvPr/>
            </p:nvSpPr>
            <p:spPr bwMode="auto">
              <a:xfrm>
                <a:off x="1423" y="2942"/>
                <a:ext cx="62" cy="25"/>
              </a:xfrm>
              <a:custGeom>
                <a:avLst/>
                <a:gdLst>
                  <a:gd name="T0" fmla="*/ 0 w 245"/>
                  <a:gd name="T1" fmla="*/ 0 h 98"/>
                  <a:gd name="T2" fmla="*/ 0 w 245"/>
                  <a:gd name="T3" fmla="*/ 0 h 98"/>
                  <a:gd name="T4" fmla="*/ 0 w 245"/>
                  <a:gd name="T5" fmla="*/ 0 h 98"/>
                  <a:gd name="T6" fmla="*/ 0 w 245"/>
                  <a:gd name="T7" fmla="*/ 0 h 98"/>
                  <a:gd name="T8" fmla="*/ 0 w 245"/>
                  <a:gd name="T9" fmla="*/ 0 h 98"/>
                  <a:gd name="T10" fmla="*/ 0 w 245"/>
                  <a:gd name="T11" fmla="*/ 0 h 98"/>
                  <a:gd name="T12" fmla="*/ 0 w 245"/>
                  <a:gd name="T13" fmla="*/ 0 h 98"/>
                  <a:gd name="T14" fmla="*/ 0 60000 65536"/>
                  <a:gd name="T15" fmla="*/ 0 60000 65536"/>
                  <a:gd name="T16" fmla="*/ 0 60000 65536"/>
                  <a:gd name="T17" fmla="*/ 0 60000 65536"/>
                  <a:gd name="T18" fmla="*/ 0 60000 65536"/>
                  <a:gd name="T19" fmla="*/ 0 60000 65536"/>
                  <a:gd name="T20" fmla="*/ 0 60000 65536"/>
                  <a:gd name="T21" fmla="*/ 0 w 245"/>
                  <a:gd name="T22" fmla="*/ 0 h 98"/>
                  <a:gd name="T23" fmla="*/ 245 w 245"/>
                  <a:gd name="T24" fmla="*/ 98 h 9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5" h="98">
                    <a:moveTo>
                      <a:pt x="6" y="98"/>
                    </a:moveTo>
                    <a:lnTo>
                      <a:pt x="0" y="92"/>
                    </a:lnTo>
                    <a:lnTo>
                      <a:pt x="0" y="84"/>
                    </a:lnTo>
                    <a:lnTo>
                      <a:pt x="221" y="1"/>
                    </a:lnTo>
                    <a:lnTo>
                      <a:pt x="245" y="0"/>
                    </a:lnTo>
                    <a:lnTo>
                      <a:pt x="237" y="12"/>
                    </a:lnTo>
                    <a:lnTo>
                      <a:pt x="6" y="9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solidFill>
                    <a:srgbClr val="000000"/>
                  </a:solidFill>
                </a:endParaRPr>
              </a:p>
            </p:txBody>
          </p:sp>
          <p:sp>
            <p:nvSpPr>
              <p:cNvPr id="42386" name="Line 2659"/>
              <p:cNvSpPr>
                <a:spLocks noChangeShapeType="1"/>
              </p:cNvSpPr>
              <p:nvPr/>
            </p:nvSpPr>
            <p:spPr bwMode="auto">
              <a:xfrm flipH="1">
                <a:off x="1485" y="2885"/>
                <a:ext cx="1" cy="5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42387" name="Freeform 2660"/>
              <p:cNvSpPr>
                <a:spLocks/>
              </p:cNvSpPr>
              <p:nvPr/>
            </p:nvSpPr>
            <p:spPr bwMode="auto">
              <a:xfrm>
                <a:off x="1483" y="2885"/>
                <a:ext cx="5" cy="57"/>
              </a:xfrm>
              <a:custGeom>
                <a:avLst/>
                <a:gdLst>
                  <a:gd name="T0" fmla="*/ 0 w 19"/>
                  <a:gd name="T1" fmla="*/ 0 h 227"/>
                  <a:gd name="T2" fmla="*/ 0 w 19"/>
                  <a:gd name="T3" fmla="*/ 0 h 227"/>
                  <a:gd name="T4" fmla="*/ 0 w 19"/>
                  <a:gd name="T5" fmla="*/ 0 h 227"/>
                  <a:gd name="T6" fmla="*/ 0 w 19"/>
                  <a:gd name="T7" fmla="*/ 0 h 227"/>
                  <a:gd name="T8" fmla="*/ 0 w 19"/>
                  <a:gd name="T9" fmla="*/ 0 h 227"/>
                  <a:gd name="T10" fmla="*/ 0 w 19"/>
                  <a:gd name="T11" fmla="*/ 0 h 227"/>
                  <a:gd name="T12" fmla="*/ 0 w 19"/>
                  <a:gd name="T13" fmla="*/ 0 h 227"/>
                  <a:gd name="T14" fmla="*/ 0 60000 65536"/>
                  <a:gd name="T15" fmla="*/ 0 60000 65536"/>
                  <a:gd name="T16" fmla="*/ 0 60000 65536"/>
                  <a:gd name="T17" fmla="*/ 0 60000 65536"/>
                  <a:gd name="T18" fmla="*/ 0 60000 65536"/>
                  <a:gd name="T19" fmla="*/ 0 60000 65536"/>
                  <a:gd name="T20" fmla="*/ 0 60000 65536"/>
                  <a:gd name="T21" fmla="*/ 0 w 19"/>
                  <a:gd name="T22" fmla="*/ 0 h 227"/>
                  <a:gd name="T23" fmla="*/ 19 w 19"/>
                  <a:gd name="T24" fmla="*/ 227 h 2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227">
                    <a:moveTo>
                      <a:pt x="3" y="0"/>
                    </a:moveTo>
                    <a:lnTo>
                      <a:pt x="19" y="0"/>
                    </a:lnTo>
                    <a:lnTo>
                      <a:pt x="16" y="216"/>
                    </a:lnTo>
                    <a:lnTo>
                      <a:pt x="7" y="227"/>
                    </a:lnTo>
                    <a:lnTo>
                      <a:pt x="0" y="217"/>
                    </a:lnTo>
                    <a:lnTo>
                      <a:pt x="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solidFill>
                    <a:srgbClr val="000000"/>
                  </a:solidFill>
                </a:endParaRPr>
              </a:p>
            </p:txBody>
          </p:sp>
          <p:sp>
            <p:nvSpPr>
              <p:cNvPr id="42388" name="Line 2661"/>
              <p:cNvSpPr>
                <a:spLocks noChangeShapeType="1"/>
              </p:cNvSpPr>
              <p:nvPr/>
            </p:nvSpPr>
            <p:spPr bwMode="auto">
              <a:xfrm flipV="1">
                <a:off x="1483" y="2943"/>
                <a:ext cx="2" cy="5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42389" name="Freeform 2662"/>
              <p:cNvSpPr>
                <a:spLocks/>
              </p:cNvSpPr>
              <p:nvPr/>
            </p:nvSpPr>
            <p:spPr bwMode="auto">
              <a:xfrm>
                <a:off x="1481" y="2942"/>
                <a:ext cx="6" cy="54"/>
              </a:xfrm>
              <a:custGeom>
                <a:avLst/>
                <a:gdLst>
                  <a:gd name="T0" fmla="*/ 0 w 21"/>
                  <a:gd name="T1" fmla="*/ 0 h 215"/>
                  <a:gd name="T2" fmla="*/ 0 w 21"/>
                  <a:gd name="T3" fmla="*/ 0 h 215"/>
                  <a:gd name="T4" fmla="*/ 0 w 21"/>
                  <a:gd name="T5" fmla="*/ 0 h 215"/>
                  <a:gd name="T6" fmla="*/ 0 w 21"/>
                  <a:gd name="T7" fmla="*/ 0 h 215"/>
                  <a:gd name="T8" fmla="*/ 0 w 21"/>
                  <a:gd name="T9" fmla="*/ 0 h 215"/>
                  <a:gd name="T10" fmla="*/ 0 w 21"/>
                  <a:gd name="T11" fmla="*/ 0 h 215"/>
                  <a:gd name="T12" fmla="*/ 0 w 21"/>
                  <a:gd name="T13" fmla="*/ 0 h 215"/>
                  <a:gd name="T14" fmla="*/ 0 60000 65536"/>
                  <a:gd name="T15" fmla="*/ 0 60000 65536"/>
                  <a:gd name="T16" fmla="*/ 0 60000 65536"/>
                  <a:gd name="T17" fmla="*/ 0 60000 65536"/>
                  <a:gd name="T18" fmla="*/ 0 60000 65536"/>
                  <a:gd name="T19" fmla="*/ 0 60000 65536"/>
                  <a:gd name="T20" fmla="*/ 0 60000 65536"/>
                  <a:gd name="T21" fmla="*/ 0 w 21"/>
                  <a:gd name="T22" fmla="*/ 0 h 215"/>
                  <a:gd name="T23" fmla="*/ 21 w 21"/>
                  <a:gd name="T24" fmla="*/ 215 h 2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215">
                    <a:moveTo>
                      <a:pt x="4" y="12"/>
                    </a:moveTo>
                    <a:lnTo>
                      <a:pt x="12" y="0"/>
                    </a:lnTo>
                    <a:lnTo>
                      <a:pt x="21" y="13"/>
                    </a:lnTo>
                    <a:lnTo>
                      <a:pt x="16" y="207"/>
                    </a:lnTo>
                    <a:lnTo>
                      <a:pt x="0" y="215"/>
                    </a:lnTo>
                    <a:lnTo>
                      <a:pt x="4"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solidFill>
                    <a:srgbClr val="000000"/>
                  </a:solidFill>
                </a:endParaRPr>
              </a:p>
            </p:txBody>
          </p:sp>
        </p:grpSp>
        <p:grpSp>
          <p:nvGrpSpPr>
            <p:cNvPr id="39949" name="Group 2864"/>
            <p:cNvGrpSpPr>
              <a:grpSpLocks/>
            </p:cNvGrpSpPr>
            <p:nvPr/>
          </p:nvGrpSpPr>
          <p:grpSpPr bwMode="auto">
            <a:xfrm>
              <a:off x="737" y="2565"/>
              <a:ext cx="1022" cy="663"/>
              <a:chOff x="737" y="2565"/>
              <a:chExt cx="1020" cy="663"/>
            </a:xfrm>
          </p:grpSpPr>
          <p:sp>
            <p:nvSpPr>
              <p:cNvPr id="41990" name="Line 2664"/>
              <p:cNvSpPr>
                <a:spLocks noChangeShapeType="1"/>
              </p:cNvSpPr>
              <p:nvPr/>
            </p:nvSpPr>
            <p:spPr bwMode="auto">
              <a:xfrm flipH="1" flipV="1">
                <a:off x="880" y="2942"/>
                <a:ext cx="60" cy="2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41991" name="Freeform 2665"/>
              <p:cNvSpPr>
                <a:spLocks/>
              </p:cNvSpPr>
              <p:nvPr/>
            </p:nvSpPr>
            <p:spPr bwMode="auto">
              <a:xfrm>
                <a:off x="880" y="2942"/>
                <a:ext cx="60" cy="25"/>
              </a:xfrm>
              <a:custGeom>
                <a:avLst/>
                <a:gdLst>
                  <a:gd name="T0" fmla="*/ 0 w 241"/>
                  <a:gd name="T1" fmla="*/ 0 h 103"/>
                  <a:gd name="T2" fmla="*/ 0 w 241"/>
                  <a:gd name="T3" fmla="*/ 0 h 103"/>
                  <a:gd name="T4" fmla="*/ 0 w 241"/>
                  <a:gd name="T5" fmla="*/ 0 h 103"/>
                  <a:gd name="T6" fmla="*/ 0 w 241"/>
                  <a:gd name="T7" fmla="*/ 0 h 103"/>
                  <a:gd name="T8" fmla="*/ 0 w 241"/>
                  <a:gd name="T9" fmla="*/ 0 h 103"/>
                  <a:gd name="T10" fmla="*/ 0 w 241"/>
                  <a:gd name="T11" fmla="*/ 0 h 103"/>
                  <a:gd name="T12" fmla="*/ 0 w 241"/>
                  <a:gd name="T13" fmla="*/ 0 h 103"/>
                  <a:gd name="T14" fmla="*/ 0 60000 65536"/>
                  <a:gd name="T15" fmla="*/ 0 60000 65536"/>
                  <a:gd name="T16" fmla="*/ 0 60000 65536"/>
                  <a:gd name="T17" fmla="*/ 0 60000 65536"/>
                  <a:gd name="T18" fmla="*/ 0 60000 65536"/>
                  <a:gd name="T19" fmla="*/ 0 60000 65536"/>
                  <a:gd name="T20" fmla="*/ 0 60000 65536"/>
                  <a:gd name="T21" fmla="*/ 0 w 241"/>
                  <a:gd name="T22" fmla="*/ 0 h 103"/>
                  <a:gd name="T23" fmla="*/ 241 w 241"/>
                  <a:gd name="T24" fmla="*/ 103 h 10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1" h="103">
                    <a:moveTo>
                      <a:pt x="241" y="86"/>
                    </a:moveTo>
                    <a:lnTo>
                      <a:pt x="241" y="94"/>
                    </a:lnTo>
                    <a:lnTo>
                      <a:pt x="241" y="103"/>
                    </a:lnTo>
                    <a:lnTo>
                      <a:pt x="8" y="12"/>
                    </a:lnTo>
                    <a:lnTo>
                      <a:pt x="0" y="0"/>
                    </a:lnTo>
                    <a:lnTo>
                      <a:pt x="24" y="0"/>
                    </a:lnTo>
                    <a:lnTo>
                      <a:pt x="241" y="8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solidFill>
                    <a:srgbClr val="000000"/>
                  </a:solidFill>
                </a:endParaRPr>
              </a:p>
            </p:txBody>
          </p:sp>
          <p:sp>
            <p:nvSpPr>
              <p:cNvPr id="41992" name="Line 2666"/>
              <p:cNvSpPr>
                <a:spLocks noChangeShapeType="1"/>
              </p:cNvSpPr>
              <p:nvPr/>
            </p:nvSpPr>
            <p:spPr bwMode="auto">
              <a:xfrm flipH="1">
                <a:off x="880" y="2921"/>
                <a:ext cx="60"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41993" name="Freeform 2667"/>
              <p:cNvSpPr>
                <a:spLocks/>
              </p:cNvSpPr>
              <p:nvPr/>
            </p:nvSpPr>
            <p:spPr bwMode="auto">
              <a:xfrm>
                <a:off x="880" y="2919"/>
                <a:ext cx="60" cy="23"/>
              </a:xfrm>
              <a:custGeom>
                <a:avLst/>
                <a:gdLst>
                  <a:gd name="T0" fmla="*/ 0 w 241"/>
                  <a:gd name="T1" fmla="*/ 0 h 90"/>
                  <a:gd name="T2" fmla="*/ 0 w 241"/>
                  <a:gd name="T3" fmla="*/ 0 h 90"/>
                  <a:gd name="T4" fmla="*/ 0 w 241"/>
                  <a:gd name="T5" fmla="*/ 0 h 90"/>
                  <a:gd name="T6" fmla="*/ 0 w 241"/>
                  <a:gd name="T7" fmla="*/ 0 h 90"/>
                  <a:gd name="T8" fmla="*/ 0 w 241"/>
                  <a:gd name="T9" fmla="*/ 0 h 90"/>
                  <a:gd name="T10" fmla="*/ 0 w 241"/>
                  <a:gd name="T11" fmla="*/ 0 h 90"/>
                  <a:gd name="T12" fmla="*/ 0 w 241"/>
                  <a:gd name="T13" fmla="*/ 0 h 90"/>
                  <a:gd name="T14" fmla="*/ 0 60000 65536"/>
                  <a:gd name="T15" fmla="*/ 0 60000 65536"/>
                  <a:gd name="T16" fmla="*/ 0 60000 65536"/>
                  <a:gd name="T17" fmla="*/ 0 60000 65536"/>
                  <a:gd name="T18" fmla="*/ 0 60000 65536"/>
                  <a:gd name="T19" fmla="*/ 0 60000 65536"/>
                  <a:gd name="T20" fmla="*/ 0 60000 65536"/>
                  <a:gd name="T21" fmla="*/ 0 w 241"/>
                  <a:gd name="T22" fmla="*/ 0 h 90"/>
                  <a:gd name="T23" fmla="*/ 241 w 241"/>
                  <a:gd name="T24" fmla="*/ 90 h 9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1" h="90">
                    <a:moveTo>
                      <a:pt x="241" y="0"/>
                    </a:moveTo>
                    <a:lnTo>
                      <a:pt x="241" y="8"/>
                    </a:lnTo>
                    <a:lnTo>
                      <a:pt x="241" y="16"/>
                    </a:lnTo>
                    <a:lnTo>
                      <a:pt x="24" y="90"/>
                    </a:lnTo>
                    <a:lnTo>
                      <a:pt x="0" y="90"/>
                    </a:lnTo>
                    <a:lnTo>
                      <a:pt x="8" y="79"/>
                    </a:lnTo>
                    <a:lnTo>
                      <a:pt x="24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solidFill>
                    <a:srgbClr val="000000"/>
                  </a:solidFill>
                </a:endParaRPr>
              </a:p>
            </p:txBody>
          </p:sp>
          <p:sp>
            <p:nvSpPr>
              <p:cNvPr id="41994" name="Line 2668"/>
              <p:cNvSpPr>
                <a:spLocks noChangeShapeType="1"/>
              </p:cNvSpPr>
              <p:nvPr/>
            </p:nvSpPr>
            <p:spPr bwMode="auto">
              <a:xfrm>
                <a:off x="821" y="2921"/>
                <a:ext cx="59"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41995" name="Freeform 2669"/>
              <p:cNvSpPr>
                <a:spLocks/>
              </p:cNvSpPr>
              <p:nvPr/>
            </p:nvSpPr>
            <p:spPr bwMode="auto">
              <a:xfrm>
                <a:off x="820" y="2919"/>
                <a:ext cx="60" cy="23"/>
              </a:xfrm>
              <a:custGeom>
                <a:avLst/>
                <a:gdLst>
                  <a:gd name="T0" fmla="*/ 0 w 242"/>
                  <a:gd name="T1" fmla="*/ 0 h 90"/>
                  <a:gd name="T2" fmla="*/ 0 w 242"/>
                  <a:gd name="T3" fmla="*/ 0 h 90"/>
                  <a:gd name="T4" fmla="*/ 0 w 242"/>
                  <a:gd name="T5" fmla="*/ 0 h 90"/>
                  <a:gd name="T6" fmla="*/ 0 w 242"/>
                  <a:gd name="T7" fmla="*/ 0 h 90"/>
                  <a:gd name="T8" fmla="*/ 0 w 242"/>
                  <a:gd name="T9" fmla="*/ 0 h 90"/>
                  <a:gd name="T10" fmla="*/ 0 w 242"/>
                  <a:gd name="T11" fmla="*/ 0 h 90"/>
                  <a:gd name="T12" fmla="*/ 0 60000 65536"/>
                  <a:gd name="T13" fmla="*/ 0 60000 65536"/>
                  <a:gd name="T14" fmla="*/ 0 60000 65536"/>
                  <a:gd name="T15" fmla="*/ 0 60000 65536"/>
                  <a:gd name="T16" fmla="*/ 0 60000 65536"/>
                  <a:gd name="T17" fmla="*/ 0 60000 65536"/>
                  <a:gd name="T18" fmla="*/ 0 w 242"/>
                  <a:gd name="T19" fmla="*/ 0 h 90"/>
                  <a:gd name="T20" fmla="*/ 242 w 242"/>
                  <a:gd name="T21" fmla="*/ 90 h 90"/>
                </a:gdLst>
                <a:ahLst/>
                <a:cxnLst>
                  <a:cxn ang="T12">
                    <a:pos x="T0" y="T1"/>
                  </a:cxn>
                  <a:cxn ang="T13">
                    <a:pos x="T2" y="T3"/>
                  </a:cxn>
                  <a:cxn ang="T14">
                    <a:pos x="T4" y="T5"/>
                  </a:cxn>
                  <a:cxn ang="T15">
                    <a:pos x="T6" y="T7"/>
                  </a:cxn>
                  <a:cxn ang="T16">
                    <a:pos x="T8" y="T9"/>
                  </a:cxn>
                  <a:cxn ang="T17">
                    <a:pos x="T10" y="T11"/>
                  </a:cxn>
                </a:cxnLst>
                <a:rect l="T18" t="T19" r="T20" b="T21"/>
                <a:pathLst>
                  <a:path w="242" h="90">
                    <a:moveTo>
                      <a:pt x="0" y="15"/>
                    </a:moveTo>
                    <a:lnTo>
                      <a:pt x="6" y="0"/>
                    </a:lnTo>
                    <a:lnTo>
                      <a:pt x="234" y="79"/>
                    </a:lnTo>
                    <a:lnTo>
                      <a:pt x="242" y="90"/>
                    </a:lnTo>
                    <a:lnTo>
                      <a:pt x="219" y="90"/>
                    </a:lnTo>
                    <a:lnTo>
                      <a:pt x="0"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solidFill>
                    <a:srgbClr val="000000"/>
                  </a:solidFill>
                </a:endParaRPr>
              </a:p>
            </p:txBody>
          </p:sp>
          <p:sp>
            <p:nvSpPr>
              <p:cNvPr id="41996" name="Line 2670"/>
              <p:cNvSpPr>
                <a:spLocks noChangeShapeType="1"/>
              </p:cNvSpPr>
              <p:nvPr/>
            </p:nvSpPr>
            <p:spPr bwMode="auto">
              <a:xfrm flipV="1">
                <a:off x="821" y="2942"/>
                <a:ext cx="59" cy="2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41997" name="Freeform 2671"/>
              <p:cNvSpPr>
                <a:spLocks/>
              </p:cNvSpPr>
              <p:nvPr/>
            </p:nvSpPr>
            <p:spPr bwMode="auto">
              <a:xfrm>
                <a:off x="820" y="2942"/>
                <a:ext cx="60" cy="25"/>
              </a:xfrm>
              <a:custGeom>
                <a:avLst/>
                <a:gdLst>
                  <a:gd name="T0" fmla="*/ 0 w 242"/>
                  <a:gd name="T1" fmla="*/ 0 h 101"/>
                  <a:gd name="T2" fmla="*/ 0 w 242"/>
                  <a:gd name="T3" fmla="*/ 0 h 101"/>
                  <a:gd name="T4" fmla="*/ 0 w 242"/>
                  <a:gd name="T5" fmla="*/ 0 h 101"/>
                  <a:gd name="T6" fmla="*/ 0 w 242"/>
                  <a:gd name="T7" fmla="*/ 0 h 101"/>
                  <a:gd name="T8" fmla="*/ 0 w 242"/>
                  <a:gd name="T9" fmla="*/ 0 h 101"/>
                  <a:gd name="T10" fmla="*/ 0 w 242"/>
                  <a:gd name="T11" fmla="*/ 0 h 101"/>
                  <a:gd name="T12" fmla="*/ 0 60000 65536"/>
                  <a:gd name="T13" fmla="*/ 0 60000 65536"/>
                  <a:gd name="T14" fmla="*/ 0 60000 65536"/>
                  <a:gd name="T15" fmla="*/ 0 60000 65536"/>
                  <a:gd name="T16" fmla="*/ 0 60000 65536"/>
                  <a:gd name="T17" fmla="*/ 0 60000 65536"/>
                  <a:gd name="T18" fmla="*/ 0 w 242"/>
                  <a:gd name="T19" fmla="*/ 0 h 101"/>
                  <a:gd name="T20" fmla="*/ 242 w 242"/>
                  <a:gd name="T21" fmla="*/ 101 h 101"/>
                </a:gdLst>
                <a:ahLst/>
                <a:cxnLst>
                  <a:cxn ang="T12">
                    <a:pos x="T0" y="T1"/>
                  </a:cxn>
                  <a:cxn ang="T13">
                    <a:pos x="T2" y="T3"/>
                  </a:cxn>
                  <a:cxn ang="T14">
                    <a:pos x="T4" y="T5"/>
                  </a:cxn>
                  <a:cxn ang="T15">
                    <a:pos x="T6" y="T7"/>
                  </a:cxn>
                  <a:cxn ang="T16">
                    <a:pos x="T8" y="T9"/>
                  </a:cxn>
                  <a:cxn ang="T17">
                    <a:pos x="T10" y="T11"/>
                  </a:cxn>
                </a:cxnLst>
                <a:rect l="T18" t="T19" r="T20" b="T21"/>
                <a:pathLst>
                  <a:path w="242" h="101">
                    <a:moveTo>
                      <a:pt x="6" y="101"/>
                    </a:moveTo>
                    <a:lnTo>
                      <a:pt x="0" y="87"/>
                    </a:lnTo>
                    <a:lnTo>
                      <a:pt x="219" y="0"/>
                    </a:lnTo>
                    <a:lnTo>
                      <a:pt x="242" y="0"/>
                    </a:lnTo>
                    <a:lnTo>
                      <a:pt x="233" y="12"/>
                    </a:lnTo>
                    <a:lnTo>
                      <a:pt x="6"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solidFill>
                    <a:srgbClr val="000000"/>
                  </a:solidFill>
                </a:endParaRPr>
              </a:p>
            </p:txBody>
          </p:sp>
          <p:sp>
            <p:nvSpPr>
              <p:cNvPr id="41998" name="Line 2672"/>
              <p:cNvSpPr>
                <a:spLocks noChangeShapeType="1"/>
              </p:cNvSpPr>
              <p:nvPr/>
            </p:nvSpPr>
            <p:spPr bwMode="auto">
              <a:xfrm flipV="1">
                <a:off x="879" y="2942"/>
                <a:ext cx="1" cy="5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41999" name="Freeform 2673"/>
              <p:cNvSpPr>
                <a:spLocks/>
              </p:cNvSpPr>
              <p:nvPr/>
            </p:nvSpPr>
            <p:spPr bwMode="auto">
              <a:xfrm>
                <a:off x="877" y="2942"/>
                <a:ext cx="5" cy="57"/>
              </a:xfrm>
              <a:custGeom>
                <a:avLst/>
                <a:gdLst>
                  <a:gd name="T0" fmla="*/ 0 w 22"/>
                  <a:gd name="T1" fmla="*/ 0 h 230"/>
                  <a:gd name="T2" fmla="*/ 0 w 22"/>
                  <a:gd name="T3" fmla="*/ 0 h 230"/>
                  <a:gd name="T4" fmla="*/ 0 w 22"/>
                  <a:gd name="T5" fmla="*/ 0 h 230"/>
                  <a:gd name="T6" fmla="*/ 0 w 22"/>
                  <a:gd name="T7" fmla="*/ 0 h 230"/>
                  <a:gd name="T8" fmla="*/ 0 w 22"/>
                  <a:gd name="T9" fmla="*/ 0 h 230"/>
                  <a:gd name="T10" fmla="*/ 0 w 22"/>
                  <a:gd name="T11" fmla="*/ 0 h 230"/>
                  <a:gd name="T12" fmla="*/ 0 60000 65536"/>
                  <a:gd name="T13" fmla="*/ 0 60000 65536"/>
                  <a:gd name="T14" fmla="*/ 0 60000 65536"/>
                  <a:gd name="T15" fmla="*/ 0 60000 65536"/>
                  <a:gd name="T16" fmla="*/ 0 60000 65536"/>
                  <a:gd name="T17" fmla="*/ 0 60000 65536"/>
                  <a:gd name="T18" fmla="*/ 0 w 22"/>
                  <a:gd name="T19" fmla="*/ 0 h 230"/>
                  <a:gd name="T20" fmla="*/ 22 w 22"/>
                  <a:gd name="T21" fmla="*/ 230 h 230"/>
                </a:gdLst>
                <a:ahLst/>
                <a:cxnLst>
                  <a:cxn ang="T12">
                    <a:pos x="T0" y="T1"/>
                  </a:cxn>
                  <a:cxn ang="T13">
                    <a:pos x="T2" y="T3"/>
                  </a:cxn>
                  <a:cxn ang="T14">
                    <a:pos x="T4" y="T5"/>
                  </a:cxn>
                  <a:cxn ang="T15">
                    <a:pos x="T6" y="T7"/>
                  </a:cxn>
                  <a:cxn ang="T16">
                    <a:pos x="T8" y="T9"/>
                  </a:cxn>
                  <a:cxn ang="T17">
                    <a:pos x="T10" y="T11"/>
                  </a:cxn>
                </a:cxnLst>
                <a:rect l="T18" t="T19" r="T20" b="T21"/>
                <a:pathLst>
                  <a:path w="22" h="230">
                    <a:moveTo>
                      <a:pt x="17" y="230"/>
                    </a:moveTo>
                    <a:lnTo>
                      <a:pt x="0" y="230"/>
                    </a:lnTo>
                    <a:lnTo>
                      <a:pt x="5" y="12"/>
                    </a:lnTo>
                    <a:lnTo>
                      <a:pt x="14" y="0"/>
                    </a:lnTo>
                    <a:lnTo>
                      <a:pt x="22" y="12"/>
                    </a:lnTo>
                    <a:lnTo>
                      <a:pt x="17" y="2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solidFill>
                    <a:srgbClr val="000000"/>
                  </a:solidFill>
                </a:endParaRPr>
              </a:p>
            </p:txBody>
          </p:sp>
          <p:sp>
            <p:nvSpPr>
              <p:cNvPr id="42000" name="Line 2674"/>
              <p:cNvSpPr>
                <a:spLocks noChangeShapeType="1"/>
              </p:cNvSpPr>
              <p:nvPr/>
            </p:nvSpPr>
            <p:spPr bwMode="auto">
              <a:xfrm flipH="1" flipV="1">
                <a:off x="1002" y="2942"/>
                <a:ext cx="59" cy="2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42001" name="Freeform 2675"/>
              <p:cNvSpPr>
                <a:spLocks/>
              </p:cNvSpPr>
              <p:nvPr/>
            </p:nvSpPr>
            <p:spPr bwMode="auto">
              <a:xfrm>
                <a:off x="1001" y="2942"/>
                <a:ext cx="60" cy="25"/>
              </a:xfrm>
              <a:custGeom>
                <a:avLst/>
                <a:gdLst>
                  <a:gd name="T0" fmla="*/ 0 w 238"/>
                  <a:gd name="T1" fmla="*/ 0 h 100"/>
                  <a:gd name="T2" fmla="*/ 0 w 238"/>
                  <a:gd name="T3" fmla="*/ 0 h 100"/>
                  <a:gd name="T4" fmla="*/ 0 w 238"/>
                  <a:gd name="T5" fmla="*/ 0 h 100"/>
                  <a:gd name="T6" fmla="*/ 0 w 238"/>
                  <a:gd name="T7" fmla="*/ 0 h 100"/>
                  <a:gd name="T8" fmla="*/ 0 w 238"/>
                  <a:gd name="T9" fmla="*/ 0 h 100"/>
                  <a:gd name="T10" fmla="*/ 0 w 238"/>
                  <a:gd name="T11" fmla="*/ 0 h 100"/>
                  <a:gd name="T12" fmla="*/ 0 w 238"/>
                  <a:gd name="T13" fmla="*/ 0 h 100"/>
                  <a:gd name="T14" fmla="*/ 0 60000 65536"/>
                  <a:gd name="T15" fmla="*/ 0 60000 65536"/>
                  <a:gd name="T16" fmla="*/ 0 60000 65536"/>
                  <a:gd name="T17" fmla="*/ 0 60000 65536"/>
                  <a:gd name="T18" fmla="*/ 0 60000 65536"/>
                  <a:gd name="T19" fmla="*/ 0 60000 65536"/>
                  <a:gd name="T20" fmla="*/ 0 60000 65536"/>
                  <a:gd name="T21" fmla="*/ 0 w 238"/>
                  <a:gd name="T22" fmla="*/ 0 h 100"/>
                  <a:gd name="T23" fmla="*/ 238 w 238"/>
                  <a:gd name="T24" fmla="*/ 100 h 1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8" h="100">
                    <a:moveTo>
                      <a:pt x="238" y="86"/>
                    </a:moveTo>
                    <a:lnTo>
                      <a:pt x="238" y="94"/>
                    </a:lnTo>
                    <a:lnTo>
                      <a:pt x="233" y="100"/>
                    </a:lnTo>
                    <a:lnTo>
                      <a:pt x="7" y="12"/>
                    </a:lnTo>
                    <a:lnTo>
                      <a:pt x="0" y="0"/>
                    </a:lnTo>
                    <a:lnTo>
                      <a:pt x="23" y="0"/>
                    </a:lnTo>
                    <a:lnTo>
                      <a:pt x="238" y="8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solidFill>
                    <a:srgbClr val="000000"/>
                  </a:solidFill>
                </a:endParaRPr>
              </a:p>
            </p:txBody>
          </p:sp>
          <p:sp>
            <p:nvSpPr>
              <p:cNvPr id="42002" name="Line 2676"/>
              <p:cNvSpPr>
                <a:spLocks noChangeShapeType="1"/>
              </p:cNvSpPr>
              <p:nvPr/>
            </p:nvSpPr>
            <p:spPr bwMode="auto">
              <a:xfrm flipH="1">
                <a:off x="1002" y="2920"/>
                <a:ext cx="61"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42003" name="Freeform 2677"/>
              <p:cNvSpPr>
                <a:spLocks/>
              </p:cNvSpPr>
              <p:nvPr/>
            </p:nvSpPr>
            <p:spPr bwMode="auto">
              <a:xfrm>
                <a:off x="1001" y="2918"/>
                <a:ext cx="62" cy="24"/>
              </a:xfrm>
              <a:custGeom>
                <a:avLst/>
                <a:gdLst>
                  <a:gd name="T0" fmla="*/ 0 w 247"/>
                  <a:gd name="T1" fmla="*/ 0 h 94"/>
                  <a:gd name="T2" fmla="*/ 0 w 247"/>
                  <a:gd name="T3" fmla="*/ 0 h 94"/>
                  <a:gd name="T4" fmla="*/ 0 w 247"/>
                  <a:gd name="T5" fmla="*/ 0 h 94"/>
                  <a:gd name="T6" fmla="*/ 0 w 247"/>
                  <a:gd name="T7" fmla="*/ 0 h 94"/>
                  <a:gd name="T8" fmla="*/ 0 w 247"/>
                  <a:gd name="T9" fmla="*/ 0 h 94"/>
                  <a:gd name="T10" fmla="*/ 0 w 247"/>
                  <a:gd name="T11" fmla="*/ 0 h 94"/>
                  <a:gd name="T12" fmla="*/ 0 w 247"/>
                  <a:gd name="T13" fmla="*/ 0 h 94"/>
                  <a:gd name="T14" fmla="*/ 0 60000 65536"/>
                  <a:gd name="T15" fmla="*/ 0 60000 65536"/>
                  <a:gd name="T16" fmla="*/ 0 60000 65536"/>
                  <a:gd name="T17" fmla="*/ 0 60000 65536"/>
                  <a:gd name="T18" fmla="*/ 0 60000 65536"/>
                  <a:gd name="T19" fmla="*/ 0 60000 65536"/>
                  <a:gd name="T20" fmla="*/ 0 60000 65536"/>
                  <a:gd name="T21" fmla="*/ 0 w 247"/>
                  <a:gd name="T22" fmla="*/ 0 h 94"/>
                  <a:gd name="T23" fmla="*/ 247 w 247"/>
                  <a:gd name="T24" fmla="*/ 94 h 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7" h="94">
                    <a:moveTo>
                      <a:pt x="247" y="0"/>
                    </a:moveTo>
                    <a:lnTo>
                      <a:pt x="247" y="9"/>
                    </a:lnTo>
                    <a:lnTo>
                      <a:pt x="247" y="17"/>
                    </a:lnTo>
                    <a:lnTo>
                      <a:pt x="23" y="94"/>
                    </a:lnTo>
                    <a:lnTo>
                      <a:pt x="0" y="94"/>
                    </a:lnTo>
                    <a:lnTo>
                      <a:pt x="7" y="83"/>
                    </a:lnTo>
                    <a:lnTo>
                      <a:pt x="24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solidFill>
                    <a:srgbClr val="000000"/>
                  </a:solidFill>
                </a:endParaRPr>
              </a:p>
            </p:txBody>
          </p:sp>
          <p:sp>
            <p:nvSpPr>
              <p:cNvPr id="42004" name="Line 2678"/>
              <p:cNvSpPr>
                <a:spLocks noChangeShapeType="1"/>
              </p:cNvSpPr>
              <p:nvPr/>
            </p:nvSpPr>
            <p:spPr bwMode="auto">
              <a:xfrm flipV="1">
                <a:off x="1000" y="2942"/>
                <a:ext cx="1" cy="5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42005" name="Freeform 2679"/>
              <p:cNvSpPr>
                <a:spLocks/>
              </p:cNvSpPr>
              <p:nvPr/>
            </p:nvSpPr>
            <p:spPr bwMode="auto">
              <a:xfrm>
                <a:off x="998" y="2942"/>
                <a:ext cx="5" cy="57"/>
              </a:xfrm>
              <a:custGeom>
                <a:avLst/>
                <a:gdLst>
                  <a:gd name="T0" fmla="*/ 0 w 21"/>
                  <a:gd name="T1" fmla="*/ 0 h 230"/>
                  <a:gd name="T2" fmla="*/ 0 w 21"/>
                  <a:gd name="T3" fmla="*/ 0 h 230"/>
                  <a:gd name="T4" fmla="*/ 0 w 21"/>
                  <a:gd name="T5" fmla="*/ 0 h 230"/>
                  <a:gd name="T6" fmla="*/ 0 w 21"/>
                  <a:gd name="T7" fmla="*/ 0 h 230"/>
                  <a:gd name="T8" fmla="*/ 0 w 21"/>
                  <a:gd name="T9" fmla="*/ 0 h 230"/>
                  <a:gd name="T10" fmla="*/ 0 w 21"/>
                  <a:gd name="T11" fmla="*/ 0 h 230"/>
                  <a:gd name="T12" fmla="*/ 0 60000 65536"/>
                  <a:gd name="T13" fmla="*/ 0 60000 65536"/>
                  <a:gd name="T14" fmla="*/ 0 60000 65536"/>
                  <a:gd name="T15" fmla="*/ 0 60000 65536"/>
                  <a:gd name="T16" fmla="*/ 0 60000 65536"/>
                  <a:gd name="T17" fmla="*/ 0 60000 65536"/>
                  <a:gd name="T18" fmla="*/ 0 w 21"/>
                  <a:gd name="T19" fmla="*/ 0 h 230"/>
                  <a:gd name="T20" fmla="*/ 21 w 21"/>
                  <a:gd name="T21" fmla="*/ 230 h 230"/>
                </a:gdLst>
                <a:ahLst/>
                <a:cxnLst>
                  <a:cxn ang="T12">
                    <a:pos x="T0" y="T1"/>
                  </a:cxn>
                  <a:cxn ang="T13">
                    <a:pos x="T2" y="T3"/>
                  </a:cxn>
                  <a:cxn ang="T14">
                    <a:pos x="T4" y="T5"/>
                  </a:cxn>
                  <a:cxn ang="T15">
                    <a:pos x="T6" y="T7"/>
                  </a:cxn>
                  <a:cxn ang="T16">
                    <a:pos x="T8" y="T9"/>
                  </a:cxn>
                  <a:cxn ang="T17">
                    <a:pos x="T10" y="T11"/>
                  </a:cxn>
                </a:cxnLst>
                <a:rect l="T18" t="T19" r="T20" b="T21"/>
                <a:pathLst>
                  <a:path w="21" h="230">
                    <a:moveTo>
                      <a:pt x="16" y="230"/>
                    </a:moveTo>
                    <a:lnTo>
                      <a:pt x="0" y="230"/>
                    </a:lnTo>
                    <a:lnTo>
                      <a:pt x="5" y="12"/>
                    </a:lnTo>
                    <a:lnTo>
                      <a:pt x="14" y="0"/>
                    </a:lnTo>
                    <a:lnTo>
                      <a:pt x="21" y="12"/>
                    </a:lnTo>
                    <a:lnTo>
                      <a:pt x="16" y="2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solidFill>
                    <a:srgbClr val="000000"/>
                  </a:solidFill>
                </a:endParaRPr>
              </a:p>
            </p:txBody>
          </p:sp>
          <p:sp>
            <p:nvSpPr>
              <p:cNvPr id="42006" name="Line 2680"/>
              <p:cNvSpPr>
                <a:spLocks noChangeShapeType="1"/>
              </p:cNvSpPr>
              <p:nvPr/>
            </p:nvSpPr>
            <p:spPr bwMode="auto">
              <a:xfrm flipH="1" flipV="1">
                <a:off x="1123" y="2942"/>
                <a:ext cx="57" cy="2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42007" name="Freeform 2681"/>
              <p:cNvSpPr>
                <a:spLocks/>
              </p:cNvSpPr>
              <p:nvPr/>
            </p:nvSpPr>
            <p:spPr bwMode="auto">
              <a:xfrm>
                <a:off x="1123" y="2942"/>
                <a:ext cx="58" cy="25"/>
              </a:xfrm>
              <a:custGeom>
                <a:avLst/>
                <a:gdLst>
                  <a:gd name="T0" fmla="*/ 0 w 233"/>
                  <a:gd name="T1" fmla="*/ 0 h 103"/>
                  <a:gd name="T2" fmla="*/ 0 w 233"/>
                  <a:gd name="T3" fmla="*/ 0 h 103"/>
                  <a:gd name="T4" fmla="*/ 0 w 233"/>
                  <a:gd name="T5" fmla="*/ 0 h 103"/>
                  <a:gd name="T6" fmla="*/ 0 w 233"/>
                  <a:gd name="T7" fmla="*/ 0 h 103"/>
                  <a:gd name="T8" fmla="*/ 0 w 233"/>
                  <a:gd name="T9" fmla="*/ 0 h 103"/>
                  <a:gd name="T10" fmla="*/ 0 w 233"/>
                  <a:gd name="T11" fmla="*/ 0 h 103"/>
                  <a:gd name="T12" fmla="*/ 0 w 233"/>
                  <a:gd name="T13" fmla="*/ 0 h 103"/>
                  <a:gd name="T14" fmla="*/ 0 60000 65536"/>
                  <a:gd name="T15" fmla="*/ 0 60000 65536"/>
                  <a:gd name="T16" fmla="*/ 0 60000 65536"/>
                  <a:gd name="T17" fmla="*/ 0 60000 65536"/>
                  <a:gd name="T18" fmla="*/ 0 60000 65536"/>
                  <a:gd name="T19" fmla="*/ 0 60000 65536"/>
                  <a:gd name="T20" fmla="*/ 0 60000 65536"/>
                  <a:gd name="T21" fmla="*/ 0 w 233"/>
                  <a:gd name="T22" fmla="*/ 0 h 103"/>
                  <a:gd name="T23" fmla="*/ 233 w 233"/>
                  <a:gd name="T24" fmla="*/ 103 h 10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3" h="103">
                    <a:moveTo>
                      <a:pt x="233" y="86"/>
                    </a:moveTo>
                    <a:lnTo>
                      <a:pt x="233" y="94"/>
                    </a:lnTo>
                    <a:lnTo>
                      <a:pt x="233" y="103"/>
                    </a:lnTo>
                    <a:lnTo>
                      <a:pt x="8" y="12"/>
                    </a:lnTo>
                    <a:lnTo>
                      <a:pt x="0" y="0"/>
                    </a:lnTo>
                    <a:lnTo>
                      <a:pt x="22" y="0"/>
                    </a:lnTo>
                    <a:lnTo>
                      <a:pt x="233" y="8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solidFill>
                    <a:srgbClr val="000000"/>
                  </a:solidFill>
                </a:endParaRPr>
              </a:p>
            </p:txBody>
          </p:sp>
          <p:sp>
            <p:nvSpPr>
              <p:cNvPr id="42008" name="Line 2682"/>
              <p:cNvSpPr>
                <a:spLocks noChangeShapeType="1"/>
              </p:cNvSpPr>
              <p:nvPr/>
            </p:nvSpPr>
            <p:spPr bwMode="auto">
              <a:xfrm flipH="1">
                <a:off x="1123" y="2920"/>
                <a:ext cx="57"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42009" name="Freeform 2683"/>
              <p:cNvSpPr>
                <a:spLocks/>
              </p:cNvSpPr>
              <p:nvPr/>
            </p:nvSpPr>
            <p:spPr bwMode="auto">
              <a:xfrm>
                <a:off x="1123" y="2918"/>
                <a:ext cx="58" cy="24"/>
              </a:xfrm>
              <a:custGeom>
                <a:avLst/>
                <a:gdLst>
                  <a:gd name="T0" fmla="*/ 0 w 233"/>
                  <a:gd name="T1" fmla="*/ 0 h 94"/>
                  <a:gd name="T2" fmla="*/ 0 w 233"/>
                  <a:gd name="T3" fmla="*/ 0 h 94"/>
                  <a:gd name="T4" fmla="*/ 0 w 233"/>
                  <a:gd name="T5" fmla="*/ 0 h 94"/>
                  <a:gd name="T6" fmla="*/ 0 w 233"/>
                  <a:gd name="T7" fmla="*/ 0 h 94"/>
                  <a:gd name="T8" fmla="*/ 0 w 233"/>
                  <a:gd name="T9" fmla="*/ 0 h 94"/>
                  <a:gd name="T10" fmla="*/ 0 w 233"/>
                  <a:gd name="T11" fmla="*/ 0 h 94"/>
                  <a:gd name="T12" fmla="*/ 0 w 233"/>
                  <a:gd name="T13" fmla="*/ 0 h 94"/>
                  <a:gd name="T14" fmla="*/ 0 60000 65536"/>
                  <a:gd name="T15" fmla="*/ 0 60000 65536"/>
                  <a:gd name="T16" fmla="*/ 0 60000 65536"/>
                  <a:gd name="T17" fmla="*/ 0 60000 65536"/>
                  <a:gd name="T18" fmla="*/ 0 60000 65536"/>
                  <a:gd name="T19" fmla="*/ 0 60000 65536"/>
                  <a:gd name="T20" fmla="*/ 0 60000 65536"/>
                  <a:gd name="T21" fmla="*/ 0 w 233"/>
                  <a:gd name="T22" fmla="*/ 0 h 94"/>
                  <a:gd name="T23" fmla="*/ 233 w 233"/>
                  <a:gd name="T24" fmla="*/ 94 h 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3" h="94">
                    <a:moveTo>
                      <a:pt x="233" y="0"/>
                    </a:moveTo>
                    <a:lnTo>
                      <a:pt x="233" y="9"/>
                    </a:lnTo>
                    <a:lnTo>
                      <a:pt x="233" y="17"/>
                    </a:lnTo>
                    <a:lnTo>
                      <a:pt x="22" y="94"/>
                    </a:lnTo>
                    <a:lnTo>
                      <a:pt x="0" y="94"/>
                    </a:lnTo>
                    <a:lnTo>
                      <a:pt x="8" y="83"/>
                    </a:lnTo>
                    <a:lnTo>
                      <a:pt x="23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solidFill>
                    <a:srgbClr val="000000"/>
                  </a:solidFill>
                </a:endParaRPr>
              </a:p>
            </p:txBody>
          </p:sp>
          <p:sp>
            <p:nvSpPr>
              <p:cNvPr id="42010" name="Line 2684"/>
              <p:cNvSpPr>
                <a:spLocks noChangeShapeType="1"/>
              </p:cNvSpPr>
              <p:nvPr/>
            </p:nvSpPr>
            <p:spPr bwMode="auto">
              <a:xfrm flipV="1">
                <a:off x="1122" y="2942"/>
                <a:ext cx="1" cy="4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42011" name="Freeform 2685"/>
              <p:cNvSpPr>
                <a:spLocks/>
              </p:cNvSpPr>
              <p:nvPr/>
            </p:nvSpPr>
            <p:spPr bwMode="auto">
              <a:xfrm>
                <a:off x="1120" y="2942"/>
                <a:ext cx="5" cy="47"/>
              </a:xfrm>
              <a:custGeom>
                <a:avLst/>
                <a:gdLst>
                  <a:gd name="T0" fmla="*/ 0 w 21"/>
                  <a:gd name="T1" fmla="*/ 0 h 189"/>
                  <a:gd name="T2" fmla="*/ 0 w 21"/>
                  <a:gd name="T3" fmla="*/ 0 h 189"/>
                  <a:gd name="T4" fmla="*/ 0 w 21"/>
                  <a:gd name="T5" fmla="*/ 0 h 189"/>
                  <a:gd name="T6" fmla="*/ 0 w 21"/>
                  <a:gd name="T7" fmla="*/ 0 h 189"/>
                  <a:gd name="T8" fmla="*/ 0 w 21"/>
                  <a:gd name="T9" fmla="*/ 0 h 189"/>
                  <a:gd name="T10" fmla="*/ 0 w 21"/>
                  <a:gd name="T11" fmla="*/ 0 h 189"/>
                  <a:gd name="T12" fmla="*/ 0 60000 65536"/>
                  <a:gd name="T13" fmla="*/ 0 60000 65536"/>
                  <a:gd name="T14" fmla="*/ 0 60000 65536"/>
                  <a:gd name="T15" fmla="*/ 0 60000 65536"/>
                  <a:gd name="T16" fmla="*/ 0 60000 65536"/>
                  <a:gd name="T17" fmla="*/ 0 60000 65536"/>
                  <a:gd name="T18" fmla="*/ 0 w 21"/>
                  <a:gd name="T19" fmla="*/ 0 h 189"/>
                  <a:gd name="T20" fmla="*/ 21 w 21"/>
                  <a:gd name="T21" fmla="*/ 189 h 189"/>
                </a:gdLst>
                <a:ahLst/>
                <a:cxnLst>
                  <a:cxn ang="T12">
                    <a:pos x="T0" y="T1"/>
                  </a:cxn>
                  <a:cxn ang="T13">
                    <a:pos x="T2" y="T3"/>
                  </a:cxn>
                  <a:cxn ang="T14">
                    <a:pos x="T4" y="T5"/>
                  </a:cxn>
                  <a:cxn ang="T15">
                    <a:pos x="T6" y="T7"/>
                  </a:cxn>
                  <a:cxn ang="T16">
                    <a:pos x="T8" y="T9"/>
                  </a:cxn>
                  <a:cxn ang="T17">
                    <a:pos x="T10" y="T11"/>
                  </a:cxn>
                </a:cxnLst>
                <a:rect l="T18" t="T19" r="T20" b="T21"/>
                <a:pathLst>
                  <a:path w="21" h="189">
                    <a:moveTo>
                      <a:pt x="17" y="189"/>
                    </a:moveTo>
                    <a:lnTo>
                      <a:pt x="0" y="188"/>
                    </a:lnTo>
                    <a:lnTo>
                      <a:pt x="4" y="12"/>
                    </a:lnTo>
                    <a:lnTo>
                      <a:pt x="13" y="0"/>
                    </a:lnTo>
                    <a:lnTo>
                      <a:pt x="21" y="12"/>
                    </a:lnTo>
                    <a:lnTo>
                      <a:pt x="17" y="18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solidFill>
                    <a:srgbClr val="000000"/>
                  </a:solidFill>
                </a:endParaRPr>
              </a:p>
            </p:txBody>
          </p:sp>
          <p:sp>
            <p:nvSpPr>
              <p:cNvPr id="42012" name="Line 2686"/>
              <p:cNvSpPr>
                <a:spLocks noChangeShapeType="1"/>
              </p:cNvSpPr>
              <p:nvPr/>
            </p:nvSpPr>
            <p:spPr bwMode="auto">
              <a:xfrm flipH="1" flipV="1">
                <a:off x="1244" y="2942"/>
                <a:ext cx="60" cy="2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42013" name="Freeform 2687"/>
              <p:cNvSpPr>
                <a:spLocks/>
              </p:cNvSpPr>
              <p:nvPr/>
            </p:nvSpPr>
            <p:spPr bwMode="auto">
              <a:xfrm>
                <a:off x="1244" y="2942"/>
                <a:ext cx="60" cy="25"/>
              </a:xfrm>
              <a:custGeom>
                <a:avLst/>
                <a:gdLst>
                  <a:gd name="T0" fmla="*/ 0 w 238"/>
                  <a:gd name="T1" fmla="*/ 0 h 103"/>
                  <a:gd name="T2" fmla="*/ 0 w 238"/>
                  <a:gd name="T3" fmla="*/ 0 h 103"/>
                  <a:gd name="T4" fmla="*/ 0 w 238"/>
                  <a:gd name="T5" fmla="*/ 0 h 103"/>
                  <a:gd name="T6" fmla="*/ 0 w 238"/>
                  <a:gd name="T7" fmla="*/ 0 h 103"/>
                  <a:gd name="T8" fmla="*/ 0 w 238"/>
                  <a:gd name="T9" fmla="*/ 0 h 103"/>
                  <a:gd name="T10" fmla="*/ 0 w 238"/>
                  <a:gd name="T11" fmla="*/ 0 h 103"/>
                  <a:gd name="T12" fmla="*/ 0 w 238"/>
                  <a:gd name="T13" fmla="*/ 0 h 103"/>
                  <a:gd name="T14" fmla="*/ 0 60000 65536"/>
                  <a:gd name="T15" fmla="*/ 0 60000 65536"/>
                  <a:gd name="T16" fmla="*/ 0 60000 65536"/>
                  <a:gd name="T17" fmla="*/ 0 60000 65536"/>
                  <a:gd name="T18" fmla="*/ 0 60000 65536"/>
                  <a:gd name="T19" fmla="*/ 0 60000 65536"/>
                  <a:gd name="T20" fmla="*/ 0 60000 65536"/>
                  <a:gd name="T21" fmla="*/ 0 w 238"/>
                  <a:gd name="T22" fmla="*/ 0 h 103"/>
                  <a:gd name="T23" fmla="*/ 238 w 238"/>
                  <a:gd name="T24" fmla="*/ 103 h 10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8" h="103">
                    <a:moveTo>
                      <a:pt x="238" y="86"/>
                    </a:moveTo>
                    <a:lnTo>
                      <a:pt x="238" y="94"/>
                    </a:lnTo>
                    <a:lnTo>
                      <a:pt x="238" y="103"/>
                    </a:lnTo>
                    <a:lnTo>
                      <a:pt x="7" y="12"/>
                    </a:lnTo>
                    <a:lnTo>
                      <a:pt x="0" y="0"/>
                    </a:lnTo>
                    <a:lnTo>
                      <a:pt x="24" y="0"/>
                    </a:lnTo>
                    <a:lnTo>
                      <a:pt x="238" y="8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solidFill>
                    <a:srgbClr val="000000"/>
                  </a:solidFill>
                </a:endParaRPr>
              </a:p>
            </p:txBody>
          </p:sp>
          <p:sp>
            <p:nvSpPr>
              <p:cNvPr id="42014" name="Line 2688"/>
              <p:cNvSpPr>
                <a:spLocks noChangeShapeType="1"/>
              </p:cNvSpPr>
              <p:nvPr/>
            </p:nvSpPr>
            <p:spPr bwMode="auto">
              <a:xfrm flipH="1">
                <a:off x="1244" y="2924"/>
                <a:ext cx="56" cy="1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42015" name="Freeform 2689"/>
              <p:cNvSpPr>
                <a:spLocks/>
              </p:cNvSpPr>
              <p:nvPr/>
            </p:nvSpPr>
            <p:spPr bwMode="auto">
              <a:xfrm>
                <a:off x="1244" y="2922"/>
                <a:ext cx="57" cy="20"/>
              </a:xfrm>
              <a:custGeom>
                <a:avLst/>
                <a:gdLst>
                  <a:gd name="T0" fmla="*/ 0 w 227"/>
                  <a:gd name="T1" fmla="*/ 0 h 80"/>
                  <a:gd name="T2" fmla="*/ 0 w 227"/>
                  <a:gd name="T3" fmla="*/ 0 h 80"/>
                  <a:gd name="T4" fmla="*/ 0 w 227"/>
                  <a:gd name="T5" fmla="*/ 0 h 80"/>
                  <a:gd name="T6" fmla="*/ 0 w 227"/>
                  <a:gd name="T7" fmla="*/ 0 h 80"/>
                  <a:gd name="T8" fmla="*/ 0 w 227"/>
                  <a:gd name="T9" fmla="*/ 0 h 80"/>
                  <a:gd name="T10" fmla="*/ 0 w 227"/>
                  <a:gd name="T11" fmla="*/ 0 h 80"/>
                  <a:gd name="T12" fmla="*/ 0 w 227"/>
                  <a:gd name="T13" fmla="*/ 0 h 80"/>
                  <a:gd name="T14" fmla="*/ 0 60000 65536"/>
                  <a:gd name="T15" fmla="*/ 0 60000 65536"/>
                  <a:gd name="T16" fmla="*/ 0 60000 65536"/>
                  <a:gd name="T17" fmla="*/ 0 60000 65536"/>
                  <a:gd name="T18" fmla="*/ 0 60000 65536"/>
                  <a:gd name="T19" fmla="*/ 0 60000 65536"/>
                  <a:gd name="T20" fmla="*/ 0 60000 65536"/>
                  <a:gd name="T21" fmla="*/ 0 w 227"/>
                  <a:gd name="T22" fmla="*/ 0 h 80"/>
                  <a:gd name="T23" fmla="*/ 227 w 227"/>
                  <a:gd name="T24" fmla="*/ 80 h 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7" h="80">
                    <a:moveTo>
                      <a:pt x="227" y="0"/>
                    </a:moveTo>
                    <a:lnTo>
                      <a:pt x="227" y="9"/>
                    </a:lnTo>
                    <a:lnTo>
                      <a:pt x="227" y="17"/>
                    </a:lnTo>
                    <a:lnTo>
                      <a:pt x="24" y="80"/>
                    </a:lnTo>
                    <a:lnTo>
                      <a:pt x="0" y="80"/>
                    </a:lnTo>
                    <a:lnTo>
                      <a:pt x="7" y="69"/>
                    </a:lnTo>
                    <a:lnTo>
                      <a:pt x="2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solidFill>
                    <a:srgbClr val="000000"/>
                  </a:solidFill>
                </a:endParaRPr>
              </a:p>
            </p:txBody>
          </p:sp>
          <p:sp>
            <p:nvSpPr>
              <p:cNvPr id="42016" name="Line 2690"/>
              <p:cNvSpPr>
                <a:spLocks noChangeShapeType="1"/>
              </p:cNvSpPr>
              <p:nvPr/>
            </p:nvSpPr>
            <p:spPr bwMode="auto">
              <a:xfrm flipV="1">
                <a:off x="1243" y="2942"/>
                <a:ext cx="1" cy="5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42017" name="Freeform 2691"/>
              <p:cNvSpPr>
                <a:spLocks/>
              </p:cNvSpPr>
              <p:nvPr/>
            </p:nvSpPr>
            <p:spPr bwMode="auto">
              <a:xfrm>
                <a:off x="1241" y="2942"/>
                <a:ext cx="5" cy="57"/>
              </a:xfrm>
              <a:custGeom>
                <a:avLst/>
                <a:gdLst>
                  <a:gd name="T0" fmla="*/ 0 w 21"/>
                  <a:gd name="T1" fmla="*/ 0 h 230"/>
                  <a:gd name="T2" fmla="*/ 0 w 21"/>
                  <a:gd name="T3" fmla="*/ 0 h 230"/>
                  <a:gd name="T4" fmla="*/ 0 w 21"/>
                  <a:gd name="T5" fmla="*/ 0 h 230"/>
                  <a:gd name="T6" fmla="*/ 0 w 21"/>
                  <a:gd name="T7" fmla="*/ 0 h 230"/>
                  <a:gd name="T8" fmla="*/ 0 w 21"/>
                  <a:gd name="T9" fmla="*/ 0 h 230"/>
                  <a:gd name="T10" fmla="*/ 0 w 21"/>
                  <a:gd name="T11" fmla="*/ 0 h 230"/>
                  <a:gd name="T12" fmla="*/ 0 60000 65536"/>
                  <a:gd name="T13" fmla="*/ 0 60000 65536"/>
                  <a:gd name="T14" fmla="*/ 0 60000 65536"/>
                  <a:gd name="T15" fmla="*/ 0 60000 65536"/>
                  <a:gd name="T16" fmla="*/ 0 60000 65536"/>
                  <a:gd name="T17" fmla="*/ 0 60000 65536"/>
                  <a:gd name="T18" fmla="*/ 0 w 21"/>
                  <a:gd name="T19" fmla="*/ 0 h 230"/>
                  <a:gd name="T20" fmla="*/ 21 w 21"/>
                  <a:gd name="T21" fmla="*/ 230 h 230"/>
                </a:gdLst>
                <a:ahLst/>
                <a:cxnLst>
                  <a:cxn ang="T12">
                    <a:pos x="T0" y="T1"/>
                  </a:cxn>
                  <a:cxn ang="T13">
                    <a:pos x="T2" y="T3"/>
                  </a:cxn>
                  <a:cxn ang="T14">
                    <a:pos x="T4" y="T5"/>
                  </a:cxn>
                  <a:cxn ang="T15">
                    <a:pos x="T6" y="T7"/>
                  </a:cxn>
                  <a:cxn ang="T16">
                    <a:pos x="T8" y="T9"/>
                  </a:cxn>
                  <a:cxn ang="T17">
                    <a:pos x="T10" y="T11"/>
                  </a:cxn>
                </a:cxnLst>
                <a:rect l="T18" t="T19" r="T20" b="T21"/>
                <a:pathLst>
                  <a:path w="21" h="230">
                    <a:moveTo>
                      <a:pt x="16" y="230"/>
                    </a:moveTo>
                    <a:lnTo>
                      <a:pt x="0" y="230"/>
                    </a:lnTo>
                    <a:lnTo>
                      <a:pt x="5" y="12"/>
                    </a:lnTo>
                    <a:lnTo>
                      <a:pt x="14" y="0"/>
                    </a:lnTo>
                    <a:lnTo>
                      <a:pt x="21" y="12"/>
                    </a:lnTo>
                    <a:lnTo>
                      <a:pt x="16" y="2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solidFill>
                    <a:srgbClr val="000000"/>
                  </a:solidFill>
                </a:endParaRPr>
              </a:p>
            </p:txBody>
          </p:sp>
          <p:sp>
            <p:nvSpPr>
              <p:cNvPr id="42018" name="Line 2692"/>
              <p:cNvSpPr>
                <a:spLocks noChangeShapeType="1"/>
              </p:cNvSpPr>
              <p:nvPr/>
            </p:nvSpPr>
            <p:spPr bwMode="auto">
              <a:xfrm flipH="1">
                <a:off x="1366" y="2921"/>
                <a:ext cx="57"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42019" name="Freeform 2693"/>
              <p:cNvSpPr>
                <a:spLocks/>
              </p:cNvSpPr>
              <p:nvPr/>
            </p:nvSpPr>
            <p:spPr bwMode="auto">
              <a:xfrm>
                <a:off x="1365" y="2919"/>
                <a:ext cx="58" cy="23"/>
              </a:xfrm>
              <a:custGeom>
                <a:avLst/>
                <a:gdLst>
                  <a:gd name="T0" fmla="*/ 0 w 231"/>
                  <a:gd name="T1" fmla="*/ 0 h 90"/>
                  <a:gd name="T2" fmla="*/ 0 w 231"/>
                  <a:gd name="T3" fmla="*/ 0 h 90"/>
                  <a:gd name="T4" fmla="*/ 0 w 231"/>
                  <a:gd name="T5" fmla="*/ 0 h 90"/>
                  <a:gd name="T6" fmla="*/ 0 w 231"/>
                  <a:gd name="T7" fmla="*/ 0 h 90"/>
                  <a:gd name="T8" fmla="*/ 0 w 231"/>
                  <a:gd name="T9" fmla="*/ 0 h 90"/>
                  <a:gd name="T10" fmla="*/ 0 w 231"/>
                  <a:gd name="T11" fmla="*/ 0 h 90"/>
                  <a:gd name="T12" fmla="*/ 0 w 231"/>
                  <a:gd name="T13" fmla="*/ 0 h 90"/>
                  <a:gd name="T14" fmla="*/ 0 60000 65536"/>
                  <a:gd name="T15" fmla="*/ 0 60000 65536"/>
                  <a:gd name="T16" fmla="*/ 0 60000 65536"/>
                  <a:gd name="T17" fmla="*/ 0 60000 65536"/>
                  <a:gd name="T18" fmla="*/ 0 60000 65536"/>
                  <a:gd name="T19" fmla="*/ 0 60000 65536"/>
                  <a:gd name="T20" fmla="*/ 0 60000 65536"/>
                  <a:gd name="T21" fmla="*/ 0 w 231"/>
                  <a:gd name="T22" fmla="*/ 0 h 90"/>
                  <a:gd name="T23" fmla="*/ 231 w 231"/>
                  <a:gd name="T24" fmla="*/ 90 h 9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1" h="90">
                    <a:moveTo>
                      <a:pt x="231" y="0"/>
                    </a:moveTo>
                    <a:lnTo>
                      <a:pt x="231" y="8"/>
                    </a:lnTo>
                    <a:lnTo>
                      <a:pt x="231" y="16"/>
                    </a:lnTo>
                    <a:lnTo>
                      <a:pt x="22" y="90"/>
                    </a:lnTo>
                    <a:lnTo>
                      <a:pt x="0" y="90"/>
                    </a:lnTo>
                    <a:lnTo>
                      <a:pt x="8" y="79"/>
                    </a:lnTo>
                    <a:lnTo>
                      <a:pt x="23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solidFill>
                    <a:srgbClr val="000000"/>
                  </a:solidFill>
                </a:endParaRPr>
              </a:p>
            </p:txBody>
          </p:sp>
          <p:sp>
            <p:nvSpPr>
              <p:cNvPr id="42020" name="Line 2694"/>
              <p:cNvSpPr>
                <a:spLocks noChangeShapeType="1"/>
              </p:cNvSpPr>
              <p:nvPr/>
            </p:nvSpPr>
            <p:spPr bwMode="auto">
              <a:xfrm flipV="1">
                <a:off x="1364" y="2942"/>
                <a:ext cx="1" cy="5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42021" name="Freeform 2695"/>
              <p:cNvSpPr>
                <a:spLocks/>
              </p:cNvSpPr>
              <p:nvPr/>
            </p:nvSpPr>
            <p:spPr bwMode="auto">
              <a:xfrm>
                <a:off x="1362" y="2942"/>
                <a:ext cx="5" cy="57"/>
              </a:xfrm>
              <a:custGeom>
                <a:avLst/>
                <a:gdLst>
                  <a:gd name="T0" fmla="*/ 0 w 21"/>
                  <a:gd name="T1" fmla="*/ 0 h 230"/>
                  <a:gd name="T2" fmla="*/ 0 w 21"/>
                  <a:gd name="T3" fmla="*/ 0 h 230"/>
                  <a:gd name="T4" fmla="*/ 0 w 21"/>
                  <a:gd name="T5" fmla="*/ 0 h 230"/>
                  <a:gd name="T6" fmla="*/ 0 w 21"/>
                  <a:gd name="T7" fmla="*/ 0 h 230"/>
                  <a:gd name="T8" fmla="*/ 0 w 21"/>
                  <a:gd name="T9" fmla="*/ 0 h 230"/>
                  <a:gd name="T10" fmla="*/ 0 w 21"/>
                  <a:gd name="T11" fmla="*/ 0 h 230"/>
                  <a:gd name="T12" fmla="*/ 0 w 21"/>
                  <a:gd name="T13" fmla="*/ 0 h 230"/>
                  <a:gd name="T14" fmla="*/ 0 w 21"/>
                  <a:gd name="T15" fmla="*/ 0 h 230"/>
                  <a:gd name="T16" fmla="*/ 0 60000 65536"/>
                  <a:gd name="T17" fmla="*/ 0 60000 65536"/>
                  <a:gd name="T18" fmla="*/ 0 60000 65536"/>
                  <a:gd name="T19" fmla="*/ 0 60000 65536"/>
                  <a:gd name="T20" fmla="*/ 0 60000 65536"/>
                  <a:gd name="T21" fmla="*/ 0 60000 65536"/>
                  <a:gd name="T22" fmla="*/ 0 60000 65536"/>
                  <a:gd name="T23" fmla="*/ 0 60000 65536"/>
                  <a:gd name="T24" fmla="*/ 0 w 21"/>
                  <a:gd name="T25" fmla="*/ 0 h 230"/>
                  <a:gd name="T26" fmla="*/ 21 w 21"/>
                  <a:gd name="T27" fmla="*/ 230 h 2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 h="230">
                    <a:moveTo>
                      <a:pt x="0" y="230"/>
                    </a:moveTo>
                    <a:lnTo>
                      <a:pt x="5" y="12"/>
                    </a:lnTo>
                    <a:lnTo>
                      <a:pt x="14" y="0"/>
                    </a:lnTo>
                    <a:lnTo>
                      <a:pt x="21" y="12"/>
                    </a:lnTo>
                    <a:lnTo>
                      <a:pt x="17" y="225"/>
                    </a:lnTo>
                    <a:lnTo>
                      <a:pt x="7" y="230"/>
                    </a:lnTo>
                    <a:lnTo>
                      <a:pt x="0" y="2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solidFill>
                    <a:srgbClr val="000000"/>
                  </a:solidFill>
                </a:endParaRPr>
              </a:p>
            </p:txBody>
          </p:sp>
          <p:sp>
            <p:nvSpPr>
              <p:cNvPr id="42022" name="Line 2696"/>
              <p:cNvSpPr>
                <a:spLocks noChangeShapeType="1"/>
              </p:cNvSpPr>
              <p:nvPr/>
            </p:nvSpPr>
            <p:spPr bwMode="auto">
              <a:xfrm flipV="1">
                <a:off x="880" y="2885"/>
                <a:ext cx="0" cy="5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42023" name="Freeform 2697"/>
              <p:cNvSpPr>
                <a:spLocks/>
              </p:cNvSpPr>
              <p:nvPr/>
            </p:nvSpPr>
            <p:spPr bwMode="auto">
              <a:xfrm>
                <a:off x="878" y="2885"/>
                <a:ext cx="4" cy="57"/>
              </a:xfrm>
              <a:custGeom>
                <a:avLst/>
                <a:gdLst>
                  <a:gd name="T0" fmla="*/ 0 w 17"/>
                  <a:gd name="T1" fmla="*/ 0 h 225"/>
                  <a:gd name="T2" fmla="*/ 0 w 17"/>
                  <a:gd name="T3" fmla="*/ 0 h 225"/>
                  <a:gd name="T4" fmla="*/ 0 w 17"/>
                  <a:gd name="T5" fmla="*/ 0 h 225"/>
                  <a:gd name="T6" fmla="*/ 0 w 17"/>
                  <a:gd name="T7" fmla="*/ 0 h 225"/>
                  <a:gd name="T8" fmla="*/ 0 w 17"/>
                  <a:gd name="T9" fmla="*/ 0 h 225"/>
                  <a:gd name="T10" fmla="*/ 0 w 17"/>
                  <a:gd name="T11" fmla="*/ 0 h 225"/>
                  <a:gd name="T12" fmla="*/ 0 w 17"/>
                  <a:gd name="T13" fmla="*/ 0 h 225"/>
                  <a:gd name="T14" fmla="*/ 0 60000 65536"/>
                  <a:gd name="T15" fmla="*/ 0 60000 65536"/>
                  <a:gd name="T16" fmla="*/ 0 60000 65536"/>
                  <a:gd name="T17" fmla="*/ 0 60000 65536"/>
                  <a:gd name="T18" fmla="*/ 0 60000 65536"/>
                  <a:gd name="T19" fmla="*/ 0 60000 65536"/>
                  <a:gd name="T20" fmla="*/ 0 60000 65536"/>
                  <a:gd name="T21" fmla="*/ 0 w 17"/>
                  <a:gd name="T22" fmla="*/ 0 h 225"/>
                  <a:gd name="T23" fmla="*/ 17 w 17"/>
                  <a:gd name="T24" fmla="*/ 225 h 2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225">
                    <a:moveTo>
                      <a:pt x="16" y="214"/>
                    </a:moveTo>
                    <a:lnTo>
                      <a:pt x="8" y="225"/>
                    </a:lnTo>
                    <a:lnTo>
                      <a:pt x="0" y="214"/>
                    </a:lnTo>
                    <a:lnTo>
                      <a:pt x="0" y="1"/>
                    </a:lnTo>
                    <a:lnTo>
                      <a:pt x="9" y="0"/>
                    </a:lnTo>
                    <a:lnTo>
                      <a:pt x="17" y="4"/>
                    </a:lnTo>
                    <a:lnTo>
                      <a:pt x="16" y="2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solidFill>
                    <a:srgbClr val="000000"/>
                  </a:solidFill>
                </a:endParaRPr>
              </a:p>
            </p:txBody>
          </p:sp>
          <p:sp>
            <p:nvSpPr>
              <p:cNvPr id="42024" name="Line 2698"/>
              <p:cNvSpPr>
                <a:spLocks noChangeShapeType="1"/>
              </p:cNvSpPr>
              <p:nvPr/>
            </p:nvSpPr>
            <p:spPr bwMode="auto">
              <a:xfrm flipH="1" flipV="1">
                <a:off x="1001" y="2885"/>
                <a:ext cx="0" cy="5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42025" name="Freeform 2699"/>
              <p:cNvSpPr>
                <a:spLocks/>
              </p:cNvSpPr>
              <p:nvPr/>
            </p:nvSpPr>
            <p:spPr bwMode="auto">
              <a:xfrm>
                <a:off x="999" y="2885"/>
                <a:ext cx="4" cy="57"/>
              </a:xfrm>
              <a:custGeom>
                <a:avLst/>
                <a:gdLst>
                  <a:gd name="T0" fmla="*/ 0 w 17"/>
                  <a:gd name="T1" fmla="*/ 0 h 225"/>
                  <a:gd name="T2" fmla="*/ 0 w 17"/>
                  <a:gd name="T3" fmla="*/ 0 h 225"/>
                  <a:gd name="T4" fmla="*/ 0 w 17"/>
                  <a:gd name="T5" fmla="*/ 0 h 225"/>
                  <a:gd name="T6" fmla="*/ 0 w 17"/>
                  <a:gd name="T7" fmla="*/ 0 h 225"/>
                  <a:gd name="T8" fmla="*/ 0 w 17"/>
                  <a:gd name="T9" fmla="*/ 0 h 225"/>
                  <a:gd name="T10" fmla="*/ 0 w 17"/>
                  <a:gd name="T11" fmla="*/ 0 h 225"/>
                  <a:gd name="T12" fmla="*/ 0 w 17"/>
                  <a:gd name="T13" fmla="*/ 0 h 225"/>
                  <a:gd name="T14" fmla="*/ 0 60000 65536"/>
                  <a:gd name="T15" fmla="*/ 0 60000 65536"/>
                  <a:gd name="T16" fmla="*/ 0 60000 65536"/>
                  <a:gd name="T17" fmla="*/ 0 60000 65536"/>
                  <a:gd name="T18" fmla="*/ 0 60000 65536"/>
                  <a:gd name="T19" fmla="*/ 0 60000 65536"/>
                  <a:gd name="T20" fmla="*/ 0 60000 65536"/>
                  <a:gd name="T21" fmla="*/ 0 w 17"/>
                  <a:gd name="T22" fmla="*/ 0 h 225"/>
                  <a:gd name="T23" fmla="*/ 17 w 17"/>
                  <a:gd name="T24" fmla="*/ 225 h 2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225">
                    <a:moveTo>
                      <a:pt x="17" y="214"/>
                    </a:moveTo>
                    <a:lnTo>
                      <a:pt x="10" y="225"/>
                    </a:lnTo>
                    <a:lnTo>
                      <a:pt x="1" y="214"/>
                    </a:lnTo>
                    <a:lnTo>
                      <a:pt x="0" y="4"/>
                    </a:lnTo>
                    <a:lnTo>
                      <a:pt x="9" y="0"/>
                    </a:lnTo>
                    <a:lnTo>
                      <a:pt x="17" y="4"/>
                    </a:lnTo>
                    <a:lnTo>
                      <a:pt x="17" y="2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solidFill>
                    <a:srgbClr val="000000"/>
                  </a:solidFill>
                </a:endParaRPr>
              </a:p>
            </p:txBody>
          </p:sp>
          <p:sp>
            <p:nvSpPr>
              <p:cNvPr id="42026" name="Line 2700"/>
              <p:cNvSpPr>
                <a:spLocks noChangeShapeType="1"/>
              </p:cNvSpPr>
              <p:nvPr/>
            </p:nvSpPr>
            <p:spPr bwMode="auto">
              <a:xfrm flipV="1">
                <a:off x="1123" y="2885"/>
                <a:ext cx="0" cy="5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42027" name="Freeform 2701"/>
              <p:cNvSpPr>
                <a:spLocks/>
              </p:cNvSpPr>
              <p:nvPr/>
            </p:nvSpPr>
            <p:spPr bwMode="auto">
              <a:xfrm>
                <a:off x="1121" y="2885"/>
                <a:ext cx="4" cy="57"/>
              </a:xfrm>
              <a:custGeom>
                <a:avLst/>
                <a:gdLst>
                  <a:gd name="T0" fmla="*/ 0 w 17"/>
                  <a:gd name="T1" fmla="*/ 0 h 225"/>
                  <a:gd name="T2" fmla="*/ 0 w 17"/>
                  <a:gd name="T3" fmla="*/ 0 h 225"/>
                  <a:gd name="T4" fmla="*/ 0 w 17"/>
                  <a:gd name="T5" fmla="*/ 0 h 225"/>
                  <a:gd name="T6" fmla="*/ 0 w 17"/>
                  <a:gd name="T7" fmla="*/ 0 h 225"/>
                  <a:gd name="T8" fmla="*/ 0 w 17"/>
                  <a:gd name="T9" fmla="*/ 0 h 225"/>
                  <a:gd name="T10" fmla="*/ 0 w 17"/>
                  <a:gd name="T11" fmla="*/ 0 h 225"/>
                  <a:gd name="T12" fmla="*/ 0 w 17"/>
                  <a:gd name="T13" fmla="*/ 0 h 225"/>
                  <a:gd name="T14" fmla="*/ 0 60000 65536"/>
                  <a:gd name="T15" fmla="*/ 0 60000 65536"/>
                  <a:gd name="T16" fmla="*/ 0 60000 65536"/>
                  <a:gd name="T17" fmla="*/ 0 60000 65536"/>
                  <a:gd name="T18" fmla="*/ 0 60000 65536"/>
                  <a:gd name="T19" fmla="*/ 0 60000 65536"/>
                  <a:gd name="T20" fmla="*/ 0 60000 65536"/>
                  <a:gd name="T21" fmla="*/ 0 w 17"/>
                  <a:gd name="T22" fmla="*/ 0 h 225"/>
                  <a:gd name="T23" fmla="*/ 17 w 17"/>
                  <a:gd name="T24" fmla="*/ 225 h 2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225">
                    <a:moveTo>
                      <a:pt x="17" y="214"/>
                    </a:moveTo>
                    <a:lnTo>
                      <a:pt x="9" y="225"/>
                    </a:lnTo>
                    <a:lnTo>
                      <a:pt x="0" y="214"/>
                    </a:lnTo>
                    <a:lnTo>
                      <a:pt x="0" y="4"/>
                    </a:lnTo>
                    <a:lnTo>
                      <a:pt x="9" y="0"/>
                    </a:lnTo>
                    <a:lnTo>
                      <a:pt x="17" y="4"/>
                    </a:lnTo>
                    <a:lnTo>
                      <a:pt x="17" y="2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solidFill>
                    <a:srgbClr val="000000"/>
                  </a:solidFill>
                </a:endParaRPr>
              </a:p>
            </p:txBody>
          </p:sp>
          <p:sp>
            <p:nvSpPr>
              <p:cNvPr id="42028" name="Line 2702"/>
              <p:cNvSpPr>
                <a:spLocks noChangeShapeType="1"/>
              </p:cNvSpPr>
              <p:nvPr/>
            </p:nvSpPr>
            <p:spPr bwMode="auto">
              <a:xfrm flipH="1" flipV="1">
                <a:off x="1242" y="2883"/>
                <a:ext cx="2" cy="5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42029" name="Freeform 2703"/>
              <p:cNvSpPr>
                <a:spLocks/>
              </p:cNvSpPr>
              <p:nvPr/>
            </p:nvSpPr>
            <p:spPr bwMode="auto">
              <a:xfrm>
                <a:off x="1240" y="2882"/>
                <a:ext cx="6" cy="60"/>
              </a:xfrm>
              <a:custGeom>
                <a:avLst/>
                <a:gdLst>
                  <a:gd name="T0" fmla="*/ 0 w 23"/>
                  <a:gd name="T1" fmla="*/ 0 h 237"/>
                  <a:gd name="T2" fmla="*/ 0 w 23"/>
                  <a:gd name="T3" fmla="*/ 0 h 237"/>
                  <a:gd name="T4" fmla="*/ 0 w 23"/>
                  <a:gd name="T5" fmla="*/ 0 h 237"/>
                  <a:gd name="T6" fmla="*/ 0 w 23"/>
                  <a:gd name="T7" fmla="*/ 0 h 237"/>
                  <a:gd name="T8" fmla="*/ 0 w 23"/>
                  <a:gd name="T9" fmla="*/ 0 h 237"/>
                  <a:gd name="T10" fmla="*/ 0 w 23"/>
                  <a:gd name="T11" fmla="*/ 0 h 237"/>
                  <a:gd name="T12" fmla="*/ 0 w 23"/>
                  <a:gd name="T13" fmla="*/ 0 h 237"/>
                  <a:gd name="T14" fmla="*/ 0 60000 65536"/>
                  <a:gd name="T15" fmla="*/ 0 60000 65536"/>
                  <a:gd name="T16" fmla="*/ 0 60000 65536"/>
                  <a:gd name="T17" fmla="*/ 0 60000 65536"/>
                  <a:gd name="T18" fmla="*/ 0 60000 65536"/>
                  <a:gd name="T19" fmla="*/ 0 60000 65536"/>
                  <a:gd name="T20" fmla="*/ 0 60000 65536"/>
                  <a:gd name="T21" fmla="*/ 0 w 23"/>
                  <a:gd name="T22" fmla="*/ 0 h 237"/>
                  <a:gd name="T23" fmla="*/ 23 w 23"/>
                  <a:gd name="T24" fmla="*/ 237 h 2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 h="237">
                    <a:moveTo>
                      <a:pt x="23" y="226"/>
                    </a:moveTo>
                    <a:lnTo>
                      <a:pt x="16" y="237"/>
                    </a:lnTo>
                    <a:lnTo>
                      <a:pt x="7" y="226"/>
                    </a:lnTo>
                    <a:lnTo>
                      <a:pt x="0" y="5"/>
                    </a:lnTo>
                    <a:lnTo>
                      <a:pt x="9" y="0"/>
                    </a:lnTo>
                    <a:lnTo>
                      <a:pt x="17" y="4"/>
                    </a:lnTo>
                    <a:lnTo>
                      <a:pt x="23" y="2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solidFill>
                    <a:srgbClr val="000000"/>
                  </a:solidFill>
                </a:endParaRPr>
              </a:p>
            </p:txBody>
          </p:sp>
          <p:sp>
            <p:nvSpPr>
              <p:cNvPr id="42030" name="Line 2704"/>
              <p:cNvSpPr>
                <a:spLocks noChangeShapeType="1"/>
              </p:cNvSpPr>
              <p:nvPr/>
            </p:nvSpPr>
            <p:spPr bwMode="auto">
              <a:xfrm flipV="1">
                <a:off x="1365" y="2883"/>
                <a:ext cx="1" cy="5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42031" name="Freeform 2705"/>
              <p:cNvSpPr>
                <a:spLocks/>
              </p:cNvSpPr>
              <p:nvPr/>
            </p:nvSpPr>
            <p:spPr bwMode="auto">
              <a:xfrm>
                <a:off x="1363" y="2882"/>
                <a:ext cx="5" cy="60"/>
              </a:xfrm>
              <a:custGeom>
                <a:avLst/>
                <a:gdLst>
                  <a:gd name="T0" fmla="*/ 0 w 17"/>
                  <a:gd name="T1" fmla="*/ 0 h 237"/>
                  <a:gd name="T2" fmla="*/ 0 w 17"/>
                  <a:gd name="T3" fmla="*/ 0 h 237"/>
                  <a:gd name="T4" fmla="*/ 0 w 17"/>
                  <a:gd name="T5" fmla="*/ 0 h 237"/>
                  <a:gd name="T6" fmla="*/ 0 w 17"/>
                  <a:gd name="T7" fmla="*/ 0 h 237"/>
                  <a:gd name="T8" fmla="*/ 0 w 17"/>
                  <a:gd name="T9" fmla="*/ 0 h 237"/>
                  <a:gd name="T10" fmla="*/ 0 w 17"/>
                  <a:gd name="T11" fmla="*/ 0 h 237"/>
                  <a:gd name="T12" fmla="*/ 0 w 17"/>
                  <a:gd name="T13" fmla="*/ 0 h 237"/>
                  <a:gd name="T14" fmla="*/ 0 60000 65536"/>
                  <a:gd name="T15" fmla="*/ 0 60000 65536"/>
                  <a:gd name="T16" fmla="*/ 0 60000 65536"/>
                  <a:gd name="T17" fmla="*/ 0 60000 65536"/>
                  <a:gd name="T18" fmla="*/ 0 60000 65536"/>
                  <a:gd name="T19" fmla="*/ 0 60000 65536"/>
                  <a:gd name="T20" fmla="*/ 0 60000 65536"/>
                  <a:gd name="T21" fmla="*/ 0 w 17"/>
                  <a:gd name="T22" fmla="*/ 0 h 237"/>
                  <a:gd name="T23" fmla="*/ 17 w 17"/>
                  <a:gd name="T24" fmla="*/ 237 h 2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237">
                    <a:moveTo>
                      <a:pt x="17" y="226"/>
                    </a:moveTo>
                    <a:lnTo>
                      <a:pt x="9" y="237"/>
                    </a:lnTo>
                    <a:lnTo>
                      <a:pt x="0" y="226"/>
                    </a:lnTo>
                    <a:lnTo>
                      <a:pt x="2" y="5"/>
                    </a:lnTo>
                    <a:lnTo>
                      <a:pt x="10" y="0"/>
                    </a:lnTo>
                    <a:lnTo>
                      <a:pt x="17" y="5"/>
                    </a:lnTo>
                    <a:lnTo>
                      <a:pt x="17" y="2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solidFill>
                    <a:srgbClr val="000000"/>
                  </a:solidFill>
                </a:endParaRPr>
              </a:p>
            </p:txBody>
          </p:sp>
          <p:sp>
            <p:nvSpPr>
              <p:cNvPr id="42032" name="Line 2706"/>
              <p:cNvSpPr>
                <a:spLocks noChangeShapeType="1"/>
              </p:cNvSpPr>
              <p:nvPr/>
            </p:nvSpPr>
            <p:spPr bwMode="auto">
              <a:xfrm flipH="1" flipV="1">
                <a:off x="941" y="2921"/>
                <a:ext cx="60"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42033" name="Freeform 2707"/>
              <p:cNvSpPr>
                <a:spLocks/>
              </p:cNvSpPr>
              <p:nvPr/>
            </p:nvSpPr>
            <p:spPr bwMode="auto">
              <a:xfrm>
                <a:off x="940" y="2919"/>
                <a:ext cx="61" cy="23"/>
              </a:xfrm>
              <a:custGeom>
                <a:avLst/>
                <a:gdLst>
                  <a:gd name="T0" fmla="*/ 0 w 245"/>
                  <a:gd name="T1" fmla="*/ 0 h 90"/>
                  <a:gd name="T2" fmla="*/ 0 w 245"/>
                  <a:gd name="T3" fmla="*/ 0 h 90"/>
                  <a:gd name="T4" fmla="*/ 0 w 245"/>
                  <a:gd name="T5" fmla="*/ 0 h 90"/>
                  <a:gd name="T6" fmla="*/ 0 w 245"/>
                  <a:gd name="T7" fmla="*/ 0 h 90"/>
                  <a:gd name="T8" fmla="*/ 0 w 245"/>
                  <a:gd name="T9" fmla="*/ 0 h 90"/>
                  <a:gd name="T10" fmla="*/ 0 w 245"/>
                  <a:gd name="T11" fmla="*/ 0 h 90"/>
                  <a:gd name="T12" fmla="*/ 0 w 245"/>
                  <a:gd name="T13" fmla="*/ 0 h 90"/>
                  <a:gd name="T14" fmla="*/ 0 60000 65536"/>
                  <a:gd name="T15" fmla="*/ 0 60000 65536"/>
                  <a:gd name="T16" fmla="*/ 0 60000 65536"/>
                  <a:gd name="T17" fmla="*/ 0 60000 65536"/>
                  <a:gd name="T18" fmla="*/ 0 60000 65536"/>
                  <a:gd name="T19" fmla="*/ 0 60000 65536"/>
                  <a:gd name="T20" fmla="*/ 0 60000 65536"/>
                  <a:gd name="T21" fmla="*/ 0 w 245"/>
                  <a:gd name="T22" fmla="*/ 0 h 90"/>
                  <a:gd name="T23" fmla="*/ 245 w 245"/>
                  <a:gd name="T24" fmla="*/ 90 h 9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5" h="90">
                    <a:moveTo>
                      <a:pt x="236" y="79"/>
                    </a:moveTo>
                    <a:lnTo>
                      <a:pt x="245" y="90"/>
                    </a:lnTo>
                    <a:lnTo>
                      <a:pt x="221" y="90"/>
                    </a:lnTo>
                    <a:lnTo>
                      <a:pt x="0" y="16"/>
                    </a:lnTo>
                    <a:lnTo>
                      <a:pt x="0" y="8"/>
                    </a:lnTo>
                    <a:lnTo>
                      <a:pt x="0" y="0"/>
                    </a:lnTo>
                    <a:lnTo>
                      <a:pt x="236" y="7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solidFill>
                    <a:srgbClr val="000000"/>
                  </a:solidFill>
                </a:endParaRPr>
              </a:p>
            </p:txBody>
          </p:sp>
          <p:sp>
            <p:nvSpPr>
              <p:cNvPr id="42034" name="Line 2708"/>
              <p:cNvSpPr>
                <a:spLocks noChangeShapeType="1"/>
              </p:cNvSpPr>
              <p:nvPr/>
            </p:nvSpPr>
            <p:spPr bwMode="auto">
              <a:xfrm flipH="1" flipV="1">
                <a:off x="1063" y="2920"/>
                <a:ext cx="59"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42035" name="Freeform 2709"/>
              <p:cNvSpPr>
                <a:spLocks/>
              </p:cNvSpPr>
              <p:nvPr/>
            </p:nvSpPr>
            <p:spPr bwMode="auto">
              <a:xfrm>
                <a:off x="1063" y="2918"/>
                <a:ext cx="60" cy="24"/>
              </a:xfrm>
              <a:custGeom>
                <a:avLst/>
                <a:gdLst>
                  <a:gd name="T0" fmla="*/ 0 w 238"/>
                  <a:gd name="T1" fmla="*/ 0 h 94"/>
                  <a:gd name="T2" fmla="*/ 0 w 238"/>
                  <a:gd name="T3" fmla="*/ 0 h 94"/>
                  <a:gd name="T4" fmla="*/ 0 w 238"/>
                  <a:gd name="T5" fmla="*/ 0 h 94"/>
                  <a:gd name="T6" fmla="*/ 0 w 238"/>
                  <a:gd name="T7" fmla="*/ 0 h 94"/>
                  <a:gd name="T8" fmla="*/ 0 w 238"/>
                  <a:gd name="T9" fmla="*/ 0 h 94"/>
                  <a:gd name="T10" fmla="*/ 0 w 238"/>
                  <a:gd name="T11" fmla="*/ 0 h 94"/>
                  <a:gd name="T12" fmla="*/ 0 w 238"/>
                  <a:gd name="T13" fmla="*/ 0 h 94"/>
                  <a:gd name="T14" fmla="*/ 0 60000 65536"/>
                  <a:gd name="T15" fmla="*/ 0 60000 65536"/>
                  <a:gd name="T16" fmla="*/ 0 60000 65536"/>
                  <a:gd name="T17" fmla="*/ 0 60000 65536"/>
                  <a:gd name="T18" fmla="*/ 0 60000 65536"/>
                  <a:gd name="T19" fmla="*/ 0 60000 65536"/>
                  <a:gd name="T20" fmla="*/ 0 60000 65536"/>
                  <a:gd name="T21" fmla="*/ 0 w 238"/>
                  <a:gd name="T22" fmla="*/ 0 h 94"/>
                  <a:gd name="T23" fmla="*/ 238 w 238"/>
                  <a:gd name="T24" fmla="*/ 94 h 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8" h="94">
                    <a:moveTo>
                      <a:pt x="229" y="83"/>
                    </a:moveTo>
                    <a:lnTo>
                      <a:pt x="238" y="94"/>
                    </a:lnTo>
                    <a:lnTo>
                      <a:pt x="215" y="94"/>
                    </a:lnTo>
                    <a:lnTo>
                      <a:pt x="0" y="17"/>
                    </a:lnTo>
                    <a:lnTo>
                      <a:pt x="0" y="9"/>
                    </a:lnTo>
                    <a:lnTo>
                      <a:pt x="0" y="0"/>
                    </a:lnTo>
                    <a:lnTo>
                      <a:pt x="229" y="8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solidFill>
                    <a:srgbClr val="000000"/>
                  </a:solidFill>
                </a:endParaRPr>
              </a:p>
            </p:txBody>
          </p:sp>
          <p:sp>
            <p:nvSpPr>
              <p:cNvPr id="42036" name="Line 2710"/>
              <p:cNvSpPr>
                <a:spLocks noChangeShapeType="1"/>
              </p:cNvSpPr>
              <p:nvPr/>
            </p:nvSpPr>
            <p:spPr bwMode="auto">
              <a:xfrm flipH="1" flipV="1">
                <a:off x="1181" y="2920"/>
                <a:ext cx="63"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42037" name="Freeform 2711"/>
              <p:cNvSpPr>
                <a:spLocks/>
              </p:cNvSpPr>
              <p:nvPr/>
            </p:nvSpPr>
            <p:spPr bwMode="auto">
              <a:xfrm>
                <a:off x="1181" y="2918"/>
                <a:ext cx="63" cy="24"/>
              </a:xfrm>
              <a:custGeom>
                <a:avLst/>
                <a:gdLst>
                  <a:gd name="T0" fmla="*/ 0 w 253"/>
                  <a:gd name="T1" fmla="*/ 0 h 94"/>
                  <a:gd name="T2" fmla="*/ 0 w 253"/>
                  <a:gd name="T3" fmla="*/ 0 h 94"/>
                  <a:gd name="T4" fmla="*/ 0 w 253"/>
                  <a:gd name="T5" fmla="*/ 0 h 94"/>
                  <a:gd name="T6" fmla="*/ 0 w 253"/>
                  <a:gd name="T7" fmla="*/ 0 h 94"/>
                  <a:gd name="T8" fmla="*/ 0 w 253"/>
                  <a:gd name="T9" fmla="*/ 0 h 94"/>
                  <a:gd name="T10" fmla="*/ 0 w 253"/>
                  <a:gd name="T11" fmla="*/ 0 h 94"/>
                  <a:gd name="T12" fmla="*/ 0 w 253"/>
                  <a:gd name="T13" fmla="*/ 0 h 94"/>
                  <a:gd name="T14" fmla="*/ 0 60000 65536"/>
                  <a:gd name="T15" fmla="*/ 0 60000 65536"/>
                  <a:gd name="T16" fmla="*/ 0 60000 65536"/>
                  <a:gd name="T17" fmla="*/ 0 60000 65536"/>
                  <a:gd name="T18" fmla="*/ 0 60000 65536"/>
                  <a:gd name="T19" fmla="*/ 0 60000 65536"/>
                  <a:gd name="T20" fmla="*/ 0 60000 65536"/>
                  <a:gd name="T21" fmla="*/ 0 w 253"/>
                  <a:gd name="T22" fmla="*/ 0 h 94"/>
                  <a:gd name="T23" fmla="*/ 253 w 253"/>
                  <a:gd name="T24" fmla="*/ 94 h 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3" h="94">
                    <a:moveTo>
                      <a:pt x="244" y="83"/>
                    </a:moveTo>
                    <a:lnTo>
                      <a:pt x="253" y="94"/>
                    </a:lnTo>
                    <a:lnTo>
                      <a:pt x="229" y="94"/>
                    </a:lnTo>
                    <a:lnTo>
                      <a:pt x="0" y="17"/>
                    </a:lnTo>
                    <a:lnTo>
                      <a:pt x="0" y="9"/>
                    </a:lnTo>
                    <a:lnTo>
                      <a:pt x="0" y="0"/>
                    </a:lnTo>
                    <a:lnTo>
                      <a:pt x="244" y="8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solidFill>
                    <a:srgbClr val="000000"/>
                  </a:solidFill>
                </a:endParaRPr>
              </a:p>
            </p:txBody>
          </p:sp>
          <p:sp>
            <p:nvSpPr>
              <p:cNvPr id="42038" name="Line 2712"/>
              <p:cNvSpPr>
                <a:spLocks noChangeShapeType="1"/>
              </p:cNvSpPr>
              <p:nvPr/>
            </p:nvSpPr>
            <p:spPr bwMode="auto">
              <a:xfrm flipH="1" flipV="1">
                <a:off x="1423" y="2921"/>
                <a:ext cx="61"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42039" name="Freeform 2713"/>
              <p:cNvSpPr>
                <a:spLocks/>
              </p:cNvSpPr>
              <p:nvPr/>
            </p:nvSpPr>
            <p:spPr bwMode="auto">
              <a:xfrm>
                <a:off x="1423" y="2919"/>
                <a:ext cx="62" cy="23"/>
              </a:xfrm>
              <a:custGeom>
                <a:avLst/>
                <a:gdLst>
                  <a:gd name="T0" fmla="*/ 0 w 245"/>
                  <a:gd name="T1" fmla="*/ 0 h 93"/>
                  <a:gd name="T2" fmla="*/ 0 w 245"/>
                  <a:gd name="T3" fmla="*/ 0 h 93"/>
                  <a:gd name="T4" fmla="*/ 0 w 245"/>
                  <a:gd name="T5" fmla="*/ 0 h 93"/>
                  <a:gd name="T6" fmla="*/ 0 w 245"/>
                  <a:gd name="T7" fmla="*/ 0 h 93"/>
                  <a:gd name="T8" fmla="*/ 0 w 245"/>
                  <a:gd name="T9" fmla="*/ 0 h 93"/>
                  <a:gd name="T10" fmla="*/ 0 w 245"/>
                  <a:gd name="T11" fmla="*/ 0 h 93"/>
                  <a:gd name="T12" fmla="*/ 0 w 245"/>
                  <a:gd name="T13" fmla="*/ 0 h 93"/>
                  <a:gd name="T14" fmla="*/ 0 60000 65536"/>
                  <a:gd name="T15" fmla="*/ 0 60000 65536"/>
                  <a:gd name="T16" fmla="*/ 0 60000 65536"/>
                  <a:gd name="T17" fmla="*/ 0 60000 65536"/>
                  <a:gd name="T18" fmla="*/ 0 60000 65536"/>
                  <a:gd name="T19" fmla="*/ 0 60000 65536"/>
                  <a:gd name="T20" fmla="*/ 0 60000 65536"/>
                  <a:gd name="T21" fmla="*/ 0 w 245"/>
                  <a:gd name="T22" fmla="*/ 0 h 93"/>
                  <a:gd name="T23" fmla="*/ 245 w 245"/>
                  <a:gd name="T24" fmla="*/ 93 h 9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5" h="93">
                    <a:moveTo>
                      <a:pt x="238" y="82"/>
                    </a:moveTo>
                    <a:lnTo>
                      <a:pt x="245" y="92"/>
                    </a:lnTo>
                    <a:lnTo>
                      <a:pt x="221" y="93"/>
                    </a:lnTo>
                    <a:lnTo>
                      <a:pt x="0" y="16"/>
                    </a:lnTo>
                    <a:lnTo>
                      <a:pt x="0" y="8"/>
                    </a:lnTo>
                    <a:lnTo>
                      <a:pt x="0" y="0"/>
                    </a:lnTo>
                    <a:lnTo>
                      <a:pt x="238" y="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solidFill>
                    <a:srgbClr val="000000"/>
                  </a:solidFill>
                </a:endParaRPr>
              </a:p>
            </p:txBody>
          </p:sp>
          <p:sp>
            <p:nvSpPr>
              <p:cNvPr id="42040" name="Line 2714"/>
              <p:cNvSpPr>
                <a:spLocks noChangeShapeType="1"/>
              </p:cNvSpPr>
              <p:nvPr/>
            </p:nvSpPr>
            <p:spPr bwMode="auto">
              <a:xfrm flipH="1" flipV="1">
                <a:off x="1301" y="2924"/>
                <a:ext cx="64" cy="1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42041" name="Freeform 2715"/>
              <p:cNvSpPr>
                <a:spLocks/>
              </p:cNvSpPr>
              <p:nvPr/>
            </p:nvSpPr>
            <p:spPr bwMode="auto">
              <a:xfrm>
                <a:off x="1301" y="2922"/>
                <a:ext cx="64" cy="20"/>
              </a:xfrm>
              <a:custGeom>
                <a:avLst/>
                <a:gdLst>
                  <a:gd name="T0" fmla="*/ 0 w 258"/>
                  <a:gd name="T1" fmla="*/ 0 h 81"/>
                  <a:gd name="T2" fmla="*/ 0 w 258"/>
                  <a:gd name="T3" fmla="*/ 0 h 81"/>
                  <a:gd name="T4" fmla="*/ 0 w 258"/>
                  <a:gd name="T5" fmla="*/ 0 h 81"/>
                  <a:gd name="T6" fmla="*/ 0 w 258"/>
                  <a:gd name="T7" fmla="*/ 0 h 81"/>
                  <a:gd name="T8" fmla="*/ 0 w 258"/>
                  <a:gd name="T9" fmla="*/ 0 h 81"/>
                  <a:gd name="T10" fmla="*/ 0 w 258"/>
                  <a:gd name="T11" fmla="*/ 0 h 81"/>
                  <a:gd name="T12" fmla="*/ 0 w 258"/>
                  <a:gd name="T13" fmla="*/ 0 h 81"/>
                  <a:gd name="T14" fmla="*/ 0 60000 65536"/>
                  <a:gd name="T15" fmla="*/ 0 60000 65536"/>
                  <a:gd name="T16" fmla="*/ 0 60000 65536"/>
                  <a:gd name="T17" fmla="*/ 0 60000 65536"/>
                  <a:gd name="T18" fmla="*/ 0 60000 65536"/>
                  <a:gd name="T19" fmla="*/ 0 60000 65536"/>
                  <a:gd name="T20" fmla="*/ 0 60000 65536"/>
                  <a:gd name="T21" fmla="*/ 0 w 258"/>
                  <a:gd name="T22" fmla="*/ 0 h 81"/>
                  <a:gd name="T23" fmla="*/ 258 w 258"/>
                  <a:gd name="T24" fmla="*/ 81 h 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8" h="81">
                    <a:moveTo>
                      <a:pt x="249" y="69"/>
                    </a:moveTo>
                    <a:lnTo>
                      <a:pt x="258" y="80"/>
                    </a:lnTo>
                    <a:lnTo>
                      <a:pt x="232" y="81"/>
                    </a:lnTo>
                    <a:lnTo>
                      <a:pt x="0" y="17"/>
                    </a:lnTo>
                    <a:lnTo>
                      <a:pt x="0" y="9"/>
                    </a:lnTo>
                    <a:lnTo>
                      <a:pt x="0" y="0"/>
                    </a:lnTo>
                    <a:lnTo>
                      <a:pt x="249" y="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solidFill>
                    <a:srgbClr val="000000"/>
                  </a:solidFill>
                </a:endParaRPr>
              </a:p>
            </p:txBody>
          </p:sp>
          <p:sp>
            <p:nvSpPr>
              <p:cNvPr id="42042" name="Line 2716"/>
              <p:cNvSpPr>
                <a:spLocks noChangeShapeType="1"/>
              </p:cNvSpPr>
              <p:nvPr/>
            </p:nvSpPr>
            <p:spPr bwMode="auto">
              <a:xfrm flipH="1">
                <a:off x="941" y="2942"/>
                <a:ext cx="60" cy="2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42043" name="Freeform 2717"/>
              <p:cNvSpPr>
                <a:spLocks/>
              </p:cNvSpPr>
              <p:nvPr/>
            </p:nvSpPr>
            <p:spPr bwMode="auto">
              <a:xfrm>
                <a:off x="940" y="2942"/>
                <a:ext cx="61" cy="25"/>
              </a:xfrm>
              <a:custGeom>
                <a:avLst/>
                <a:gdLst>
                  <a:gd name="T0" fmla="*/ 0 w 245"/>
                  <a:gd name="T1" fmla="*/ 0 h 103"/>
                  <a:gd name="T2" fmla="*/ 0 w 245"/>
                  <a:gd name="T3" fmla="*/ 0 h 103"/>
                  <a:gd name="T4" fmla="*/ 0 w 245"/>
                  <a:gd name="T5" fmla="*/ 0 h 103"/>
                  <a:gd name="T6" fmla="*/ 0 w 245"/>
                  <a:gd name="T7" fmla="*/ 0 h 103"/>
                  <a:gd name="T8" fmla="*/ 0 w 245"/>
                  <a:gd name="T9" fmla="*/ 0 h 103"/>
                  <a:gd name="T10" fmla="*/ 0 w 245"/>
                  <a:gd name="T11" fmla="*/ 0 h 103"/>
                  <a:gd name="T12" fmla="*/ 0 w 245"/>
                  <a:gd name="T13" fmla="*/ 0 h 103"/>
                  <a:gd name="T14" fmla="*/ 0 60000 65536"/>
                  <a:gd name="T15" fmla="*/ 0 60000 65536"/>
                  <a:gd name="T16" fmla="*/ 0 60000 65536"/>
                  <a:gd name="T17" fmla="*/ 0 60000 65536"/>
                  <a:gd name="T18" fmla="*/ 0 60000 65536"/>
                  <a:gd name="T19" fmla="*/ 0 60000 65536"/>
                  <a:gd name="T20" fmla="*/ 0 60000 65536"/>
                  <a:gd name="T21" fmla="*/ 0 w 245"/>
                  <a:gd name="T22" fmla="*/ 0 h 103"/>
                  <a:gd name="T23" fmla="*/ 245 w 245"/>
                  <a:gd name="T24" fmla="*/ 103 h 10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5" h="103">
                    <a:moveTo>
                      <a:pt x="221" y="0"/>
                    </a:moveTo>
                    <a:lnTo>
                      <a:pt x="245" y="0"/>
                    </a:lnTo>
                    <a:lnTo>
                      <a:pt x="236" y="12"/>
                    </a:lnTo>
                    <a:lnTo>
                      <a:pt x="0" y="103"/>
                    </a:lnTo>
                    <a:lnTo>
                      <a:pt x="0" y="94"/>
                    </a:lnTo>
                    <a:lnTo>
                      <a:pt x="0" y="86"/>
                    </a:lnTo>
                    <a:lnTo>
                      <a:pt x="22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solidFill>
                    <a:srgbClr val="000000"/>
                  </a:solidFill>
                </a:endParaRPr>
              </a:p>
            </p:txBody>
          </p:sp>
          <p:sp>
            <p:nvSpPr>
              <p:cNvPr id="42044" name="Line 2718"/>
              <p:cNvSpPr>
                <a:spLocks noChangeShapeType="1"/>
              </p:cNvSpPr>
              <p:nvPr/>
            </p:nvSpPr>
            <p:spPr bwMode="auto">
              <a:xfrm flipH="1">
                <a:off x="1062" y="2942"/>
                <a:ext cx="60" cy="2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42045" name="Freeform 2719"/>
              <p:cNvSpPr>
                <a:spLocks/>
              </p:cNvSpPr>
              <p:nvPr/>
            </p:nvSpPr>
            <p:spPr bwMode="auto">
              <a:xfrm>
                <a:off x="1061" y="2942"/>
                <a:ext cx="62" cy="25"/>
              </a:xfrm>
              <a:custGeom>
                <a:avLst/>
                <a:gdLst>
                  <a:gd name="T0" fmla="*/ 0 w 247"/>
                  <a:gd name="T1" fmla="*/ 0 h 101"/>
                  <a:gd name="T2" fmla="*/ 0 w 247"/>
                  <a:gd name="T3" fmla="*/ 0 h 101"/>
                  <a:gd name="T4" fmla="*/ 0 w 247"/>
                  <a:gd name="T5" fmla="*/ 0 h 101"/>
                  <a:gd name="T6" fmla="*/ 0 w 247"/>
                  <a:gd name="T7" fmla="*/ 0 h 101"/>
                  <a:gd name="T8" fmla="*/ 0 w 247"/>
                  <a:gd name="T9" fmla="*/ 0 h 101"/>
                  <a:gd name="T10" fmla="*/ 0 w 247"/>
                  <a:gd name="T11" fmla="*/ 0 h 101"/>
                  <a:gd name="T12" fmla="*/ 0 w 247"/>
                  <a:gd name="T13" fmla="*/ 0 h 101"/>
                  <a:gd name="T14" fmla="*/ 0 60000 65536"/>
                  <a:gd name="T15" fmla="*/ 0 60000 65536"/>
                  <a:gd name="T16" fmla="*/ 0 60000 65536"/>
                  <a:gd name="T17" fmla="*/ 0 60000 65536"/>
                  <a:gd name="T18" fmla="*/ 0 60000 65536"/>
                  <a:gd name="T19" fmla="*/ 0 60000 65536"/>
                  <a:gd name="T20" fmla="*/ 0 60000 65536"/>
                  <a:gd name="T21" fmla="*/ 0 w 247"/>
                  <a:gd name="T22" fmla="*/ 0 h 101"/>
                  <a:gd name="T23" fmla="*/ 247 w 247"/>
                  <a:gd name="T24" fmla="*/ 101 h 10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7" h="101">
                    <a:moveTo>
                      <a:pt x="224" y="0"/>
                    </a:moveTo>
                    <a:lnTo>
                      <a:pt x="247" y="0"/>
                    </a:lnTo>
                    <a:lnTo>
                      <a:pt x="238" y="12"/>
                    </a:lnTo>
                    <a:lnTo>
                      <a:pt x="5" y="101"/>
                    </a:lnTo>
                    <a:lnTo>
                      <a:pt x="0" y="94"/>
                    </a:lnTo>
                    <a:lnTo>
                      <a:pt x="0" y="86"/>
                    </a:lnTo>
                    <a:lnTo>
                      <a:pt x="22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solidFill>
                    <a:srgbClr val="000000"/>
                  </a:solidFill>
                </a:endParaRPr>
              </a:p>
            </p:txBody>
          </p:sp>
          <p:sp>
            <p:nvSpPr>
              <p:cNvPr id="42046" name="Line 2720"/>
              <p:cNvSpPr>
                <a:spLocks noChangeShapeType="1"/>
              </p:cNvSpPr>
              <p:nvPr/>
            </p:nvSpPr>
            <p:spPr bwMode="auto">
              <a:xfrm flipH="1">
                <a:off x="1181" y="2942"/>
                <a:ext cx="63" cy="2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42047" name="Freeform 2721"/>
              <p:cNvSpPr>
                <a:spLocks/>
              </p:cNvSpPr>
              <p:nvPr/>
            </p:nvSpPr>
            <p:spPr bwMode="auto">
              <a:xfrm>
                <a:off x="1181" y="2942"/>
                <a:ext cx="63" cy="25"/>
              </a:xfrm>
              <a:custGeom>
                <a:avLst/>
                <a:gdLst>
                  <a:gd name="T0" fmla="*/ 0 w 253"/>
                  <a:gd name="T1" fmla="*/ 0 h 103"/>
                  <a:gd name="T2" fmla="*/ 0 w 253"/>
                  <a:gd name="T3" fmla="*/ 0 h 103"/>
                  <a:gd name="T4" fmla="*/ 0 w 253"/>
                  <a:gd name="T5" fmla="*/ 0 h 103"/>
                  <a:gd name="T6" fmla="*/ 0 w 253"/>
                  <a:gd name="T7" fmla="*/ 0 h 103"/>
                  <a:gd name="T8" fmla="*/ 0 w 253"/>
                  <a:gd name="T9" fmla="*/ 0 h 103"/>
                  <a:gd name="T10" fmla="*/ 0 w 253"/>
                  <a:gd name="T11" fmla="*/ 0 h 103"/>
                  <a:gd name="T12" fmla="*/ 0 w 253"/>
                  <a:gd name="T13" fmla="*/ 0 h 103"/>
                  <a:gd name="T14" fmla="*/ 0 60000 65536"/>
                  <a:gd name="T15" fmla="*/ 0 60000 65536"/>
                  <a:gd name="T16" fmla="*/ 0 60000 65536"/>
                  <a:gd name="T17" fmla="*/ 0 60000 65536"/>
                  <a:gd name="T18" fmla="*/ 0 60000 65536"/>
                  <a:gd name="T19" fmla="*/ 0 60000 65536"/>
                  <a:gd name="T20" fmla="*/ 0 60000 65536"/>
                  <a:gd name="T21" fmla="*/ 0 w 253"/>
                  <a:gd name="T22" fmla="*/ 0 h 103"/>
                  <a:gd name="T23" fmla="*/ 253 w 253"/>
                  <a:gd name="T24" fmla="*/ 103 h 10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3" h="103">
                    <a:moveTo>
                      <a:pt x="229" y="0"/>
                    </a:moveTo>
                    <a:lnTo>
                      <a:pt x="253" y="0"/>
                    </a:lnTo>
                    <a:lnTo>
                      <a:pt x="244" y="12"/>
                    </a:lnTo>
                    <a:lnTo>
                      <a:pt x="0" y="103"/>
                    </a:lnTo>
                    <a:lnTo>
                      <a:pt x="0" y="94"/>
                    </a:lnTo>
                    <a:lnTo>
                      <a:pt x="0" y="86"/>
                    </a:lnTo>
                    <a:lnTo>
                      <a:pt x="22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solidFill>
                    <a:srgbClr val="000000"/>
                  </a:solidFill>
                </a:endParaRPr>
              </a:p>
            </p:txBody>
          </p:sp>
          <p:sp>
            <p:nvSpPr>
              <p:cNvPr id="42048" name="Line 2722"/>
              <p:cNvSpPr>
                <a:spLocks noChangeShapeType="1"/>
              </p:cNvSpPr>
              <p:nvPr/>
            </p:nvSpPr>
            <p:spPr bwMode="auto">
              <a:xfrm flipH="1">
                <a:off x="1304" y="2942"/>
                <a:ext cx="61" cy="2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42049" name="Freeform 2723"/>
              <p:cNvSpPr>
                <a:spLocks/>
              </p:cNvSpPr>
              <p:nvPr/>
            </p:nvSpPr>
            <p:spPr bwMode="auto">
              <a:xfrm>
                <a:off x="1304" y="2942"/>
                <a:ext cx="61" cy="25"/>
              </a:xfrm>
              <a:custGeom>
                <a:avLst/>
                <a:gdLst>
                  <a:gd name="T0" fmla="*/ 0 w 247"/>
                  <a:gd name="T1" fmla="*/ 0 h 103"/>
                  <a:gd name="T2" fmla="*/ 0 w 247"/>
                  <a:gd name="T3" fmla="*/ 0 h 103"/>
                  <a:gd name="T4" fmla="*/ 0 w 247"/>
                  <a:gd name="T5" fmla="*/ 0 h 103"/>
                  <a:gd name="T6" fmla="*/ 0 w 247"/>
                  <a:gd name="T7" fmla="*/ 0 h 103"/>
                  <a:gd name="T8" fmla="*/ 0 w 247"/>
                  <a:gd name="T9" fmla="*/ 0 h 103"/>
                  <a:gd name="T10" fmla="*/ 0 w 247"/>
                  <a:gd name="T11" fmla="*/ 0 h 103"/>
                  <a:gd name="T12" fmla="*/ 0 w 247"/>
                  <a:gd name="T13" fmla="*/ 0 h 103"/>
                  <a:gd name="T14" fmla="*/ 0 w 247"/>
                  <a:gd name="T15" fmla="*/ 0 h 103"/>
                  <a:gd name="T16" fmla="*/ 0 60000 65536"/>
                  <a:gd name="T17" fmla="*/ 0 60000 65536"/>
                  <a:gd name="T18" fmla="*/ 0 60000 65536"/>
                  <a:gd name="T19" fmla="*/ 0 60000 65536"/>
                  <a:gd name="T20" fmla="*/ 0 60000 65536"/>
                  <a:gd name="T21" fmla="*/ 0 60000 65536"/>
                  <a:gd name="T22" fmla="*/ 0 60000 65536"/>
                  <a:gd name="T23" fmla="*/ 0 60000 65536"/>
                  <a:gd name="T24" fmla="*/ 0 w 247"/>
                  <a:gd name="T25" fmla="*/ 0 h 103"/>
                  <a:gd name="T26" fmla="*/ 247 w 247"/>
                  <a:gd name="T27" fmla="*/ 103 h 10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7" h="103">
                    <a:moveTo>
                      <a:pt x="221" y="1"/>
                    </a:moveTo>
                    <a:lnTo>
                      <a:pt x="247" y="0"/>
                    </a:lnTo>
                    <a:lnTo>
                      <a:pt x="238" y="12"/>
                    </a:lnTo>
                    <a:lnTo>
                      <a:pt x="0" y="103"/>
                    </a:lnTo>
                    <a:lnTo>
                      <a:pt x="0" y="94"/>
                    </a:lnTo>
                    <a:lnTo>
                      <a:pt x="0" y="86"/>
                    </a:lnTo>
                    <a:lnTo>
                      <a:pt x="221"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solidFill>
                    <a:srgbClr val="000000"/>
                  </a:solidFill>
                </a:endParaRPr>
              </a:p>
            </p:txBody>
          </p:sp>
          <p:sp>
            <p:nvSpPr>
              <p:cNvPr id="42050" name="Line 2724"/>
              <p:cNvSpPr>
                <a:spLocks noChangeShapeType="1"/>
              </p:cNvSpPr>
              <p:nvPr/>
            </p:nvSpPr>
            <p:spPr bwMode="auto">
              <a:xfrm>
                <a:off x="1366" y="2942"/>
                <a:ext cx="57" cy="2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42051" name="Freeform 2725"/>
              <p:cNvSpPr>
                <a:spLocks/>
              </p:cNvSpPr>
              <p:nvPr/>
            </p:nvSpPr>
            <p:spPr bwMode="auto">
              <a:xfrm>
                <a:off x="1365" y="2942"/>
                <a:ext cx="58" cy="25"/>
              </a:xfrm>
              <a:custGeom>
                <a:avLst/>
                <a:gdLst>
                  <a:gd name="T0" fmla="*/ 0 w 231"/>
                  <a:gd name="T1" fmla="*/ 0 h 101"/>
                  <a:gd name="T2" fmla="*/ 0 w 231"/>
                  <a:gd name="T3" fmla="*/ 0 h 101"/>
                  <a:gd name="T4" fmla="*/ 0 w 231"/>
                  <a:gd name="T5" fmla="*/ 0 h 101"/>
                  <a:gd name="T6" fmla="*/ 0 w 231"/>
                  <a:gd name="T7" fmla="*/ 0 h 101"/>
                  <a:gd name="T8" fmla="*/ 0 w 231"/>
                  <a:gd name="T9" fmla="*/ 0 h 101"/>
                  <a:gd name="T10" fmla="*/ 0 w 231"/>
                  <a:gd name="T11" fmla="*/ 0 h 101"/>
                  <a:gd name="T12" fmla="*/ 0 w 231"/>
                  <a:gd name="T13" fmla="*/ 0 h 101"/>
                  <a:gd name="T14" fmla="*/ 0 60000 65536"/>
                  <a:gd name="T15" fmla="*/ 0 60000 65536"/>
                  <a:gd name="T16" fmla="*/ 0 60000 65536"/>
                  <a:gd name="T17" fmla="*/ 0 60000 65536"/>
                  <a:gd name="T18" fmla="*/ 0 60000 65536"/>
                  <a:gd name="T19" fmla="*/ 0 60000 65536"/>
                  <a:gd name="T20" fmla="*/ 0 60000 65536"/>
                  <a:gd name="T21" fmla="*/ 0 w 231"/>
                  <a:gd name="T22" fmla="*/ 0 h 101"/>
                  <a:gd name="T23" fmla="*/ 231 w 231"/>
                  <a:gd name="T24" fmla="*/ 101 h 10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1" h="101">
                    <a:moveTo>
                      <a:pt x="7" y="12"/>
                    </a:moveTo>
                    <a:lnTo>
                      <a:pt x="0" y="0"/>
                    </a:lnTo>
                    <a:lnTo>
                      <a:pt x="22" y="0"/>
                    </a:lnTo>
                    <a:lnTo>
                      <a:pt x="231" y="86"/>
                    </a:lnTo>
                    <a:lnTo>
                      <a:pt x="231" y="94"/>
                    </a:lnTo>
                    <a:lnTo>
                      <a:pt x="228" y="101"/>
                    </a:lnTo>
                    <a:lnTo>
                      <a:pt x="7"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solidFill>
                    <a:srgbClr val="000000"/>
                  </a:solidFill>
                </a:endParaRPr>
              </a:p>
            </p:txBody>
          </p:sp>
          <p:sp>
            <p:nvSpPr>
              <p:cNvPr id="42052" name="Line 2726"/>
              <p:cNvSpPr>
                <a:spLocks noChangeShapeType="1"/>
              </p:cNvSpPr>
              <p:nvPr/>
            </p:nvSpPr>
            <p:spPr bwMode="auto">
              <a:xfrm flipH="1" flipV="1">
                <a:off x="1301" y="2794"/>
                <a:ext cx="0" cy="5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42053" name="Freeform 2727"/>
              <p:cNvSpPr>
                <a:spLocks/>
              </p:cNvSpPr>
              <p:nvPr/>
            </p:nvSpPr>
            <p:spPr bwMode="auto">
              <a:xfrm>
                <a:off x="1299" y="2793"/>
                <a:ext cx="5" cy="57"/>
              </a:xfrm>
              <a:custGeom>
                <a:avLst/>
                <a:gdLst>
                  <a:gd name="T0" fmla="*/ 0 w 18"/>
                  <a:gd name="T1" fmla="*/ 0 h 225"/>
                  <a:gd name="T2" fmla="*/ 0 w 18"/>
                  <a:gd name="T3" fmla="*/ 0 h 225"/>
                  <a:gd name="T4" fmla="*/ 0 w 18"/>
                  <a:gd name="T5" fmla="*/ 0 h 225"/>
                  <a:gd name="T6" fmla="*/ 0 w 18"/>
                  <a:gd name="T7" fmla="*/ 0 h 225"/>
                  <a:gd name="T8" fmla="*/ 0 w 18"/>
                  <a:gd name="T9" fmla="*/ 0 h 225"/>
                  <a:gd name="T10" fmla="*/ 0 w 18"/>
                  <a:gd name="T11" fmla="*/ 0 h 225"/>
                  <a:gd name="T12" fmla="*/ 0 w 18"/>
                  <a:gd name="T13" fmla="*/ 0 h 225"/>
                  <a:gd name="T14" fmla="*/ 0 60000 65536"/>
                  <a:gd name="T15" fmla="*/ 0 60000 65536"/>
                  <a:gd name="T16" fmla="*/ 0 60000 65536"/>
                  <a:gd name="T17" fmla="*/ 0 60000 65536"/>
                  <a:gd name="T18" fmla="*/ 0 60000 65536"/>
                  <a:gd name="T19" fmla="*/ 0 60000 65536"/>
                  <a:gd name="T20" fmla="*/ 0 60000 65536"/>
                  <a:gd name="T21" fmla="*/ 0 w 18"/>
                  <a:gd name="T22" fmla="*/ 0 h 225"/>
                  <a:gd name="T23" fmla="*/ 18 w 18"/>
                  <a:gd name="T24" fmla="*/ 225 h 2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 h="225">
                    <a:moveTo>
                      <a:pt x="18" y="212"/>
                    </a:moveTo>
                    <a:lnTo>
                      <a:pt x="10" y="225"/>
                    </a:lnTo>
                    <a:lnTo>
                      <a:pt x="1" y="211"/>
                    </a:lnTo>
                    <a:lnTo>
                      <a:pt x="0" y="5"/>
                    </a:lnTo>
                    <a:lnTo>
                      <a:pt x="8" y="0"/>
                    </a:lnTo>
                    <a:lnTo>
                      <a:pt x="16" y="5"/>
                    </a:lnTo>
                    <a:lnTo>
                      <a:pt x="18" y="2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solidFill>
                    <a:srgbClr val="000000"/>
                  </a:solidFill>
                </a:endParaRPr>
              </a:p>
            </p:txBody>
          </p:sp>
          <p:sp>
            <p:nvSpPr>
              <p:cNvPr id="42054" name="Line 2728"/>
              <p:cNvSpPr>
                <a:spLocks noChangeShapeType="1"/>
              </p:cNvSpPr>
              <p:nvPr/>
            </p:nvSpPr>
            <p:spPr bwMode="auto">
              <a:xfrm>
                <a:off x="902" y="3216"/>
                <a:ext cx="49"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42055" name="Freeform 2729"/>
              <p:cNvSpPr>
                <a:spLocks/>
              </p:cNvSpPr>
              <p:nvPr/>
            </p:nvSpPr>
            <p:spPr bwMode="auto">
              <a:xfrm>
                <a:off x="899" y="3214"/>
                <a:ext cx="52" cy="4"/>
              </a:xfrm>
              <a:custGeom>
                <a:avLst/>
                <a:gdLst>
                  <a:gd name="T0" fmla="*/ 0 w 206"/>
                  <a:gd name="T1" fmla="*/ 0 h 16"/>
                  <a:gd name="T2" fmla="*/ 0 w 206"/>
                  <a:gd name="T3" fmla="*/ 0 h 16"/>
                  <a:gd name="T4" fmla="*/ 0 w 206"/>
                  <a:gd name="T5" fmla="*/ 0 h 16"/>
                  <a:gd name="T6" fmla="*/ 0 w 206"/>
                  <a:gd name="T7" fmla="*/ 0 h 16"/>
                  <a:gd name="T8" fmla="*/ 0 w 206"/>
                  <a:gd name="T9" fmla="*/ 0 h 16"/>
                  <a:gd name="T10" fmla="*/ 0 w 206"/>
                  <a:gd name="T11" fmla="*/ 0 h 16"/>
                  <a:gd name="T12" fmla="*/ 0 w 206"/>
                  <a:gd name="T13" fmla="*/ 0 h 16"/>
                  <a:gd name="T14" fmla="*/ 0 60000 65536"/>
                  <a:gd name="T15" fmla="*/ 0 60000 65536"/>
                  <a:gd name="T16" fmla="*/ 0 60000 65536"/>
                  <a:gd name="T17" fmla="*/ 0 60000 65536"/>
                  <a:gd name="T18" fmla="*/ 0 60000 65536"/>
                  <a:gd name="T19" fmla="*/ 0 60000 65536"/>
                  <a:gd name="T20" fmla="*/ 0 60000 65536"/>
                  <a:gd name="T21" fmla="*/ 0 w 206"/>
                  <a:gd name="T22" fmla="*/ 0 h 16"/>
                  <a:gd name="T23" fmla="*/ 206 w 206"/>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6" h="16">
                    <a:moveTo>
                      <a:pt x="0" y="16"/>
                    </a:moveTo>
                    <a:lnTo>
                      <a:pt x="9" y="9"/>
                    </a:lnTo>
                    <a:lnTo>
                      <a:pt x="14" y="0"/>
                    </a:lnTo>
                    <a:lnTo>
                      <a:pt x="197" y="0"/>
                    </a:lnTo>
                    <a:lnTo>
                      <a:pt x="206" y="9"/>
                    </a:lnTo>
                    <a:lnTo>
                      <a:pt x="201" y="16"/>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solidFill>
                    <a:srgbClr val="000000"/>
                  </a:solidFill>
                </a:endParaRPr>
              </a:p>
            </p:txBody>
          </p:sp>
          <p:sp>
            <p:nvSpPr>
              <p:cNvPr id="42056" name="Line 2730"/>
              <p:cNvSpPr>
                <a:spLocks noChangeShapeType="1"/>
              </p:cNvSpPr>
              <p:nvPr/>
            </p:nvSpPr>
            <p:spPr bwMode="auto">
              <a:xfrm flipV="1">
                <a:off x="880" y="3163"/>
                <a:ext cx="24" cy="23"/>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42057" name="Line 2731"/>
              <p:cNvSpPr>
                <a:spLocks noChangeShapeType="1"/>
              </p:cNvSpPr>
              <p:nvPr/>
            </p:nvSpPr>
            <p:spPr bwMode="auto">
              <a:xfrm>
                <a:off x="904" y="3163"/>
                <a:ext cx="42" cy="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42058" name="Line 2732"/>
              <p:cNvSpPr>
                <a:spLocks noChangeShapeType="1"/>
              </p:cNvSpPr>
              <p:nvPr/>
            </p:nvSpPr>
            <p:spPr bwMode="auto">
              <a:xfrm>
                <a:off x="964" y="3172"/>
                <a:ext cx="12" cy="17"/>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42059" name="Line 2733"/>
              <p:cNvSpPr>
                <a:spLocks noChangeShapeType="1"/>
              </p:cNvSpPr>
              <p:nvPr/>
            </p:nvSpPr>
            <p:spPr bwMode="auto">
              <a:xfrm flipV="1">
                <a:off x="951" y="3189"/>
                <a:ext cx="25" cy="2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42060" name="Freeform 2734"/>
              <p:cNvSpPr>
                <a:spLocks/>
              </p:cNvSpPr>
              <p:nvPr/>
            </p:nvSpPr>
            <p:spPr bwMode="auto">
              <a:xfrm>
                <a:off x="948" y="3189"/>
                <a:ext cx="28" cy="30"/>
              </a:xfrm>
              <a:custGeom>
                <a:avLst/>
                <a:gdLst>
                  <a:gd name="T0" fmla="*/ 0 w 112"/>
                  <a:gd name="T1" fmla="*/ 0 h 123"/>
                  <a:gd name="T2" fmla="*/ 0 w 112"/>
                  <a:gd name="T3" fmla="*/ 0 h 123"/>
                  <a:gd name="T4" fmla="*/ 0 w 112"/>
                  <a:gd name="T5" fmla="*/ 0 h 123"/>
                  <a:gd name="T6" fmla="*/ 0 w 112"/>
                  <a:gd name="T7" fmla="*/ 0 h 123"/>
                  <a:gd name="T8" fmla="*/ 0 w 112"/>
                  <a:gd name="T9" fmla="*/ 0 h 123"/>
                  <a:gd name="T10" fmla="*/ 0 w 112"/>
                  <a:gd name="T11" fmla="*/ 0 h 123"/>
                  <a:gd name="T12" fmla="*/ 0 w 112"/>
                  <a:gd name="T13" fmla="*/ 0 h 123"/>
                  <a:gd name="T14" fmla="*/ 0 60000 65536"/>
                  <a:gd name="T15" fmla="*/ 0 60000 65536"/>
                  <a:gd name="T16" fmla="*/ 0 60000 65536"/>
                  <a:gd name="T17" fmla="*/ 0 60000 65536"/>
                  <a:gd name="T18" fmla="*/ 0 60000 65536"/>
                  <a:gd name="T19" fmla="*/ 0 60000 65536"/>
                  <a:gd name="T20" fmla="*/ 0 60000 65536"/>
                  <a:gd name="T21" fmla="*/ 0 w 112"/>
                  <a:gd name="T22" fmla="*/ 0 h 123"/>
                  <a:gd name="T23" fmla="*/ 112 w 112"/>
                  <a:gd name="T24" fmla="*/ 123 h 1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2" h="123">
                    <a:moveTo>
                      <a:pt x="15" y="123"/>
                    </a:moveTo>
                    <a:lnTo>
                      <a:pt x="9" y="111"/>
                    </a:lnTo>
                    <a:lnTo>
                      <a:pt x="0" y="102"/>
                    </a:lnTo>
                    <a:lnTo>
                      <a:pt x="105" y="0"/>
                    </a:lnTo>
                    <a:lnTo>
                      <a:pt x="112" y="0"/>
                    </a:lnTo>
                    <a:lnTo>
                      <a:pt x="112" y="8"/>
                    </a:lnTo>
                    <a:lnTo>
                      <a:pt x="15" y="1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solidFill>
                    <a:srgbClr val="000000"/>
                  </a:solidFill>
                </a:endParaRPr>
              </a:p>
            </p:txBody>
          </p:sp>
          <p:sp>
            <p:nvSpPr>
              <p:cNvPr id="42061" name="Line 2735"/>
              <p:cNvSpPr>
                <a:spLocks noChangeShapeType="1"/>
              </p:cNvSpPr>
              <p:nvPr/>
            </p:nvSpPr>
            <p:spPr bwMode="auto">
              <a:xfrm flipH="1" flipV="1">
                <a:off x="976" y="3189"/>
                <a:ext cx="28" cy="3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42062" name="Line 2736"/>
              <p:cNvSpPr>
                <a:spLocks noChangeShapeType="1"/>
              </p:cNvSpPr>
              <p:nvPr/>
            </p:nvSpPr>
            <p:spPr bwMode="auto">
              <a:xfrm>
                <a:off x="774" y="2788"/>
                <a:ext cx="53" cy="24"/>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42063" name="Line 2737"/>
              <p:cNvSpPr>
                <a:spLocks noChangeShapeType="1"/>
              </p:cNvSpPr>
              <p:nvPr/>
            </p:nvSpPr>
            <p:spPr bwMode="auto">
              <a:xfrm flipV="1">
                <a:off x="972" y="2617"/>
                <a:ext cx="13" cy="3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42064" name="Freeform 2738"/>
              <p:cNvSpPr>
                <a:spLocks/>
              </p:cNvSpPr>
              <p:nvPr/>
            </p:nvSpPr>
            <p:spPr bwMode="auto">
              <a:xfrm>
                <a:off x="970" y="2617"/>
                <a:ext cx="16" cy="34"/>
              </a:xfrm>
              <a:custGeom>
                <a:avLst/>
                <a:gdLst>
                  <a:gd name="T0" fmla="*/ 0 w 63"/>
                  <a:gd name="T1" fmla="*/ 0 h 137"/>
                  <a:gd name="T2" fmla="*/ 0 w 63"/>
                  <a:gd name="T3" fmla="*/ 0 h 137"/>
                  <a:gd name="T4" fmla="*/ 0 w 63"/>
                  <a:gd name="T5" fmla="*/ 0 h 137"/>
                  <a:gd name="T6" fmla="*/ 0 w 63"/>
                  <a:gd name="T7" fmla="*/ 0 h 137"/>
                  <a:gd name="T8" fmla="*/ 0 w 63"/>
                  <a:gd name="T9" fmla="*/ 0 h 137"/>
                  <a:gd name="T10" fmla="*/ 0 w 63"/>
                  <a:gd name="T11" fmla="*/ 0 h 137"/>
                  <a:gd name="T12" fmla="*/ 0 w 63"/>
                  <a:gd name="T13" fmla="*/ 0 h 137"/>
                  <a:gd name="T14" fmla="*/ 0 60000 65536"/>
                  <a:gd name="T15" fmla="*/ 0 60000 65536"/>
                  <a:gd name="T16" fmla="*/ 0 60000 65536"/>
                  <a:gd name="T17" fmla="*/ 0 60000 65536"/>
                  <a:gd name="T18" fmla="*/ 0 60000 65536"/>
                  <a:gd name="T19" fmla="*/ 0 60000 65536"/>
                  <a:gd name="T20" fmla="*/ 0 60000 65536"/>
                  <a:gd name="T21" fmla="*/ 0 w 63"/>
                  <a:gd name="T22" fmla="*/ 0 h 137"/>
                  <a:gd name="T23" fmla="*/ 63 w 63"/>
                  <a:gd name="T24" fmla="*/ 137 h 1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3" h="137">
                    <a:moveTo>
                      <a:pt x="19" y="137"/>
                    </a:moveTo>
                    <a:lnTo>
                      <a:pt x="7" y="136"/>
                    </a:lnTo>
                    <a:lnTo>
                      <a:pt x="0" y="122"/>
                    </a:lnTo>
                    <a:lnTo>
                      <a:pt x="53" y="4"/>
                    </a:lnTo>
                    <a:lnTo>
                      <a:pt x="59" y="0"/>
                    </a:lnTo>
                    <a:lnTo>
                      <a:pt x="63" y="7"/>
                    </a:lnTo>
                    <a:lnTo>
                      <a:pt x="19" y="1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solidFill>
                    <a:srgbClr val="000000"/>
                  </a:solidFill>
                </a:endParaRPr>
              </a:p>
            </p:txBody>
          </p:sp>
          <p:sp>
            <p:nvSpPr>
              <p:cNvPr id="42065" name="Line 2739"/>
              <p:cNvSpPr>
                <a:spLocks noChangeShapeType="1"/>
              </p:cNvSpPr>
              <p:nvPr/>
            </p:nvSpPr>
            <p:spPr bwMode="auto">
              <a:xfrm flipV="1">
                <a:off x="936" y="2651"/>
                <a:ext cx="35" cy="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42066" name="Freeform 2740"/>
              <p:cNvSpPr>
                <a:spLocks/>
              </p:cNvSpPr>
              <p:nvPr/>
            </p:nvSpPr>
            <p:spPr bwMode="auto">
              <a:xfrm>
                <a:off x="936" y="2650"/>
                <a:ext cx="39" cy="27"/>
              </a:xfrm>
              <a:custGeom>
                <a:avLst/>
                <a:gdLst>
                  <a:gd name="T0" fmla="*/ 0 w 157"/>
                  <a:gd name="T1" fmla="*/ 0 h 110"/>
                  <a:gd name="T2" fmla="*/ 0 w 157"/>
                  <a:gd name="T3" fmla="*/ 0 h 110"/>
                  <a:gd name="T4" fmla="*/ 0 w 157"/>
                  <a:gd name="T5" fmla="*/ 0 h 110"/>
                  <a:gd name="T6" fmla="*/ 0 w 157"/>
                  <a:gd name="T7" fmla="*/ 0 h 110"/>
                  <a:gd name="T8" fmla="*/ 0 w 157"/>
                  <a:gd name="T9" fmla="*/ 0 h 110"/>
                  <a:gd name="T10" fmla="*/ 0 w 157"/>
                  <a:gd name="T11" fmla="*/ 0 h 110"/>
                  <a:gd name="T12" fmla="*/ 0 w 157"/>
                  <a:gd name="T13" fmla="*/ 0 h 110"/>
                  <a:gd name="T14" fmla="*/ 0 60000 65536"/>
                  <a:gd name="T15" fmla="*/ 0 60000 65536"/>
                  <a:gd name="T16" fmla="*/ 0 60000 65536"/>
                  <a:gd name="T17" fmla="*/ 0 60000 65536"/>
                  <a:gd name="T18" fmla="*/ 0 60000 65536"/>
                  <a:gd name="T19" fmla="*/ 0 60000 65536"/>
                  <a:gd name="T20" fmla="*/ 0 60000 65536"/>
                  <a:gd name="T21" fmla="*/ 0 w 157"/>
                  <a:gd name="T22" fmla="*/ 0 h 110"/>
                  <a:gd name="T23" fmla="*/ 157 w 157"/>
                  <a:gd name="T24" fmla="*/ 110 h 1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7" h="110">
                    <a:moveTo>
                      <a:pt x="9" y="110"/>
                    </a:moveTo>
                    <a:lnTo>
                      <a:pt x="0" y="107"/>
                    </a:lnTo>
                    <a:lnTo>
                      <a:pt x="5" y="94"/>
                    </a:lnTo>
                    <a:lnTo>
                      <a:pt x="135" y="0"/>
                    </a:lnTo>
                    <a:lnTo>
                      <a:pt x="145" y="3"/>
                    </a:lnTo>
                    <a:lnTo>
                      <a:pt x="157" y="4"/>
                    </a:lnTo>
                    <a:lnTo>
                      <a:pt x="9" y="1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solidFill>
                    <a:srgbClr val="000000"/>
                  </a:solidFill>
                </a:endParaRPr>
              </a:p>
            </p:txBody>
          </p:sp>
          <p:sp>
            <p:nvSpPr>
              <p:cNvPr id="42067" name="Line 2741"/>
              <p:cNvSpPr>
                <a:spLocks noChangeShapeType="1"/>
              </p:cNvSpPr>
              <p:nvPr/>
            </p:nvSpPr>
            <p:spPr bwMode="auto">
              <a:xfrm flipV="1">
                <a:off x="897" y="2676"/>
                <a:ext cx="38"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42068" name="Freeform 2742"/>
              <p:cNvSpPr>
                <a:spLocks/>
              </p:cNvSpPr>
              <p:nvPr/>
            </p:nvSpPr>
            <p:spPr bwMode="auto">
              <a:xfrm>
                <a:off x="897" y="2673"/>
                <a:ext cx="40" cy="8"/>
              </a:xfrm>
              <a:custGeom>
                <a:avLst/>
                <a:gdLst>
                  <a:gd name="T0" fmla="*/ 0 w 159"/>
                  <a:gd name="T1" fmla="*/ 0 h 33"/>
                  <a:gd name="T2" fmla="*/ 0 w 159"/>
                  <a:gd name="T3" fmla="*/ 0 h 33"/>
                  <a:gd name="T4" fmla="*/ 0 w 159"/>
                  <a:gd name="T5" fmla="*/ 0 h 33"/>
                  <a:gd name="T6" fmla="*/ 0 w 159"/>
                  <a:gd name="T7" fmla="*/ 0 h 33"/>
                  <a:gd name="T8" fmla="*/ 0 w 159"/>
                  <a:gd name="T9" fmla="*/ 0 h 33"/>
                  <a:gd name="T10" fmla="*/ 0 w 159"/>
                  <a:gd name="T11" fmla="*/ 0 h 33"/>
                  <a:gd name="T12" fmla="*/ 0 w 159"/>
                  <a:gd name="T13" fmla="*/ 0 h 33"/>
                  <a:gd name="T14" fmla="*/ 0 60000 65536"/>
                  <a:gd name="T15" fmla="*/ 0 60000 65536"/>
                  <a:gd name="T16" fmla="*/ 0 60000 65536"/>
                  <a:gd name="T17" fmla="*/ 0 60000 65536"/>
                  <a:gd name="T18" fmla="*/ 0 60000 65536"/>
                  <a:gd name="T19" fmla="*/ 0 60000 65536"/>
                  <a:gd name="T20" fmla="*/ 0 60000 65536"/>
                  <a:gd name="T21" fmla="*/ 0 w 159"/>
                  <a:gd name="T22" fmla="*/ 0 h 33"/>
                  <a:gd name="T23" fmla="*/ 159 w 159"/>
                  <a:gd name="T24" fmla="*/ 33 h 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9" h="33">
                    <a:moveTo>
                      <a:pt x="2" y="33"/>
                    </a:moveTo>
                    <a:lnTo>
                      <a:pt x="0" y="28"/>
                    </a:lnTo>
                    <a:lnTo>
                      <a:pt x="6" y="22"/>
                    </a:lnTo>
                    <a:lnTo>
                      <a:pt x="159" y="0"/>
                    </a:lnTo>
                    <a:lnTo>
                      <a:pt x="154" y="13"/>
                    </a:lnTo>
                    <a:lnTo>
                      <a:pt x="156" y="24"/>
                    </a:lnTo>
                    <a:lnTo>
                      <a:pt x="2" y="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solidFill>
                    <a:srgbClr val="000000"/>
                  </a:solidFill>
                </a:endParaRPr>
              </a:p>
            </p:txBody>
          </p:sp>
          <p:sp>
            <p:nvSpPr>
              <p:cNvPr id="42069" name="Line 2743"/>
              <p:cNvSpPr>
                <a:spLocks noChangeShapeType="1"/>
              </p:cNvSpPr>
              <p:nvPr/>
            </p:nvSpPr>
            <p:spPr bwMode="auto">
              <a:xfrm flipV="1">
                <a:off x="897" y="2649"/>
                <a:ext cx="3" cy="3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42070" name="Line 2744"/>
              <p:cNvSpPr>
                <a:spLocks noChangeShapeType="1"/>
              </p:cNvSpPr>
              <p:nvPr/>
            </p:nvSpPr>
            <p:spPr bwMode="auto">
              <a:xfrm flipV="1">
                <a:off x="910" y="2608"/>
                <a:ext cx="36" cy="24"/>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42071" name="Line 2745"/>
              <p:cNvSpPr>
                <a:spLocks noChangeShapeType="1"/>
              </p:cNvSpPr>
              <p:nvPr/>
            </p:nvSpPr>
            <p:spPr bwMode="auto">
              <a:xfrm>
                <a:off x="946" y="2608"/>
                <a:ext cx="39" cy="9"/>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42072" name="Line 2746"/>
              <p:cNvSpPr>
                <a:spLocks noChangeShapeType="1"/>
              </p:cNvSpPr>
              <p:nvPr/>
            </p:nvSpPr>
            <p:spPr bwMode="auto">
              <a:xfrm>
                <a:off x="1167" y="2566"/>
                <a:ext cx="28" cy="24"/>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42073" name="Line 2747"/>
              <p:cNvSpPr>
                <a:spLocks noChangeShapeType="1"/>
              </p:cNvSpPr>
              <p:nvPr/>
            </p:nvSpPr>
            <p:spPr bwMode="auto">
              <a:xfrm>
                <a:off x="1106" y="2615"/>
                <a:ext cx="59"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42074" name="Freeform 2748"/>
              <p:cNvSpPr>
                <a:spLocks/>
              </p:cNvSpPr>
              <p:nvPr/>
            </p:nvSpPr>
            <p:spPr bwMode="auto">
              <a:xfrm>
                <a:off x="1104" y="2613"/>
                <a:ext cx="62" cy="6"/>
              </a:xfrm>
              <a:custGeom>
                <a:avLst/>
                <a:gdLst>
                  <a:gd name="T0" fmla="*/ 0 w 247"/>
                  <a:gd name="T1" fmla="*/ 0 h 21"/>
                  <a:gd name="T2" fmla="*/ 0 w 247"/>
                  <a:gd name="T3" fmla="*/ 0 h 21"/>
                  <a:gd name="T4" fmla="*/ 0 w 247"/>
                  <a:gd name="T5" fmla="*/ 0 h 21"/>
                  <a:gd name="T6" fmla="*/ 0 w 247"/>
                  <a:gd name="T7" fmla="*/ 0 h 21"/>
                  <a:gd name="T8" fmla="*/ 0 w 247"/>
                  <a:gd name="T9" fmla="*/ 0 h 21"/>
                  <a:gd name="T10" fmla="*/ 0 w 247"/>
                  <a:gd name="T11" fmla="*/ 0 h 21"/>
                  <a:gd name="T12" fmla="*/ 0 w 247"/>
                  <a:gd name="T13" fmla="*/ 0 h 21"/>
                  <a:gd name="T14" fmla="*/ 0 60000 65536"/>
                  <a:gd name="T15" fmla="*/ 0 60000 65536"/>
                  <a:gd name="T16" fmla="*/ 0 60000 65536"/>
                  <a:gd name="T17" fmla="*/ 0 60000 65536"/>
                  <a:gd name="T18" fmla="*/ 0 60000 65536"/>
                  <a:gd name="T19" fmla="*/ 0 60000 65536"/>
                  <a:gd name="T20" fmla="*/ 0 60000 65536"/>
                  <a:gd name="T21" fmla="*/ 0 w 247"/>
                  <a:gd name="T22" fmla="*/ 0 h 21"/>
                  <a:gd name="T23" fmla="*/ 247 w 247"/>
                  <a:gd name="T24" fmla="*/ 21 h 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7" h="21">
                    <a:moveTo>
                      <a:pt x="0" y="16"/>
                    </a:moveTo>
                    <a:lnTo>
                      <a:pt x="6" y="7"/>
                    </a:lnTo>
                    <a:lnTo>
                      <a:pt x="16" y="0"/>
                    </a:lnTo>
                    <a:lnTo>
                      <a:pt x="238" y="4"/>
                    </a:lnTo>
                    <a:lnTo>
                      <a:pt x="247" y="12"/>
                    </a:lnTo>
                    <a:lnTo>
                      <a:pt x="245" y="21"/>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solidFill>
                    <a:srgbClr val="000000"/>
                  </a:solidFill>
                </a:endParaRPr>
              </a:p>
            </p:txBody>
          </p:sp>
          <p:sp>
            <p:nvSpPr>
              <p:cNvPr id="42075" name="Line 2749"/>
              <p:cNvSpPr>
                <a:spLocks noChangeShapeType="1"/>
              </p:cNvSpPr>
              <p:nvPr/>
            </p:nvSpPr>
            <p:spPr bwMode="auto">
              <a:xfrm flipV="1">
                <a:off x="1097" y="2565"/>
                <a:ext cx="22" cy="17"/>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42076" name="Line 2750"/>
              <p:cNvSpPr>
                <a:spLocks noChangeShapeType="1"/>
              </p:cNvSpPr>
              <p:nvPr/>
            </p:nvSpPr>
            <p:spPr bwMode="auto">
              <a:xfrm>
                <a:off x="1119" y="2565"/>
                <a:ext cx="48"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42077" name="Line 2751"/>
              <p:cNvSpPr>
                <a:spLocks noChangeShapeType="1"/>
              </p:cNvSpPr>
              <p:nvPr/>
            </p:nvSpPr>
            <p:spPr bwMode="auto">
              <a:xfrm>
                <a:off x="1166" y="2617"/>
                <a:ext cx="14" cy="4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42078" name="Line 2752"/>
              <p:cNvSpPr>
                <a:spLocks noChangeShapeType="1"/>
              </p:cNvSpPr>
              <p:nvPr/>
            </p:nvSpPr>
            <p:spPr bwMode="auto">
              <a:xfrm flipV="1">
                <a:off x="774" y="2732"/>
                <a:ext cx="0" cy="5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42079" name="Line 2753"/>
              <p:cNvSpPr>
                <a:spLocks noChangeShapeType="1"/>
              </p:cNvSpPr>
              <p:nvPr/>
            </p:nvSpPr>
            <p:spPr bwMode="auto">
              <a:xfrm flipV="1">
                <a:off x="774" y="2709"/>
                <a:ext cx="43" cy="23"/>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42080" name="Line 2754"/>
              <p:cNvSpPr>
                <a:spLocks noChangeShapeType="1"/>
              </p:cNvSpPr>
              <p:nvPr/>
            </p:nvSpPr>
            <p:spPr bwMode="auto">
              <a:xfrm flipV="1">
                <a:off x="817" y="2655"/>
                <a:ext cx="0" cy="54"/>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42081" name="Line 2755"/>
              <p:cNvSpPr>
                <a:spLocks noChangeShapeType="1"/>
              </p:cNvSpPr>
              <p:nvPr/>
            </p:nvSpPr>
            <p:spPr bwMode="auto">
              <a:xfrm flipH="1">
                <a:off x="827" y="2812"/>
                <a:ext cx="46" cy="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42082" name="Line 2756"/>
              <p:cNvSpPr>
                <a:spLocks noChangeShapeType="1"/>
              </p:cNvSpPr>
              <p:nvPr/>
            </p:nvSpPr>
            <p:spPr bwMode="auto">
              <a:xfrm flipH="1" flipV="1">
                <a:off x="817" y="2709"/>
                <a:ext cx="31" cy="1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42083" name="Freeform 2757"/>
              <p:cNvSpPr>
                <a:spLocks/>
              </p:cNvSpPr>
              <p:nvPr/>
            </p:nvSpPr>
            <p:spPr bwMode="auto">
              <a:xfrm>
                <a:off x="817" y="2708"/>
                <a:ext cx="32" cy="15"/>
              </a:xfrm>
              <a:custGeom>
                <a:avLst/>
                <a:gdLst>
                  <a:gd name="T0" fmla="*/ 0 w 130"/>
                  <a:gd name="T1" fmla="*/ 0 h 58"/>
                  <a:gd name="T2" fmla="*/ 0 w 130"/>
                  <a:gd name="T3" fmla="*/ 0 h 58"/>
                  <a:gd name="T4" fmla="*/ 0 w 130"/>
                  <a:gd name="T5" fmla="*/ 0 h 58"/>
                  <a:gd name="T6" fmla="*/ 0 w 130"/>
                  <a:gd name="T7" fmla="*/ 0 h 58"/>
                  <a:gd name="T8" fmla="*/ 0 w 130"/>
                  <a:gd name="T9" fmla="*/ 0 h 58"/>
                  <a:gd name="T10" fmla="*/ 0 w 130"/>
                  <a:gd name="T11" fmla="*/ 0 h 58"/>
                  <a:gd name="T12" fmla="*/ 0 60000 65536"/>
                  <a:gd name="T13" fmla="*/ 0 60000 65536"/>
                  <a:gd name="T14" fmla="*/ 0 60000 65536"/>
                  <a:gd name="T15" fmla="*/ 0 60000 65536"/>
                  <a:gd name="T16" fmla="*/ 0 60000 65536"/>
                  <a:gd name="T17" fmla="*/ 0 60000 65536"/>
                  <a:gd name="T18" fmla="*/ 0 w 130"/>
                  <a:gd name="T19" fmla="*/ 0 h 58"/>
                  <a:gd name="T20" fmla="*/ 130 w 130"/>
                  <a:gd name="T21" fmla="*/ 58 h 58"/>
                </a:gdLst>
                <a:ahLst/>
                <a:cxnLst>
                  <a:cxn ang="T12">
                    <a:pos x="T0" y="T1"/>
                  </a:cxn>
                  <a:cxn ang="T13">
                    <a:pos x="T2" y="T3"/>
                  </a:cxn>
                  <a:cxn ang="T14">
                    <a:pos x="T4" y="T5"/>
                  </a:cxn>
                  <a:cxn ang="T15">
                    <a:pos x="T6" y="T7"/>
                  </a:cxn>
                  <a:cxn ang="T16">
                    <a:pos x="T8" y="T9"/>
                  </a:cxn>
                  <a:cxn ang="T17">
                    <a:pos x="T10" y="T11"/>
                  </a:cxn>
                </a:cxnLst>
                <a:rect l="T18" t="T19" r="T20" b="T21"/>
                <a:pathLst>
                  <a:path w="130" h="58">
                    <a:moveTo>
                      <a:pt x="130" y="35"/>
                    </a:moveTo>
                    <a:lnTo>
                      <a:pt x="122" y="58"/>
                    </a:lnTo>
                    <a:lnTo>
                      <a:pt x="0" y="10"/>
                    </a:lnTo>
                    <a:lnTo>
                      <a:pt x="0" y="3"/>
                    </a:lnTo>
                    <a:lnTo>
                      <a:pt x="4" y="0"/>
                    </a:lnTo>
                    <a:lnTo>
                      <a:pt x="130"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solidFill>
                    <a:srgbClr val="000000"/>
                  </a:solidFill>
                </a:endParaRPr>
              </a:p>
            </p:txBody>
          </p:sp>
          <p:sp>
            <p:nvSpPr>
              <p:cNvPr id="42084" name="Line 2758"/>
              <p:cNvSpPr>
                <a:spLocks noChangeShapeType="1"/>
              </p:cNvSpPr>
              <p:nvPr/>
            </p:nvSpPr>
            <p:spPr bwMode="auto">
              <a:xfrm flipH="1" flipV="1">
                <a:off x="772" y="2635"/>
                <a:ext cx="45" cy="2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42085" name="Line 2759"/>
              <p:cNvSpPr>
                <a:spLocks noChangeShapeType="1"/>
              </p:cNvSpPr>
              <p:nvPr/>
            </p:nvSpPr>
            <p:spPr bwMode="auto">
              <a:xfrm flipV="1">
                <a:off x="772" y="2597"/>
                <a:ext cx="0" cy="38"/>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42086" name="Line 2760"/>
              <p:cNvSpPr>
                <a:spLocks noChangeShapeType="1"/>
              </p:cNvSpPr>
              <p:nvPr/>
            </p:nvSpPr>
            <p:spPr bwMode="auto">
              <a:xfrm flipH="1" flipV="1">
                <a:off x="739" y="2806"/>
                <a:ext cx="4" cy="5"/>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42087" name="Line 2761"/>
              <p:cNvSpPr>
                <a:spLocks noChangeShapeType="1"/>
              </p:cNvSpPr>
              <p:nvPr/>
            </p:nvSpPr>
            <p:spPr bwMode="auto">
              <a:xfrm flipH="1" flipV="1">
                <a:off x="745" y="2802"/>
                <a:ext cx="3" cy="5"/>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42088" name="Line 2762"/>
              <p:cNvSpPr>
                <a:spLocks noChangeShapeType="1"/>
              </p:cNvSpPr>
              <p:nvPr/>
            </p:nvSpPr>
            <p:spPr bwMode="auto">
              <a:xfrm flipH="1" flipV="1">
                <a:off x="751" y="2799"/>
                <a:ext cx="2" cy="4"/>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42089" name="Line 2763"/>
              <p:cNvSpPr>
                <a:spLocks noChangeShapeType="1"/>
              </p:cNvSpPr>
              <p:nvPr/>
            </p:nvSpPr>
            <p:spPr bwMode="auto">
              <a:xfrm flipH="1" flipV="1">
                <a:off x="756" y="2796"/>
                <a:ext cx="2" cy="4"/>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42090" name="Line 2764"/>
              <p:cNvSpPr>
                <a:spLocks noChangeShapeType="1"/>
              </p:cNvSpPr>
              <p:nvPr/>
            </p:nvSpPr>
            <p:spPr bwMode="auto">
              <a:xfrm flipH="1" flipV="1">
                <a:off x="762" y="2793"/>
                <a:ext cx="2" cy="3"/>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42091" name="Line 2765"/>
              <p:cNvSpPr>
                <a:spLocks noChangeShapeType="1"/>
              </p:cNvSpPr>
              <p:nvPr/>
            </p:nvSpPr>
            <p:spPr bwMode="auto">
              <a:xfrm flipH="1" flipV="1">
                <a:off x="768" y="2790"/>
                <a:ext cx="1" cy="2"/>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42092" name="Line 2766"/>
              <p:cNvSpPr>
                <a:spLocks noChangeShapeType="1"/>
              </p:cNvSpPr>
              <p:nvPr/>
            </p:nvSpPr>
            <p:spPr bwMode="auto">
              <a:xfrm>
                <a:off x="738" y="2715"/>
                <a:ext cx="36" cy="1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42093" name="Freeform 2767"/>
              <p:cNvSpPr>
                <a:spLocks/>
              </p:cNvSpPr>
              <p:nvPr/>
            </p:nvSpPr>
            <p:spPr bwMode="auto">
              <a:xfrm>
                <a:off x="737" y="2712"/>
                <a:ext cx="37" cy="21"/>
              </a:xfrm>
              <a:custGeom>
                <a:avLst/>
                <a:gdLst>
                  <a:gd name="T0" fmla="*/ 0 w 149"/>
                  <a:gd name="T1" fmla="*/ 0 h 82"/>
                  <a:gd name="T2" fmla="*/ 0 w 149"/>
                  <a:gd name="T3" fmla="*/ 0 h 82"/>
                  <a:gd name="T4" fmla="*/ 0 w 149"/>
                  <a:gd name="T5" fmla="*/ 0 h 82"/>
                  <a:gd name="T6" fmla="*/ 0 w 149"/>
                  <a:gd name="T7" fmla="*/ 0 h 82"/>
                  <a:gd name="T8" fmla="*/ 0 w 149"/>
                  <a:gd name="T9" fmla="*/ 0 h 82"/>
                  <a:gd name="T10" fmla="*/ 0 w 149"/>
                  <a:gd name="T11" fmla="*/ 0 h 82"/>
                  <a:gd name="T12" fmla="*/ 0 60000 65536"/>
                  <a:gd name="T13" fmla="*/ 0 60000 65536"/>
                  <a:gd name="T14" fmla="*/ 0 60000 65536"/>
                  <a:gd name="T15" fmla="*/ 0 60000 65536"/>
                  <a:gd name="T16" fmla="*/ 0 60000 65536"/>
                  <a:gd name="T17" fmla="*/ 0 60000 65536"/>
                  <a:gd name="T18" fmla="*/ 0 w 149"/>
                  <a:gd name="T19" fmla="*/ 0 h 82"/>
                  <a:gd name="T20" fmla="*/ 149 w 149"/>
                  <a:gd name="T21" fmla="*/ 82 h 82"/>
                </a:gdLst>
                <a:ahLst/>
                <a:cxnLst>
                  <a:cxn ang="T12">
                    <a:pos x="T0" y="T1"/>
                  </a:cxn>
                  <a:cxn ang="T13">
                    <a:pos x="T2" y="T3"/>
                  </a:cxn>
                  <a:cxn ang="T14">
                    <a:pos x="T4" y="T5"/>
                  </a:cxn>
                  <a:cxn ang="T15">
                    <a:pos x="T6" y="T7"/>
                  </a:cxn>
                  <a:cxn ang="T16">
                    <a:pos x="T8" y="T9"/>
                  </a:cxn>
                  <a:cxn ang="T17">
                    <a:pos x="T10" y="T11"/>
                  </a:cxn>
                </a:cxnLst>
                <a:rect l="T18" t="T19" r="T20" b="T21"/>
                <a:pathLst>
                  <a:path w="149" h="82">
                    <a:moveTo>
                      <a:pt x="0" y="22"/>
                    </a:moveTo>
                    <a:lnTo>
                      <a:pt x="10" y="0"/>
                    </a:lnTo>
                    <a:lnTo>
                      <a:pt x="149" y="74"/>
                    </a:lnTo>
                    <a:lnTo>
                      <a:pt x="149" y="79"/>
                    </a:lnTo>
                    <a:lnTo>
                      <a:pt x="144" y="82"/>
                    </a:lnTo>
                    <a:lnTo>
                      <a:pt x="0"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solidFill>
                    <a:srgbClr val="000000"/>
                  </a:solidFill>
                </a:endParaRPr>
              </a:p>
            </p:txBody>
          </p:sp>
          <p:sp>
            <p:nvSpPr>
              <p:cNvPr id="42094" name="Line 2768"/>
              <p:cNvSpPr>
                <a:spLocks noChangeShapeType="1"/>
              </p:cNvSpPr>
              <p:nvPr/>
            </p:nvSpPr>
            <p:spPr bwMode="auto">
              <a:xfrm flipH="1">
                <a:off x="865" y="2680"/>
                <a:ext cx="32" cy="35"/>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42095" name="Line 2769"/>
              <p:cNvSpPr>
                <a:spLocks noChangeShapeType="1"/>
              </p:cNvSpPr>
              <p:nvPr/>
            </p:nvSpPr>
            <p:spPr bwMode="auto">
              <a:xfrm>
                <a:off x="985" y="2617"/>
                <a:ext cx="47" cy="2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42096" name="Line 2770"/>
              <p:cNvSpPr>
                <a:spLocks noChangeShapeType="1"/>
              </p:cNvSpPr>
              <p:nvPr/>
            </p:nvSpPr>
            <p:spPr bwMode="auto">
              <a:xfrm flipV="1">
                <a:off x="1052" y="2615"/>
                <a:ext cx="54" cy="23"/>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42097" name="Line 2771"/>
              <p:cNvSpPr>
                <a:spLocks noChangeShapeType="1"/>
              </p:cNvSpPr>
              <p:nvPr/>
            </p:nvSpPr>
            <p:spPr bwMode="auto">
              <a:xfrm flipV="1">
                <a:off x="1505" y="3050"/>
                <a:ext cx="8" cy="3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42098" name="Line 2772"/>
              <p:cNvSpPr>
                <a:spLocks noChangeShapeType="1"/>
              </p:cNvSpPr>
              <p:nvPr/>
            </p:nvSpPr>
            <p:spPr bwMode="auto">
              <a:xfrm flipV="1">
                <a:off x="1513" y="3026"/>
                <a:ext cx="32" cy="24"/>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42099" name="Line 2773"/>
              <p:cNvSpPr>
                <a:spLocks noChangeShapeType="1"/>
              </p:cNvSpPr>
              <p:nvPr/>
            </p:nvSpPr>
            <p:spPr bwMode="auto">
              <a:xfrm flipV="1">
                <a:off x="1564" y="3016"/>
                <a:ext cx="29" cy="2"/>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42100" name="Line 2774"/>
              <p:cNvSpPr>
                <a:spLocks noChangeShapeType="1"/>
              </p:cNvSpPr>
              <p:nvPr/>
            </p:nvSpPr>
            <p:spPr bwMode="auto">
              <a:xfrm flipV="1">
                <a:off x="1589" y="3017"/>
                <a:ext cx="4" cy="3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42101" name="Freeform 2775"/>
              <p:cNvSpPr>
                <a:spLocks/>
              </p:cNvSpPr>
              <p:nvPr/>
            </p:nvSpPr>
            <p:spPr bwMode="auto">
              <a:xfrm>
                <a:off x="1586" y="3016"/>
                <a:ext cx="9" cy="35"/>
              </a:xfrm>
              <a:custGeom>
                <a:avLst/>
                <a:gdLst>
                  <a:gd name="T0" fmla="*/ 0 w 35"/>
                  <a:gd name="T1" fmla="*/ 0 h 140"/>
                  <a:gd name="T2" fmla="*/ 0 w 35"/>
                  <a:gd name="T3" fmla="*/ 0 h 140"/>
                  <a:gd name="T4" fmla="*/ 0 w 35"/>
                  <a:gd name="T5" fmla="*/ 0 h 140"/>
                  <a:gd name="T6" fmla="*/ 0 w 35"/>
                  <a:gd name="T7" fmla="*/ 0 h 140"/>
                  <a:gd name="T8" fmla="*/ 0 w 35"/>
                  <a:gd name="T9" fmla="*/ 0 h 140"/>
                  <a:gd name="T10" fmla="*/ 0 w 35"/>
                  <a:gd name="T11" fmla="*/ 0 h 140"/>
                  <a:gd name="T12" fmla="*/ 0 w 35"/>
                  <a:gd name="T13" fmla="*/ 0 h 140"/>
                  <a:gd name="T14" fmla="*/ 0 60000 65536"/>
                  <a:gd name="T15" fmla="*/ 0 60000 65536"/>
                  <a:gd name="T16" fmla="*/ 0 60000 65536"/>
                  <a:gd name="T17" fmla="*/ 0 60000 65536"/>
                  <a:gd name="T18" fmla="*/ 0 60000 65536"/>
                  <a:gd name="T19" fmla="*/ 0 60000 65536"/>
                  <a:gd name="T20" fmla="*/ 0 60000 65536"/>
                  <a:gd name="T21" fmla="*/ 0 w 35"/>
                  <a:gd name="T22" fmla="*/ 0 h 140"/>
                  <a:gd name="T23" fmla="*/ 35 w 35"/>
                  <a:gd name="T24" fmla="*/ 140 h 1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140">
                    <a:moveTo>
                      <a:pt x="25" y="140"/>
                    </a:moveTo>
                    <a:lnTo>
                      <a:pt x="13" y="136"/>
                    </a:lnTo>
                    <a:lnTo>
                      <a:pt x="0" y="136"/>
                    </a:lnTo>
                    <a:lnTo>
                      <a:pt x="25" y="5"/>
                    </a:lnTo>
                    <a:lnTo>
                      <a:pt x="31" y="0"/>
                    </a:lnTo>
                    <a:lnTo>
                      <a:pt x="35" y="5"/>
                    </a:lnTo>
                    <a:lnTo>
                      <a:pt x="25" y="1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solidFill>
                    <a:srgbClr val="000000"/>
                  </a:solidFill>
                </a:endParaRPr>
              </a:p>
            </p:txBody>
          </p:sp>
          <p:sp>
            <p:nvSpPr>
              <p:cNvPr id="42102" name="Line 2776"/>
              <p:cNvSpPr>
                <a:spLocks noChangeShapeType="1"/>
              </p:cNvSpPr>
              <p:nvPr/>
            </p:nvSpPr>
            <p:spPr bwMode="auto">
              <a:xfrm flipV="1">
                <a:off x="1548" y="3051"/>
                <a:ext cx="40" cy="3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42103" name="Freeform 2777"/>
              <p:cNvSpPr>
                <a:spLocks/>
              </p:cNvSpPr>
              <p:nvPr/>
            </p:nvSpPr>
            <p:spPr bwMode="auto">
              <a:xfrm>
                <a:off x="1547" y="3050"/>
                <a:ext cx="43" cy="38"/>
              </a:xfrm>
              <a:custGeom>
                <a:avLst/>
                <a:gdLst>
                  <a:gd name="T0" fmla="*/ 0 w 171"/>
                  <a:gd name="T1" fmla="*/ 0 h 152"/>
                  <a:gd name="T2" fmla="*/ 0 w 171"/>
                  <a:gd name="T3" fmla="*/ 0 h 152"/>
                  <a:gd name="T4" fmla="*/ 0 w 171"/>
                  <a:gd name="T5" fmla="*/ 0 h 152"/>
                  <a:gd name="T6" fmla="*/ 0 w 171"/>
                  <a:gd name="T7" fmla="*/ 0 h 152"/>
                  <a:gd name="T8" fmla="*/ 0 w 171"/>
                  <a:gd name="T9" fmla="*/ 0 h 152"/>
                  <a:gd name="T10" fmla="*/ 0 w 171"/>
                  <a:gd name="T11" fmla="*/ 0 h 152"/>
                  <a:gd name="T12" fmla="*/ 0 w 171"/>
                  <a:gd name="T13" fmla="*/ 0 h 152"/>
                  <a:gd name="T14" fmla="*/ 0 60000 65536"/>
                  <a:gd name="T15" fmla="*/ 0 60000 65536"/>
                  <a:gd name="T16" fmla="*/ 0 60000 65536"/>
                  <a:gd name="T17" fmla="*/ 0 60000 65536"/>
                  <a:gd name="T18" fmla="*/ 0 60000 65536"/>
                  <a:gd name="T19" fmla="*/ 0 60000 65536"/>
                  <a:gd name="T20" fmla="*/ 0 60000 65536"/>
                  <a:gd name="T21" fmla="*/ 0 w 171"/>
                  <a:gd name="T22" fmla="*/ 0 h 152"/>
                  <a:gd name="T23" fmla="*/ 171 w 171"/>
                  <a:gd name="T24" fmla="*/ 152 h 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1" h="152">
                    <a:moveTo>
                      <a:pt x="0" y="152"/>
                    </a:moveTo>
                    <a:lnTo>
                      <a:pt x="2" y="141"/>
                    </a:lnTo>
                    <a:lnTo>
                      <a:pt x="0" y="131"/>
                    </a:lnTo>
                    <a:lnTo>
                      <a:pt x="156" y="0"/>
                    </a:lnTo>
                    <a:lnTo>
                      <a:pt x="169" y="0"/>
                    </a:lnTo>
                    <a:lnTo>
                      <a:pt x="171" y="9"/>
                    </a:lnTo>
                    <a:lnTo>
                      <a:pt x="0" y="15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solidFill>
                    <a:srgbClr val="000000"/>
                  </a:solidFill>
                </a:endParaRPr>
              </a:p>
            </p:txBody>
          </p:sp>
          <p:sp>
            <p:nvSpPr>
              <p:cNvPr id="42104" name="Line 2778"/>
              <p:cNvSpPr>
                <a:spLocks noChangeShapeType="1"/>
              </p:cNvSpPr>
              <p:nvPr/>
            </p:nvSpPr>
            <p:spPr bwMode="auto">
              <a:xfrm>
                <a:off x="1593" y="3016"/>
                <a:ext cx="61" cy="2"/>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42105" name="Line 2779"/>
              <p:cNvSpPr>
                <a:spLocks noChangeShapeType="1"/>
              </p:cNvSpPr>
              <p:nvPr/>
            </p:nvSpPr>
            <p:spPr bwMode="auto">
              <a:xfrm flipH="1">
                <a:off x="1493" y="3081"/>
                <a:ext cx="12" cy="33"/>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42106" name="Line 2780"/>
              <p:cNvSpPr>
                <a:spLocks noChangeShapeType="1"/>
              </p:cNvSpPr>
              <p:nvPr/>
            </p:nvSpPr>
            <p:spPr bwMode="auto">
              <a:xfrm flipH="1" flipV="1">
                <a:off x="1442" y="3100"/>
                <a:ext cx="38" cy="19"/>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42107" name="Line 2781"/>
              <p:cNvSpPr>
                <a:spLocks noChangeShapeType="1"/>
              </p:cNvSpPr>
              <p:nvPr/>
            </p:nvSpPr>
            <p:spPr bwMode="auto">
              <a:xfrm>
                <a:off x="1581" y="2882"/>
                <a:ext cx="51" cy="7"/>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42108" name="Line 2782"/>
              <p:cNvSpPr>
                <a:spLocks noChangeShapeType="1"/>
              </p:cNvSpPr>
              <p:nvPr/>
            </p:nvSpPr>
            <p:spPr bwMode="auto">
              <a:xfrm>
                <a:off x="1632" y="2889"/>
                <a:ext cx="0" cy="53"/>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42109" name="Line 2783"/>
              <p:cNvSpPr>
                <a:spLocks noChangeShapeType="1"/>
              </p:cNvSpPr>
              <p:nvPr/>
            </p:nvSpPr>
            <p:spPr bwMode="auto">
              <a:xfrm>
                <a:off x="1632" y="2942"/>
                <a:ext cx="41" cy="19"/>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42110" name="Line 2784"/>
              <p:cNvSpPr>
                <a:spLocks noChangeShapeType="1"/>
              </p:cNvSpPr>
              <p:nvPr/>
            </p:nvSpPr>
            <p:spPr bwMode="auto">
              <a:xfrm flipV="1">
                <a:off x="1673" y="2946"/>
                <a:ext cx="42" cy="15"/>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42111" name="Line 2785"/>
              <p:cNvSpPr>
                <a:spLocks noChangeShapeType="1"/>
              </p:cNvSpPr>
              <p:nvPr/>
            </p:nvSpPr>
            <p:spPr bwMode="auto">
              <a:xfrm flipV="1">
                <a:off x="1715" y="2889"/>
                <a:ext cx="0" cy="57"/>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42112" name="Line 2786"/>
              <p:cNvSpPr>
                <a:spLocks noChangeShapeType="1"/>
              </p:cNvSpPr>
              <p:nvPr/>
            </p:nvSpPr>
            <p:spPr bwMode="auto">
              <a:xfrm flipV="1">
                <a:off x="1666" y="2962"/>
                <a:ext cx="7" cy="4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42113" name="Freeform 2787"/>
              <p:cNvSpPr>
                <a:spLocks/>
              </p:cNvSpPr>
              <p:nvPr/>
            </p:nvSpPr>
            <p:spPr bwMode="auto">
              <a:xfrm>
                <a:off x="1663" y="2961"/>
                <a:ext cx="11" cy="47"/>
              </a:xfrm>
              <a:custGeom>
                <a:avLst/>
                <a:gdLst>
                  <a:gd name="T0" fmla="*/ 0 w 42"/>
                  <a:gd name="T1" fmla="*/ 0 h 188"/>
                  <a:gd name="T2" fmla="*/ 0 w 42"/>
                  <a:gd name="T3" fmla="*/ 0 h 188"/>
                  <a:gd name="T4" fmla="*/ 0 w 42"/>
                  <a:gd name="T5" fmla="*/ 0 h 188"/>
                  <a:gd name="T6" fmla="*/ 0 w 42"/>
                  <a:gd name="T7" fmla="*/ 0 h 188"/>
                  <a:gd name="T8" fmla="*/ 0 w 42"/>
                  <a:gd name="T9" fmla="*/ 0 h 188"/>
                  <a:gd name="T10" fmla="*/ 0 w 42"/>
                  <a:gd name="T11" fmla="*/ 0 h 188"/>
                  <a:gd name="T12" fmla="*/ 0 60000 65536"/>
                  <a:gd name="T13" fmla="*/ 0 60000 65536"/>
                  <a:gd name="T14" fmla="*/ 0 60000 65536"/>
                  <a:gd name="T15" fmla="*/ 0 60000 65536"/>
                  <a:gd name="T16" fmla="*/ 0 60000 65536"/>
                  <a:gd name="T17" fmla="*/ 0 60000 65536"/>
                  <a:gd name="T18" fmla="*/ 0 w 42"/>
                  <a:gd name="T19" fmla="*/ 0 h 188"/>
                  <a:gd name="T20" fmla="*/ 42 w 42"/>
                  <a:gd name="T21" fmla="*/ 188 h 188"/>
                </a:gdLst>
                <a:ahLst/>
                <a:cxnLst>
                  <a:cxn ang="T12">
                    <a:pos x="T0" y="T1"/>
                  </a:cxn>
                  <a:cxn ang="T13">
                    <a:pos x="T2" y="T3"/>
                  </a:cxn>
                  <a:cxn ang="T14">
                    <a:pos x="T4" y="T5"/>
                  </a:cxn>
                  <a:cxn ang="T15">
                    <a:pos x="T6" y="T7"/>
                  </a:cxn>
                  <a:cxn ang="T16">
                    <a:pos x="T8" y="T9"/>
                  </a:cxn>
                  <a:cxn ang="T17">
                    <a:pos x="T10" y="T11"/>
                  </a:cxn>
                </a:cxnLst>
                <a:rect l="T18" t="T19" r="T20" b="T21"/>
                <a:pathLst>
                  <a:path w="42" h="188">
                    <a:moveTo>
                      <a:pt x="24" y="188"/>
                    </a:moveTo>
                    <a:lnTo>
                      <a:pt x="0" y="185"/>
                    </a:lnTo>
                    <a:lnTo>
                      <a:pt x="32" y="3"/>
                    </a:lnTo>
                    <a:lnTo>
                      <a:pt x="38" y="0"/>
                    </a:lnTo>
                    <a:lnTo>
                      <a:pt x="42" y="3"/>
                    </a:lnTo>
                    <a:lnTo>
                      <a:pt x="24" y="1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solidFill>
                    <a:srgbClr val="000000"/>
                  </a:solidFill>
                </a:endParaRPr>
              </a:p>
            </p:txBody>
          </p:sp>
          <p:sp>
            <p:nvSpPr>
              <p:cNvPr id="42114" name="Line 2788"/>
              <p:cNvSpPr>
                <a:spLocks noChangeShapeType="1"/>
              </p:cNvSpPr>
              <p:nvPr/>
            </p:nvSpPr>
            <p:spPr bwMode="auto">
              <a:xfrm flipH="1" flipV="1">
                <a:off x="1601" y="2954"/>
                <a:ext cx="2" cy="5"/>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42115" name="Line 2789"/>
              <p:cNvSpPr>
                <a:spLocks noChangeShapeType="1"/>
              </p:cNvSpPr>
              <p:nvPr/>
            </p:nvSpPr>
            <p:spPr bwMode="auto">
              <a:xfrm flipH="1" flipV="1">
                <a:off x="1607" y="2951"/>
                <a:ext cx="2" cy="5"/>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42116" name="Line 2790"/>
              <p:cNvSpPr>
                <a:spLocks noChangeShapeType="1"/>
              </p:cNvSpPr>
              <p:nvPr/>
            </p:nvSpPr>
            <p:spPr bwMode="auto">
              <a:xfrm flipH="1" flipV="1">
                <a:off x="1613" y="2949"/>
                <a:ext cx="2" cy="4"/>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42117" name="Line 2791"/>
              <p:cNvSpPr>
                <a:spLocks noChangeShapeType="1"/>
              </p:cNvSpPr>
              <p:nvPr/>
            </p:nvSpPr>
            <p:spPr bwMode="auto">
              <a:xfrm flipH="1" flipV="1">
                <a:off x="1619" y="2946"/>
                <a:ext cx="2" cy="3"/>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42118" name="Line 2792"/>
              <p:cNvSpPr>
                <a:spLocks noChangeShapeType="1"/>
              </p:cNvSpPr>
              <p:nvPr/>
            </p:nvSpPr>
            <p:spPr bwMode="auto">
              <a:xfrm flipH="1" flipV="1">
                <a:off x="1625" y="2944"/>
                <a:ext cx="1" cy="2"/>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42119" name="Line 2793"/>
              <p:cNvSpPr>
                <a:spLocks noChangeShapeType="1"/>
              </p:cNvSpPr>
              <p:nvPr/>
            </p:nvSpPr>
            <p:spPr bwMode="auto">
              <a:xfrm>
                <a:off x="1650" y="2860"/>
                <a:ext cx="5" cy="3"/>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42120" name="Line 2794"/>
              <p:cNvSpPr>
                <a:spLocks noChangeShapeType="1"/>
              </p:cNvSpPr>
              <p:nvPr/>
            </p:nvSpPr>
            <p:spPr bwMode="auto">
              <a:xfrm>
                <a:off x="1647" y="2864"/>
                <a:ext cx="4" cy="4"/>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42121" name="Line 2795"/>
              <p:cNvSpPr>
                <a:spLocks noChangeShapeType="1"/>
              </p:cNvSpPr>
              <p:nvPr/>
            </p:nvSpPr>
            <p:spPr bwMode="auto">
              <a:xfrm>
                <a:off x="1644" y="2869"/>
                <a:ext cx="4" cy="3"/>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42122" name="Line 2796"/>
              <p:cNvSpPr>
                <a:spLocks noChangeShapeType="1"/>
              </p:cNvSpPr>
              <p:nvPr/>
            </p:nvSpPr>
            <p:spPr bwMode="auto">
              <a:xfrm>
                <a:off x="1641" y="2874"/>
                <a:ext cx="3" cy="2"/>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42123" name="Line 2797"/>
              <p:cNvSpPr>
                <a:spLocks noChangeShapeType="1"/>
              </p:cNvSpPr>
              <p:nvPr/>
            </p:nvSpPr>
            <p:spPr bwMode="auto">
              <a:xfrm>
                <a:off x="1638" y="2878"/>
                <a:ext cx="2" cy="2"/>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42124" name="Line 2798"/>
              <p:cNvSpPr>
                <a:spLocks noChangeShapeType="1"/>
              </p:cNvSpPr>
              <p:nvPr/>
            </p:nvSpPr>
            <p:spPr bwMode="auto">
              <a:xfrm>
                <a:off x="1635" y="2883"/>
                <a:ext cx="2"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42125" name="Line 2799"/>
              <p:cNvSpPr>
                <a:spLocks noChangeShapeType="1"/>
              </p:cNvSpPr>
              <p:nvPr/>
            </p:nvSpPr>
            <p:spPr bwMode="auto">
              <a:xfrm flipH="1" flipV="1">
                <a:off x="1716" y="2946"/>
                <a:ext cx="39" cy="1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42126" name="Freeform 2800"/>
              <p:cNvSpPr>
                <a:spLocks/>
              </p:cNvSpPr>
              <p:nvPr/>
            </p:nvSpPr>
            <p:spPr bwMode="auto">
              <a:xfrm>
                <a:off x="1715" y="2945"/>
                <a:ext cx="42" cy="14"/>
              </a:xfrm>
              <a:custGeom>
                <a:avLst/>
                <a:gdLst>
                  <a:gd name="T0" fmla="*/ 0 w 166"/>
                  <a:gd name="T1" fmla="*/ 0 h 56"/>
                  <a:gd name="T2" fmla="*/ 0 w 166"/>
                  <a:gd name="T3" fmla="*/ 0 h 56"/>
                  <a:gd name="T4" fmla="*/ 0 w 166"/>
                  <a:gd name="T5" fmla="*/ 0 h 56"/>
                  <a:gd name="T6" fmla="*/ 0 w 166"/>
                  <a:gd name="T7" fmla="*/ 0 h 56"/>
                  <a:gd name="T8" fmla="*/ 0 w 166"/>
                  <a:gd name="T9" fmla="*/ 0 h 56"/>
                  <a:gd name="T10" fmla="*/ 0 w 166"/>
                  <a:gd name="T11" fmla="*/ 0 h 56"/>
                  <a:gd name="T12" fmla="*/ 0 60000 65536"/>
                  <a:gd name="T13" fmla="*/ 0 60000 65536"/>
                  <a:gd name="T14" fmla="*/ 0 60000 65536"/>
                  <a:gd name="T15" fmla="*/ 0 60000 65536"/>
                  <a:gd name="T16" fmla="*/ 0 60000 65536"/>
                  <a:gd name="T17" fmla="*/ 0 60000 65536"/>
                  <a:gd name="T18" fmla="*/ 0 w 166"/>
                  <a:gd name="T19" fmla="*/ 0 h 56"/>
                  <a:gd name="T20" fmla="*/ 166 w 166"/>
                  <a:gd name="T21" fmla="*/ 56 h 56"/>
                </a:gdLst>
                <a:ahLst/>
                <a:cxnLst>
                  <a:cxn ang="T12">
                    <a:pos x="T0" y="T1"/>
                  </a:cxn>
                  <a:cxn ang="T13">
                    <a:pos x="T2" y="T3"/>
                  </a:cxn>
                  <a:cxn ang="T14">
                    <a:pos x="T4" y="T5"/>
                  </a:cxn>
                  <a:cxn ang="T15">
                    <a:pos x="T6" y="T7"/>
                  </a:cxn>
                  <a:cxn ang="T16">
                    <a:pos x="T8" y="T9"/>
                  </a:cxn>
                  <a:cxn ang="T17">
                    <a:pos x="T10" y="T11"/>
                  </a:cxn>
                </a:cxnLst>
                <a:rect l="T18" t="T19" r="T20" b="T21"/>
                <a:pathLst>
                  <a:path w="166" h="56">
                    <a:moveTo>
                      <a:pt x="166" y="33"/>
                    </a:moveTo>
                    <a:lnTo>
                      <a:pt x="159" y="56"/>
                    </a:lnTo>
                    <a:lnTo>
                      <a:pt x="0" y="9"/>
                    </a:lnTo>
                    <a:lnTo>
                      <a:pt x="0" y="4"/>
                    </a:lnTo>
                    <a:lnTo>
                      <a:pt x="5" y="0"/>
                    </a:lnTo>
                    <a:lnTo>
                      <a:pt x="166" y="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solidFill>
                    <a:srgbClr val="000000"/>
                  </a:solidFill>
                </a:endParaRPr>
              </a:p>
            </p:txBody>
          </p:sp>
          <p:sp>
            <p:nvSpPr>
              <p:cNvPr id="42127" name="Line 2801"/>
              <p:cNvSpPr>
                <a:spLocks noChangeShapeType="1"/>
              </p:cNvSpPr>
              <p:nvPr/>
            </p:nvSpPr>
            <p:spPr bwMode="auto">
              <a:xfrm flipV="1">
                <a:off x="1715" y="2873"/>
                <a:ext cx="31" cy="1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42128" name="Line 2802"/>
              <p:cNvSpPr>
                <a:spLocks noChangeShapeType="1"/>
              </p:cNvSpPr>
              <p:nvPr/>
            </p:nvSpPr>
            <p:spPr bwMode="auto">
              <a:xfrm flipH="1">
                <a:off x="878" y="3186"/>
                <a:ext cx="2" cy="42"/>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42129" name="Oval 2803"/>
              <p:cNvSpPr>
                <a:spLocks noChangeArrowheads="1"/>
              </p:cNvSpPr>
              <p:nvPr/>
            </p:nvSpPr>
            <p:spPr bwMode="auto">
              <a:xfrm>
                <a:off x="980" y="2740"/>
                <a:ext cx="46" cy="4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2130" name="Oval 2804"/>
              <p:cNvSpPr>
                <a:spLocks noChangeArrowheads="1"/>
              </p:cNvSpPr>
              <p:nvPr/>
            </p:nvSpPr>
            <p:spPr bwMode="auto">
              <a:xfrm>
                <a:off x="980" y="2740"/>
                <a:ext cx="45" cy="45"/>
              </a:xfrm>
              <a:prstGeom prst="ellipse">
                <a:avLst/>
              </a:prstGeom>
              <a:solidFill>
                <a:srgbClr val="FF0F0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2131" name="Oval 2805"/>
              <p:cNvSpPr>
                <a:spLocks noChangeArrowheads="1"/>
              </p:cNvSpPr>
              <p:nvPr/>
            </p:nvSpPr>
            <p:spPr bwMode="auto">
              <a:xfrm>
                <a:off x="981" y="2740"/>
                <a:ext cx="43" cy="44"/>
              </a:xfrm>
              <a:prstGeom prst="ellipse">
                <a:avLst/>
              </a:prstGeom>
              <a:solidFill>
                <a:srgbClr val="FF1E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2132" name="Oval 2806"/>
              <p:cNvSpPr>
                <a:spLocks noChangeArrowheads="1"/>
              </p:cNvSpPr>
              <p:nvPr/>
            </p:nvSpPr>
            <p:spPr bwMode="auto">
              <a:xfrm>
                <a:off x="981" y="2740"/>
                <a:ext cx="42" cy="43"/>
              </a:xfrm>
              <a:prstGeom prst="ellipse">
                <a:avLst/>
              </a:prstGeom>
              <a:solidFill>
                <a:srgbClr val="FF2D2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2133" name="Oval 2807"/>
              <p:cNvSpPr>
                <a:spLocks noChangeArrowheads="1"/>
              </p:cNvSpPr>
              <p:nvPr/>
            </p:nvSpPr>
            <p:spPr bwMode="auto">
              <a:xfrm>
                <a:off x="981" y="2741"/>
                <a:ext cx="41" cy="41"/>
              </a:xfrm>
              <a:prstGeom prst="ellipse">
                <a:avLst/>
              </a:prstGeom>
              <a:solidFill>
                <a:srgbClr val="FF3B3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2134" name="Oval 2808"/>
              <p:cNvSpPr>
                <a:spLocks noChangeArrowheads="1"/>
              </p:cNvSpPr>
              <p:nvPr/>
            </p:nvSpPr>
            <p:spPr bwMode="auto">
              <a:xfrm>
                <a:off x="981" y="2741"/>
                <a:ext cx="41" cy="40"/>
              </a:xfrm>
              <a:prstGeom prst="ellipse">
                <a:avLst/>
              </a:prstGeom>
              <a:solidFill>
                <a:srgbClr val="FF494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2135" name="Oval 2809"/>
              <p:cNvSpPr>
                <a:spLocks noChangeArrowheads="1"/>
              </p:cNvSpPr>
              <p:nvPr/>
            </p:nvSpPr>
            <p:spPr bwMode="auto">
              <a:xfrm>
                <a:off x="982" y="2741"/>
                <a:ext cx="38" cy="39"/>
              </a:xfrm>
              <a:prstGeom prst="ellipse">
                <a:avLst/>
              </a:prstGeom>
              <a:solidFill>
                <a:srgbClr val="FF56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2136" name="Oval 2810"/>
              <p:cNvSpPr>
                <a:spLocks noChangeArrowheads="1"/>
              </p:cNvSpPr>
              <p:nvPr/>
            </p:nvSpPr>
            <p:spPr bwMode="auto">
              <a:xfrm>
                <a:off x="982" y="2742"/>
                <a:ext cx="37" cy="37"/>
              </a:xfrm>
              <a:prstGeom prst="ellipse">
                <a:avLst/>
              </a:prstGeom>
              <a:solidFill>
                <a:srgbClr val="FF636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2137" name="Oval 2811"/>
              <p:cNvSpPr>
                <a:spLocks noChangeArrowheads="1"/>
              </p:cNvSpPr>
              <p:nvPr/>
            </p:nvSpPr>
            <p:spPr bwMode="auto">
              <a:xfrm>
                <a:off x="982" y="2742"/>
                <a:ext cx="36" cy="36"/>
              </a:xfrm>
              <a:prstGeom prst="ellipse">
                <a:avLst/>
              </a:prstGeom>
              <a:solidFill>
                <a:srgbClr val="FF6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2138" name="Oval 2812"/>
              <p:cNvSpPr>
                <a:spLocks noChangeArrowheads="1"/>
              </p:cNvSpPr>
              <p:nvPr/>
            </p:nvSpPr>
            <p:spPr bwMode="auto">
              <a:xfrm>
                <a:off x="982" y="2742"/>
                <a:ext cx="35" cy="35"/>
              </a:xfrm>
              <a:prstGeom prst="ellipse">
                <a:avLst/>
              </a:prstGeom>
              <a:solidFill>
                <a:srgbClr val="FF7B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2139" name="Oval 2813"/>
              <p:cNvSpPr>
                <a:spLocks noChangeArrowheads="1"/>
              </p:cNvSpPr>
              <p:nvPr/>
            </p:nvSpPr>
            <p:spPr bwMode="auto">
              <a:xfrm>
                <a:off x="983" y="2742"/>
                <a:ext cx="33" cy="34"/>
              </a:xfrm>
              <a:prstGeom prst="ellipse">
                <a:avLst/>
              </a:prstGeom>
              <a:solidFill>
                <a:srgbClr val="FF868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2140" name="Oval 2814"/>
              <p:cNvSpPr>
                <a:spLocks noChangeArrowheads="1"/>
              </p:cNvSpPr>
              <p:nvPr/>
            </p:nvSpPr>
            <p:spPr bwMode="auto">
              <a:xfrm>
                <a:off x="983" y="2743"/>
                <a:ext cx="32" cy="32"/>
              </a:xfrm>
              <a:prstGeom prst="ellipse">
                <a:avLst/>
              </a:prstGeom>
              <a:solidFill>
                <a:srgbClr val="FF91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2141" name="Oval 2815"/>
              <p:cNvSpPr>
                <a:spLocks noChangeArrowheads="1"/>
              </p:cNvSpPr>
              <p:nvPr/>
            </p:nvSpPr>
            <p:spPr bwMode="auto">
              <a:xfrm>
                <a:off x="983" y="2743"/>
                <a:ext cx="31" cy="31"/>
              </a:xfrm>
              <a:prstGeom prst="ellipse">
                <a:avLst/>
              </a:prstGeom>
              <a:solidFill>
                <a:srgbClr val="FF9B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2142" name="Oval 2816"/>
              <p:cNvSpPr>
                <a:spLocks noChangeArrowheads="1"/>
              </p:cNvSpPr>
              <p:nvPr/>
            </p:nvSpPr>
            <p:spPr bwMode="auto">
              <a:xfrm>
                <a:off x="984" y="2743"/>
                <a:ext cx="30" cy="30"/>
              </a:xfrm>
              <a:prstGeom prst="ellipse">
                <a:avLst/>
              </a:prstGeom>
              <a:solidFill>
                <a:srgbClr val="FFA5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2143" name="Oval 2817"/>
              <p:cNvSpPr>
                <a:spLocks noChangeArrowheads="1"/>
              </p:cNvSpPr>
              <p:nvPr/>
            </p:nvSpPr>
            <p:spPr bwMode="auto">
              <a:xfrm>
                <a:off x="984" y="2743"/>
                <a:ext cx="28" cy="29"/>
              </a:xfrm>
              <a:prstGeom prst="ellipse">
                <a:avLst/>
              </a:prstGeom>
              <a:solidFill>
                <a:srgbClr val="FFAE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2144" name="Oval 2818"/>
              <p:cNvSpPr>
                <a:spLocks noChangeArrowheads="1"/>
              </p:cNvSpPr>
              <p:nvPr/>
            </p:nvSpPr>
            <p:spPr bwMode="auto">
              <a:xfrm>
                <a:off x="984" y="2744"/>
                <a:ext cx="27" cy="27"/>
              </a:xfrm>
              <a:prstGeom prst="ellipse">
                <a:avLst/>
              </a:prstGeom>
              <a:solidFill>
                <a:srgbClr val="FFB7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2145" name="Oval 2819"/>
              <p:cNvSpPr>
                <a:spLocks noChangeArrowheads="1"/>
              </p:cNvSpPr>
              <p:nvPr/>
            </p:nvSpPr>
            <p:spPr bwMode="auto">
              <a:xfrm>
                <a:off x="985" y="2744"/>
                <a:ext cx="25" cy="26"/>
              </a:xfrm>
              <a:prstGeom prst="ellipse">
                <a:avLst/>
              </a:prstGeom>
              <a:solidFill>
                <a:srgbClr val="F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2146" name="Oval 2820"/>
              <p:cNvSpPr>
                <a:spLocks noChangeArrowheads="1"/>
              </p:cNvSpPr>
              <p:nvPr/>
            </p:nvSpPr>
            <p:spPr bwMode="auto">
              <a:xfrm>
                <a:off x="985" y="2744"/>
                <a:ext cx="24" cy="25"/>
              </a:xfrm>
              <a:prstGeom prst="ellipse">
                <a:avLst/>
              </a:prstGeom>
              <a:solidFill>
                <a:srgbClr val="FFC7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2147" name="Oval 2821"/>
              <p:cNvSpPr>
                <a:spLocks noChangeArrowheads="1"/>
              </p:cNvSpPr>
              <p:nvPr/>
            </p:nvSpPr>
            <p:spPr bwMode="auto">
              <a:xfrm>
                <a:off x="985" y="2744"/>
                <a:ext cx="24" cy="24"/>
              </a:xfrm>
              <a:prstGeom prst="ellipse">
                <a:avLst/>
              </a:prstGeom>
              <a:solidFill>
                <a:srgbClr val="FFCE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2148" name="Oval 2822"/>
              <p:cNvSpPr>
                <a:spLocks noChangeArrowheads="1"/>
              </p:cNvSpPr>
              <p:nvPr/>
            </p:nvSpPr>
            <p:spPr bwMode="auto">
              <a:xfrm>
                <a:off x="985" y="2745"/>
                <a:ext cx="23" cy="22"/>
              </a:xfrm>
              <a:prstGeom prst="ellipse">
                <a:avLst/>
              </a:prstGeom>
              <a:solidFill>
                <a:srgbClr val="FFD5D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2149" name="Oval 2823"/>
              <p:cNvSpPr>
                <a:spLocks noChangeArrowheads="1"/>
              </p:cNvSpPr>
              <p:nvPr/>
            </p:nvSpPr>
            <p:spPr bwMode="auto">
              <a:xfrm>
                <a:off x="985" y="2745"/>
                <a:ext cx="21" cy="21"/>
              </a:xfrm>
              <a:prstGeom prst="ellipse">
                <a:avLst/>
              </a:prstGeom>
              <a:solidFill>
                <a:srgbClr val="F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2150" name="Oval 2824"/>
              <p:cNvSpPr>
                <a:spLocks noChangeArrowheads="1"/>
              </p:cNvSpPr>
              <p:nvPr/>
            </p:nvSpPr>
            <p:spPr bwMode="auto">
              <a:xfrm>
                <a:off x="986" y="2745"/>
                <a:ext cx="20" cy="20"/>
              </a:xfrm>
              <a:prstGeom prst="ellipse">
                <a:avLst/>
              </a:prstGeom>
              <a:solidFill>
                <a:srgbClr val="FFE1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2151" name="Oval 2825"/>
              <p:cNvSpPr>
                <a:spLocks noChangeArrowheads="1"/>
              </p:cNvSpPr>
              <p:nvPr/>
            </p:nvSpPr>
            <p:spPr bwMode="auto">
              <a:xfrm>
                <a:off x="986" y="2746"/>
                <a:ext cx="19" cy="18"/>
              </a:xfrm>
              <a:prstGeom prst="ellipse">
                <a:avLst/>
              </a:prstGeom>
              <a:solidFill>
                <a:srgbClr val="FF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2152" name="Oval 2826"/>
              <p:cNvSpPr>
                <a:spLocks noChangeArrowheads="1"/>
              </p:cNvSpPr>
              <p:nvPr/>
            </p:nvSpPr>
            <p:spPr bwMode="auto">
              <a:xfrm>
                <a:off x="986" y="2746"/>
                <a:ext cx="18" cy="17"/>
              </a:xfrm>
              <a:prstGeom prst="ellipse">
                <a:avLst/>
              </a:prstGeom>
              <a:solidFill>
                <a:srgbClr val="FFEB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2153" name="Oval 2827"/>
              <p:cNvSpPr>
                <a:spLocks noChangeArrowheads="1"/>
              </p:cNvSpPr>
              <p:nvPr/>
            </p:nvSpPr>
            <p:spPr bwMode="auto">
              <a:xfrm>
                <a:off x="987" y="2746"/>
                <a:ext cx="16" cy="16"/>
              </a:xfrm>
              <a:prstGeom prst="ellipse">
                <a:avLst/>
              </a:prstGeom>
              <a:solidFill>
                <a:srgbClr val="FFEF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2154" name="Oval 2828"/>
              <p:cNvSpPr>
                <a:spLocks noChangeArrowheads="1"/>
              </p:cNvSpPr>
              <p:nvPr/>
            </p:nvSpPr>
            <p:spPr bwMode="auto">
              <a:xfrm>
                <a:off x="987" y="2747"/>
                <a:ext cx="15" cy="14"/>
              </a:xfrm>
              <a:prstGeom prst="ellipse">
                <a:avLst/>
              </a:prstGeom>
              <a:solidFill>
                <a:srgbClr val="FFF3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2155" name="Oval 2829"/>
              <p:cNvSpPr>
                <a:spLocks noChangeArrowheads="1"/>
              </p:cNvSpPr>
              <p:nvPr/>
            </p:nvSpPr>
            <p:spPr bwMode="auto">
              <a:xfrm>
                <a:off x="987" y="2747"/>
                <a:ext cx="14" cy="13"/>
              </a:xfrm>
              <a:prstGeom prst="ellipse">
                <a:avLst/>
              </a:prstGeom>
              <a:solidFill>
                <a:srgbClr val="FFF6F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2156" name="Oval 2830"/>
              <p:cNvSpPr>
                <a:spLocks noChangeArrowheads="1"/>
              </p:cNvSpPr>
              <p:nvPr/>
            </p:nvSpPr>
            <p:spPr bwMode="auto">
              <a:xfrm>
                <a:off x="988" y="2747"/>
                <a:ext cx="12" cy="12"/>
              </a:xfrm>
              <a:prstGeom prst="ellipse">
                <a:avLst/>
              </a:prstGeom>
              <a:solidFill>
                <a:srgbClr val="FFF9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2157" name="Oval 2831"/>
              <p:cNvSpPr>
                <a:spLocks noChangeArrowheads="1"/>
              </p:cNvSpPr>
              <p:nvPr/>
            </p:nvSpPr>
            <p:spPr bwMode="auto">
              <a:xfrm>
                <a:off x="988" y="2747"/>
                <a:ext cx="11" cy="11"/>
              </a:xfrm>
              <a:prstGeom prst="ellipse">
                <a:avLst/>
              </a:prstGeom>
              <a:solidFill>
                <a:srgbClr val="FFFBF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2158" name="Oval 2832"/>
              <p:cNvSpPr>
                <a:spLocks noChangeArrowheads="1"/>
              </p:cNvSpPr>
              <p:nvPr/>
            </p:nvSpPr>
            <p:spPr bwMode="auto">
              <a:xfrm>
                <a:off x="988" y="2747"/>
                <a:ext cx="10" cy="10"/>
              </a:xfrm>
              <a:prstGeom prst="ellipse">
                <a:avLst/>
              </a:prstGeom>
              <a:solidFill>
                <a:srgbClr val="FFFD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2159" name="Oval 2833"/>
              <p:cNvSpPr>
                <a:spLocks noChangeArrowheads="1"/>
              </p:cNvSpPr>
              <p:nvPr/>
            </p:nvSpPr>
            <p:spPr bwMode="auto">
              <a:xfrm>
                <a:off x="988" y="2748"/>
                <a:ext cx="9" cy="8"/>
              </a:xfrm>
              <a:prstGeom prst="ellipse">
                <a:avLst/>
              </a:prstGeom>
              <a:solidFill>
                <a:srgbClr val="FFFEF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2160" name="Oval 2834"/>
              <p:cNvSpPr>
                <a:spLocks noChangeArrowheads="1"/>
              </p:cNvSpPr>
              <p:nvPr/>
            </p:nvSpPr>
            <p:spPr bwMode="auto">
              <a:xfrm>
                <a:off x="988" y="2748"/>
                <a:ext cx="8" cy="7"/>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2161" name="Oval 2835"/>
              <p:cNvSpPr>
                <a:spLocks noChangeArrowheads="1"/>
              </p:cNvSpPr>
              <p:nvPr/>
            </p:nvSpPr>
            <p:spPr bwMode="auto">
              <a:xfrm>
                <a:off x="980" y="2740"/>
                <a:ext cx="46" cy="45"/>
              </a:xfrm>
              <a:prstGeom prst="ellipse">
                <a:avLst/>
              </a:prstGeom>
              <a:noFill/>
              <a:ln w="31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CH">
                  <a:solidFill>
                    <a:srgbClr val="000000"/>
                  </a:solidFill>
                </a:endParaRPr>
              </a:p>
            </p:txBody>
          </p:sp>
          <p:sp>
            <p:nvSpPr>
              <p:cNvPr id="42162" name="Oval 2836"/>
              <p:cNvSpPr>
                <a:spLocks noChangeArrowheads="1"/>
              </p:cNvSpPr>
              <p:nvPr/>
            </p:nvSpPr>
            <p:spPr bwMode="auto">
              <a:xfrm>
                <a:off x="1100" y="2742"/>
                <a:ext cx="46" cy="4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2163" name="Oval 2837"/>
              <p:cNvSpPr>
                <a:spLocks noChangeArrowheads="1"/>
              </p:cNvSpPr>
              <p:nvPr/>
            </p:nvSpPr>
            <p:spPr bwMode="auto">
              <a:xfrm>
                <a:off x="1101" y="2742"/>
                <a:ext cx="44" cy="45"/>
              </a:xfrm>
              <a:prstGeom prst="ellipse">
                <a:avLst/>
              </a:prstGeom>
              <a:solidFill>
                <a:srgbClr val="FF0F0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2164" name="Oval 2838"/>
              <p:cNvSpPr>
                <a:spLocks noChangeArrowheads="1"/>
              </p:cNvSpPr>
              <p:nvPr/>
            </p:nvSpPr>
            <p:spPr bwMode="auto">
              <a:xfrm>
                <a:off x="1101" y="2742"/>
                <a:ext cx="44" cy="44"/>
              </a:xfrm>
              <a:prstGeom prst="ellipse">
                <a:avLst/>
              </a:prstGeom>
              <a:solidFill>
                <a:srgbClr val="FF1E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2165" name="Oval 2839"/>
              <p:cNvSpPr>
                <a:spLocks noChangeArrowheads="1"/>
              </p:cNvSpPr>
              <p:nvPr/>
            </p:nvSpPr>
            <p:spPr bwMode="auto">
              <a:xfrm>
                <a:off x="1101" y="2743"/>
                <a:ext cx="42" cy="42"/>
              </a:xfrm>
              <a:prstGeom prst="ellipse">
                <a:avLst/>
              </a:prstGeom>
              <a:solidFill>
                <a:srgbClr val="FF2D2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2166" name="Oval 2840"/>
              <p:cNvSpPr>
                <a:spLocks noChangeArrowheads="1"/>
              </p:cNvSpPr>
              <p:nvPr/>
            </p:nvSpPr>
            <p:spPr bwMode="auto">
              <a:xfrm>
                <a:off x="1101" y="2743"/>
                <a:ext cx="41" cy="41"/>
              </a:xfrm>
              <a:prstGeom prst="ellipse">
                <a:avLst/>
              </a:prstGeom>
              <a:solidFill>
                <a:srgbClr val="FF3B3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2167" name="Oval 2841"/>
              <p:cNvSpPr>
                <a:spLocks noChangeArrowheads="1"/>
              </p:cNvSpPr>
              <p:nvPr/>
            </p:nvSpPr>
            <p:spPr bwMode="auto">
              <a:xfrm>
                <a:off x="1102" y="2743"/>
                <a:ext cx="40" cy="40"/>
              </a:xfrm>
              <a:prstGeom prst="ellipse">
                <a:avLst/>
              </a:prstGeom>
              <a:solidFill>
                <a:srgbClr val="FF494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2168" name="Oval 2842"/>
              <p:cNvSpPr>
                <a:spLocks noChangeArrowheads="1"/>
              </p:cNvSpPr>
              <p:nvPr/>
            </p:nvSpPr>
            <p:spPr bwMode="auto">
              <a:xfrm>
                <a:off x="1102" y="2744"/>
                <a:ext cx="38" cy="38"/>
              </a:xfrm>
              <a:prstGeom prst="ellipse">
                <a:avLst/>
              </a:prstGeom>
              <a:solidFill>
                <a:srgbClr val="FF56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2169" name="Oval 2843"/>
              <p:cNvSpPr>
                <a:spLocks noChangeArrowheads="1"/>
              </p:cNvSpPr>
              <p:nvPr/>
            </p:nvSpPr>
            <p:spPr bwMode="auto">
              <a:xfrm>
                <a:off x="1102" y="2744"/>
                <a:ext cx="38" cy="37"/>
              </a:xfrm>
              <a:prstGeom prst="ellipse">
                <a:avLst/>
              </a:prstGeom>
              <a:solidFill>
                <a:srgbClr val="FF636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2170" name="Oval 2844"/>
              <p:cNvSpPr>
                <a:spLocks noChangeArrowheads="1"/>
              </p:cNvSpPr>
              <p:nvPr/>
            </p:nvSpPr>
            <p:spPr bwMode="auto">
              <a:xfrm>
                <a:off x="1103" y="2744"/>
                <a:ext cx="36" cy="36"/>
              </a:xfrm>
              <a:prstGeom prst="ellipse">
                <a:avLst/>
              </a:prstGeom>
              <a:solidFill>
                <a:srgbClr val="FF6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2171" name="Oval 2845"/>
              <p:cNvSpPr>
                <a:spLocks noChangeArrowheads="1"/>
              </p:cNvSpPr>
              <p:nvPr/>
            </p:nvSpPr>
            <p:spPr bwMode="auto">
              <a:xfrm>
                <a:off x="1103" y="2744"/>
                <a:ext cx="34" cy="35"/>
              </a:xfrm>
              <a:prstGeom prst="ellipse">
                <a:avLst/>
              </a:prstGeom>
              <a:solidFill>
                <a:srgbClr val="FF7B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2172" name="Oval 2846"/>
              <p:cNvSpPr>
                <a:spLocks noChangeArrowheads="1"/>
              </p:cNvSpPr>
              <p:nvPr/>
            </p:nvSpPr>
            <p:spPr bwMode="auto">
              <a:xfrm>
                <a:off x="1103" y="2744"/>
                <a:ext cx="34" cy="34"/>
              </a:xfrm>
              <a:prstGeom prst="ellipse">
                <a:avLst/>
              </a:prstGeom>
              <a:solidFill>
                <a:srgbClr val="FF868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2173" name="Oval 2847"/>
              <p:cNvSpPr>
                <a:spLocks noChangeArrowheads="1"/>
              </p:cNvSpPr>
              <p:nvPr/>
            </p:nvSpPr>
            <p:spPr bwMode="auto">
              <a:xfrm>
                <a:off x="1103" y="2745"/>
                <a:ext cx="33" cy="32"/>
              </a:xfrm>
              <a:prstGeom prst="ellipse">
                <a:avLst/>
              </a:prstGeom>
              <a:solidFill>
                <a:srgbClr val="FF91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2174" name="Oval 2848"/>
              <p:cNvSpPr>
                <a:spLocks noChangeArrowheads="1"/>
              </p:cNvSpPr>
              <p:nvPr/>
            </p:nvSpPr>
            <p:spPr bwMode="auto">
              <a:xfrm>
                <a:off x="1103" y="2745"/>
                <a:ext cx="32" cy="31"/>
              </a:xfrm>
              <a:prstGeom prst="ellipse">
                <a:avLst/>
              </a:prstGeom>
              <a:solidFill>
                <a:srgbClr val="FF9B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2175" name="Oval 2849"/>
              <p:cNvSpPr>
                <a:spLocks noChangeArrowheads="1"/>
              </p:cNvSpPr>
              <p:nvPr/>
            </p:nvSpPr>
            <p:spPr bwMode="auto">
              <a:xfrm>
                <a:off x="1104" y="2745"/>
                <a:ext cx="30" cy="30"/>
              </a:xfrm>
              <a:prstGeom prst="ellipse">
                <a:avLst/>
              </a:prstGeom>
              <a:solidFill>
                <a:srgbClr val="FFA5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2176" name="Oval 2850"/>
              <p:cNvSpPr>
                <a:spLocks noChangeArrowheads="1"/>
              </p:cNvSpPr>
              <p:nvPr/>
            </p:nvSpPr>
            <p:spPr bwMode="auto">
              <a:xfrm>
                <a:off x="1104" y="2746"/>
                <a:ext cx="28" cy="28"/>
              </a:xfrm>
              <a:prstGeom prst="ellipse">
                <a:avLst/>
              </a:prstGeom>
              <a:solidFill>
                <a:srgbClr val="FFAE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2177" name="Oval 2851"/>
              <p:cNvSpPr>
                <a:spLocks noChangeArrowheads="1"/>
              </p:cNvSpPr>
              <p:nvPr/>
            </p:nvSpPr>
            <p:spPr bwMode="auto">
              <a:xfrm>
                <a:off x="1104" y="2746"/>
                <a:ext cx="28" cy="27"/>
              </a:xfrm>
              <a:prstGeom prst="ellipse">
                <a:avLst/>
              </a:prstGeom>
              <a:solidFill>
                <a:srgbClr val="FFB7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2178" name="Oval 2852"/>
              <p:cNvSpPr>
                <a:spLocks noChangeArrowheads="1"/>
              </p:cNvSpPr>
              <p:nvPr/>
            </p:nvSpPr>
            <p:spPr bwMode="auto">
              <a:xfrm>
                <a:off x="1105" y="2746"/>
                <a:ext cx="26" cy="26"/>
              </a:xfrm>
              <a:prstGeom prst="ellipse">
                <a:avLst/>
              </a:prstGeom>
              <a:solidFill>
                <a:srgbClr val="F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2179" name="Oval 2853"/>
              <p:cNvSpPr>
                <a:spLocks noChangeArrowheads="1"/>
              </p:cNvSpPr>
              <p:nvPr/>
            </p:nvSpPr>
            <p:spPr bwMode="auto">
              <a:xfrm>
                <a:off x="1105" y="2747"/>
                <a:ext cx="25" cy="24"/>
              </a:xfrm>
              <a:prstGeom prst="ellipse">
                <a:avLst/>
              </a:prstGeom>
              <a:solidFill>
                <a:srgbClr val="FFC7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2180" name="Oval 2854"/>
              <p:cNvSpPr>
                <a:spLocks noChangeArrowheads="1"/>
              </p:cNvSpPr>
              <p:nvPr/>
            </p:nvSpPr>
            <p:spPr bwMode="auto">
              <a:xfrm>
                <a:off x="1105" y="2747"/>
                <a:ext cx="24" cy="23"/>
              </a:xfrm>
              <a:prstGeom prst="ellipse">
                <a:avLst/>
              </a:prstGeom>
              <a:solidFill>
                <a:srgbClr val="FFCE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2181" name="Oval 2855"/>
              <p:cNvSpPr>
                <a:spLocks noChangeArrowheads="1"/>
              </p:cNvSpPr>
              <p:nvPr/>
            </p:nvSpPr>
            <p:spPr bwMode="auto">
              <a:xfrm>
                <a:off x="1106" y="2747"/>
                <a:ext cx="22" cy="22"/>
              </a:xfrm>
              <a:prstGeom prst="ellipse">
                <a:avLst/>
              </a:prstGeom>
              <a:solidFill>
                <a:srgbClr val="FFD5D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2182" name="Oval 2856"/>
              <p:cNvSpPr>
                <a:spLocks noChangeArrowheads="1"/>
              </p:cNvSpPr>
              <p:nvPr/>
            </p:nvSpPr>
            <p:spPr bwMode="auto">
              <a:xfrm>
                <a:off x="1106" y="2747"/>
                <a:ext cx="21" cy="21"/>
              </a:xfrm>
              <a:prstGeom prst="ellipse">
                <a:avLst/>
              </a:prstGeom>
              <a:solidFill>
                <a:srgbClr val="F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2183" name="Oval 2857"/>
              <p:cNvSpPr>
                <a:spLocks noChangeArrowheads="1"/>
              </p:cNvSpPr>
              <p:nvPr/>
            </p:nvSpPr>
            <p:spPr bwMode="auto">
              <a:xfrm>
                <a:off x="1106" y="2748"/>
                <a:ext cx="20" cy="19"/>
              </a:xfrm>
              <a:prstGeom prst="ellipse">
                <a:avLst/>
              </a:prstGeom>
              <a:solidFill>
                <a:srgbClr val="FFE1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2184" name="Oval 2858"/>
              <p:cNvSpPr>
                <a:spLocks noChangeArrowheads="1"/>
              </p:cNvSpPr>
              <p:nvPr/>
            </p:nvSpPr>
            <p:spPr bwMode="auto">
              <a:xfrm>
                <a:off x="1106" y="2748"/>
                <a:ext cx="19" cy="18"/>
              </a:xfrm>
              <a:prstGeom prst="ellipse">
                <a:avLst/>
              </a:prstGeom>
              <a:solidFill>
                <a:srgbClr val="FF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2185" name="Oval 2859"/>
              <p:cNvSpPr>
                <a:spLocks noChangeArrowheads="1"/>
              </p:cNvSpPr>
              <p:nvPr/>
            </p:nvSpPr>
            <p:spPr bwMode="auto">
              <a:xfrm>
                <a:off x="1106" y="2748"/>
                <a:ext cx="18" cy="17"/>
              </a:xfrm>
              <a:prstGeom prst="ellipse">
                <a:avLst/>
              </a:prstGeom>
              <a:solidFill>
                <a:srgbClr val="FFEB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2186" name="Oval 2860"/>
              <p:cNvSpPr>
                <a:spLocks noChangeArrowheads="1"/>
              </p:cNvSpPr>
              <p:nvPr/>
            </p:nvSpPr>
            <p:spPr bwMode="auto">
              <a:xfrm>
                <a:off x="1107" y="2748"/>
                <a:ext cx="16" cy="16"/>
              </a:xfrm>
              <a:prstGeom prst="ellipse">
                <a:avLst/>
              </a:prstGeom>
              <a:solidFill>
                <a:srgbClr val="FFEF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2187" name="Oval 2861"/>
              <p:cNvSpPr>
                <a:spLocks noChangeArrowheads="1"/>
              </p:cNvSpPr>
              <p:nvPr/>
            </p:nvSpPr>
            <p:spPr bwMode="auto">
              <a:xfrm>
                <a:off x="1107" y="2749"/>
                <a:ext cx="15" cy="14"/>
              </a:xfrm>
              <a:prstGeom prst="ellipse">
                <a:avLst/>
              </a:prstGeom>
              <a:solidFill>
                <a:srgbClr val="FFF3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2188" name="Oval 2862"/>
              <p:cNvSpPr>
                <a:spLocks noChangeArrowheads="1"/>
              </p:cNvSpPr>
              <p:nvPr/>
            </p:nvSpPr>
            <p:spPr bwMode="auto">
              <a:xfrm>
                <a:off x="1107" y="2749"/>
                <a:ext cx="14" cy="13"/>
              </a:xfrm>
              <a:prstGeom prst="ellipse">
                <a:avLst/>
              </a:prstGeom>
              <a:solidFill>
                <a:srgbClr val="FFF6F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2189" name="Oval 2863"/>
              <p:cNvSpPr>
                <a:spLocks noChangeArrowheads="1"/>
              </p:cNvSpPr>
              <p:nvPr/>
            </p:nvSpPr>
            <p:spPr bwMode="auto">
              <a:xfrm>
                <a:off x="1108" y="2749"/>
                <a:ext cx="12" cy="13"/>
              </a:xfrm>
              <a:prstGeom prst="ellipse">
                <a:avLst/>
              </a:prstGeom>
              <a:solidFill>
                <a:srgbClr val="FFF9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grpSp>
        <p:grpSp>
          <p:nvGrpSpPr>
            <p:cNvPr id="39950" name="Group 3065"/>
            <p:cNvGrpSpPr>
              <a:grpSpLocks/>
            </p:cNvGrpSpPr>
            <p:nvPr/>
          </p:nvGrpSpPr>
          <p:grpSpPr bwMode="auto">
            <a:xfrm>
              <a:off x="926" y="2725"/>
              <a:ext cx="461" cy="81"/>
              <a:chOff x="926" y="2725"/>
              <a:chExt cx="460" cy="81"/>
            </a:xfrm>
          </p:grpSpPr>
          <p:sp>
            <p:nvSpPr>
              <p:cNvPr id="41790" name="Oval 2865"/>
              <p:cNvSpPr>
                <a:spLocks noChangeArrowheads="1"/>
              </p:cNvSpPr>
              <p:nvPr/>
            </p:nvSpPr>
            <p:spPr bwMode="auto">
              <a:xfrm>
                <a:off x="1108" y="2749"/>
                <a:ext cx="11" cy="11"/>
              </a:xfrm>
              <a:prstGeom prst="ellipse">
                <a:avLst/>
              </a:prstGeom>
              <a:solidFill>
                <a:srgbClr val="FFFBF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791" name="Oval 2866"/>
              <p:cNvSpPr>
                <a:spLocks noChangeArrowheads="1"/>
              </p:cNvSpPr>
              <p:nvPr/>
            </p:nvSpPr>
            <p:spPr bwMode="auto">
              <a:xfrm>
                <a:off x="1108" y="2750"/>
                <a:ext cx="10" cy="9"/>
              </a:xfrm>
              <a:prstGeom prst="ellipse">
                <a:avLst/>
              </a:prstGeom>
              <a:solidFill>
                <a:srgbClr val="FFFD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792" name="Oval 2867"/>
              <p:cNvSpPr>
                <a:spLocks noChangeArrowheads="1"/>
              </p:cNvSpPr>
              <p:nvPr/>
            </p:nvSpPr>
            <p:spPr bwMode="auto">
              <a:xfrm>
                <a:off x="1108" y="2750"/>
                <a:ext cx="9" cy="8"/>
              </a:xfrm>
              <a:prstGeom prst="ellipse">
                <a:avLst/>
              </a:prstGeom>
              <a:solidFill>
                <a:srgbClr val="FFFEF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793" name="Oval 2868"/>
              <p:cNvSpPr>
                <a:spLocks noChangeArrowheads="1"/>
              </p:cNvSpPr>
              <p:nvPr/>
            </p:nvSpPr>
            <p:spPr bwMode="auto">
              <a:xfrm>
                <a:off x="1108" y="2750"/>
                <a:ext cx="8" cy="7"/>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794" name="Oval 2869"/>
              <p:cNvSpPr>
                <a:spLocks noChangeArrowheads="1"/>
              </p:cNvSpPr>
              <p:nvPr/>
            </p:nvSpPr>
            <p:spPr bwMode="auto">
              <a:xfrm>
                <a:off x="1100" y="2742"/>
                <a:ext cx="46" cy="45"/>
              </a:xfrm>
              <a:prstGeom prst="ellipse">
                <a:avLst/>
              </a:prstGeom>
              <a:noFill/>
              <a:ln w="31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CH">
                  <a:solidFill>
                    <a:srgbClr val="000000"/>
                  </a:solidFill>
                </a:endParaRPr>
              </a:p>
            </p:txBody>
          </p:sp>
          <p:sp>
            <p:nvSpPr>
              <p:cNvPr id="41795" name="Oval 2870"/>
              <p:cNvSpPr>
                <a:spLocks noChangeArrowheads="1"/>
              </p:cNvSpPr>
              <p:nvPr/>
            </p:nvSpPr>
            <p:spPr bwMode="auto">
              <a:xfrm>
                <a:off x="1340" y="2744"/>
                <a:ext cx="46" cy="4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796" name="Oval 2871"/>
              <p:cNvSpPr>
                <a:spLocks noChangeArrowheads="1"/>
              </p:cNvSpPr>
              <p:nvPr/>
            </p:nvSpPr>
            <p:spPr bwMode="auto">
              <a:xfrm>
                <a:off x="1340" y="2744"/>
                <a:ext cx="45" cy="45"/>
              </a:xfrm>
              <a:prstGeom prst="ellipse">
                <a:avLst/>
              </a:prstGeom>
              <a:solidFill>
                <a:srgbClr val="FF0F0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797" name="Oval 2872"/>
              <p:cNvSpPr>
                <a:spLocks noChangeArrowheads="1"/>
              </p:cNvSpPr>
              <p:nvPr/>
            </p:nvSpPr>
            <p:spPr bwMode="auto">
              <a:xfrm>
                <a:off x="1341" y="2744"/>
                <a:ext cx="43" cy="44"/>
              </a:xfrm>
              <a:prstGeom prst="ellipse">
                <a:avLst/>
              </a:prstGeom>
              <a:solidFill>
                <a:srgbClr val="FF1E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798" name="Oval 2873"/>
              <p:cNvSpPr>
                <a:spLocks noChangeArrowheads="1"/>
              </p:cNvSpPr>
              <p:nvPr/>
            </p:nvSpPr>
            <p:spPr bwMode="auto">
              <a:xfrm>
                <a:off x="1341" y="2745"/>
                <a:ext cx="42" cy="42"/>
              </a:xfrm>
              <a:prstGeom prst="ellipse">
                <a:avLst/>
              </a:prstGeom>
              <a:solidFill>
                <a:srgbClr val="FF2D2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799" name="Oval 2874"/>
              <p:cNvSpPr>
                <a:spLocks noChangeArrowheads="1"/>
              </p:cNvSpPr>
              <p:nvPr/>
            </p:nvSpPr>
            <p:spPr bwMode="auto">
              <a:xfrm>
                <a:off x="1341" y="2745"/>
                <a:ext cx="41" cy="41"/>
              </a:xfrm>
              <a:prstGeom prst="ellipse">
                <a:avLst/>
              </a:prstGeom>
              <a:solidFill>
                <a:srgbClr val="FF3B3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800" name="Oval 2875"/>
              <p:cNvSpPr>
                <a:spLocks noChangeArrowheads="1"/>
              </p:cNvSpPr>
              <p:nvPr/>
            </p:nvSpPr>
            <p:spPr bwMode="auto">
              <a:xfrm>
                <a:off x="1341" y="2745"/>
                <a:ext cx="41" cy="40"/>
              </a:xfrm>
              <a:prstGeom prst="ellipse">
                <a:avLst/>
              </a:prstGeom>
              <a:solidFill>
                <a:srgbClr val="FF494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801" name="Oval 2876"/>
              <p:cNvSpPr>
                <a:spLocks noChangeArrowheads="1"/>
              </p:cNvSpPr>
              <p:nvPr/>
            </p:nvSpPr>
            <p:spPr bwMode="auto">
              <a:xfrm>
                <a:off x="1342" y="2746"/>
                <a:ext cx="38" cy="38"/>
              </a:xfrm>
              <a:prstGeom prst="ellipse">
                <a:avLst/>
              </a:prstGeom>
              <a:solidFill>
                <a:srgbClr val="FF56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802" name="Oval 2877"/>
              <p:cNvSpPr>
                <a:spLocks noChangeArrowheads="1"/>
              </p:cNvSpPr>
              <p:nvPr/>
            </p:nvSpPr>
            <p:spPr bwMode="auto">
              <a:xfrm>
                <a:off x="1342" y="2746"/>
                <a:ext cx="37" cy="37"/>
              </a:xfrm>
              <a:prstGeom prst="ellipse">
                <a:avLst/>
              </a:prstGeom>
              <a:solidFill>
                <a:srgbClr val="FF636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803" name="Oval 2878"/>
              <p:cNvSpPr>
                <a:spLocks noChangeArrowheads="1"/>
              </p:cNvSpPr>
              <p:nvPr/>
            </p:nvSpPr>
            <p:spPr bwMode="auto">
              <a:xfrm>
                <a:off x="1343" y="2746"/>
                <a:ext cx="35" cy="36"/>
              </a:xfrm>
              <a:prstGeom prst="ellipse">
                <a:avLst/>
              </a:prstGeom>
              <a:solidFill>
                <a:srgbClr val="FF6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804" name="Oval 2879"/>
              <p:cNvSpPr>
                <a:spLocks noChangeArrowheads="1"/>
              </p:cNvSpPr>
              <p:nvPr/>
            </p:nvSpPr>
            <p:spPr bwMode="auto">
              <a:xfrm>
                <a:off x="1343" y="2747"/>
                <a:ext cx="34" cy="34"/>
              </a:xfrm>
              <a:prstGeom prst="ellipse">
                <a:avLst/>
              </a:prstGeom>
              <a:solidFill>
                <a:srgbClr val="FF7B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805" name="Oval 2880"/>
              <p:cNvSpPr>
                <a:spLocks noChangeArrowheads="1"/>
              </p:cNvSpPr>
              <p:nvPr/>
            </p:nvSpPr>
            <p:spPr bwMode="auto">
              <a:xfrm>
                <a:off x="1343" y="2747"/>
                <a:ext cx="34" cy="33"/>
              </a:xfrm>
              <a:prstGeom prst="ellipse">
                <a:avLst/>
              </a:prstGeom>
              <a:solidFill>
                <a:srgbClr val="FF868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806" name="Oval 2881"/>
              <p:cNvSpPr>
                <a:spLocks noChangeArrowheads="1"/>
              </p:cNvSpPr>
              <p:nvPr/>
            </p:nvSpPr>
            <p:spPr bwMode="auto">
              <a:xfrm>
                <a:off x="1343" y="2747"/>
                <a:ext cx="32" cy="32"/>
              </a:xfrm>
              <a:prstGeom prst="ellipse">
                <a:avLst/>
              </a:prstGeom>
              <a:solidFill>
                <a:srgbClr val="FF91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807" name="Oval 2882"/>
              <p:cNvSpPr>
                <a:spLocks noChangeArrowheads="1"/>
              </p:cNvSpPr>
              <p:nvPr/>
            </p:nvSpPr>
            <p:spPr bwMode="auto">
              <a:xfrm>
                <a:off x="1343" y="2747"/>
                <a:ext cx="31" cy="31"/>
              </a:xfrm>
              <a:prstGeom prst="ellipse">
                <a:avLst/>
              </a:prstGeom>
              <a:solidFill>
                <a:srgbClr val="FF9B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808" name="Oval 2883"/>
              <p:cNvSpPr>
                <a:spLocks noChangeArrowheads="1"/>
              </p:cNvSpPr>
              <p:nvPr/>
            </p:nvSpPr>
            <p:spPr bwMode="auto">
              <a:xfrm>
                <a:off x="1344" y="2747"/>
                <a:ext cx="30" cy="30"/>
              </a:xfrm>
              <a:prstGeom prst="ellipse">
                <a:avLst/>
              </a:prstGeom>
              <a:solidFill>
                <a:srgbClr val="FFA5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809" name="Oval 2884"/>
              <p:cNvSpPr>
                <a:spLocks noChangeArrowheads="1"/>
              </p:cNvSpPr>
              <p:nvPr/>
            </p:nvSpPr>
            <p:spPr bwMode="auto">
              <a:xfrm>
                <a:off x="1344" y="2748"/>
                <a:ext cx="28" cy="28"/>
              </a:xfrm>
              <a:prstGeom prst="ellipse">
                <a:avLst/>
              </a:prstGeom>
              <a:solidFill>
                <a:srgbClr val="FFAE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810" name="Oval 2885"/>
              <p:cNvSpPr>
                <a:spLocks noChangeArrowheads="1"/>
              </p:cNvSpPr>
              <p:nvPr/>
            </p:nvSpPr>
            <p:spPr bwMode="auto">
              <a:xfrm>
                <a:off x="1344" y="2748"/>
                <a:ext cx="28" cy="27"/>
              </a:xfrm>
              <a:prstGeom prst="ellipse">
                <a:avLst/>
              </a:prstGeom>
              <a:solidFill>
                <a:srgbClr val="FFB7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811" name="Oval 2886"/>
              <p:cNvSpPr>
                <a:spLocks noChangeArrowheads="1"/>
              </p:cNvSpPr>
              <p:nvPr/>
            </p:nvSpPr>
            <p:spPr bwMode="auto">
              <a:xfrm>
                <a:off x="1345" y="2748"/>
                <a:ext cx="25" cy="26"/>
              </a:xfrm>
              <a:prstGeom prst="ellipse">
                <a:avLst/>
              </a:prstGeom>
              <a:solidFill>
                <a:srgbClr val="F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812" name="Oval 2887"/>
              <p:cNvSpPr>
                <a:spLocks noChangeArrowheads="1"/>
              </p:cNvSpPr>
              <p:nvPr/>
            </p:nvSpPr>
            <p:spPr bwMode="auto">
              <a:xfrm>
                <a:off x="1345" y="2749"/>
                <a:ext cx="24" cy="24"/>
              </a:xfrm>
              <a:prstGeom prst="ellipse">
                <a:avLst/>
              </a:prstGeom>
              <a:solidFill>
                <a:srgbClr val="FFC7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813" name="Oval 2888"/>
              <p:cNvSpPr>
                <a:spLocks noChangeArrowheads="1"/>
              </p:cNvSpPr>
              <p:nvPr/>
            </p:nvSpPr>
            <p:spPr bwMode="auto">
              <a:xfrm>
                <a:off x="1345" y="2749"/>
                <a:ext cx="24" cy="23"/>
              </a:xfrm>
              <a:prstGeom prst="ellipse">
                <a:avLst/>
              </a:prstGeom>
              <a:solidFill>
                <a:srgbClr val="FFCE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814" name="Oval 2889"/>
              <p:cNvSpPr>
                <a:spLocks noChangeArrowheads="1"/>
              </p:cNvSpPr>
              <p:nvPr/>
            </p:nvSpPr>
            <p:spPr bwMode="auto">
              <a:xfrm>
                <a:off x="1345" y="2749"/>
                <a:ext cx="23" cy="22"/>
              </a:xfrm>
              <a:prstGeom prst="ellipse">
                <a:avLst/>
              </a:prstGeom>
              <a:solidFill>
                <a:srgbClr val="FFD5D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815" name="Oval 2890"/>
              <p:cNvSpPr>
                <a:spLocks noChangeArrowheads="1"/>
              </p:cNvSpPr>
              <p:nvPr/>
            </p:nvSpPr>
            <p:spPr bwMode="auto">
              <a:xfrm>
                <a:off x="1345" y="2749"/>
                <a:ext cx="22" cy="21"/>
              </a:xfrm>
              <a:prstGeom prst="ellipse">
                <a:avLst/>
              </a:prstGeom>
              <a:solidFill>
                <a:srgbClr val="F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816" name="Oval 2891"/>
              <p:cNvSpPr>
                <a:spLocks noChangeArrowheads="1"/>
              </p:cNvSpPr>
              <p:nvPr/>
            </p:nvSpPr>
            <p:spPr bwMode="auto">
              <a:xfrm>
                <a:off x="1346" y="2750"/>
                <a:ext cx="20" cy="19"/>
              </a:xfrm>
              <a:prstGeom prst="ellipse">
                <a:avLst/>
              </a:prstGeom>
              <a:solidFill>
                <a:srgbClr val="FFE1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817" name="Oval 2892"/>
              <p:cNvSpPr>
                <a:spLocks noChangeArrowheads="1"/>
              </p:cNvSpPr>
              <p:nvPr/>
            </p:nvSpPr>
            <p:spPr bwMode="auto">
              <a:xfrm>
                <a:off x="1346" y="2750"/>
                <a:ext cx="19" cy="18"/>
              </a:xfrm>
              <a:prstGeom prst="ellipse">
                <a:avLst/>
              </a:prstGeom>
              <a:solidFill>
                <a:srgbClr val="FF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818" name="Oval 2893"/>
              <p:cNvSpPr>
                <a:spLocks noChangeArrowheads="1"/>
              </p:cNvSpPr>
              <p:nvPr/>
            </p:nvSpPr>
            <p:spPr bwMode="auto">
              <a:xfrm>
                <a:off x="1346" y="2750"/>
                <a:ext cx="18" cy="17"/>
              </a:xfrm>
              <a:prstGeom prst="ellipse">
                <a:avLst/>
              </a:prstGeom>
              <a:solidFill>
                <a:srgbClr val="FFEB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819" name="Oval 2894"/>
              <p:cNvSpPr>
                <a:spLocks noChangeArrowheads="1"/>
              </p:cNvSpPr>
              <p:nvPr/>
            </p:nvSpPr>
            <p:spPr bwMode="auto">
              <a:xfrm>
                <a:off x="1347" y="2750"/>
                <a:ext cx="16" cy="17"/>
              </a:xfrm>
              <a:prstGeom prst="ellipse">
                <a:avLst/>
              </a:prstGeom>
              <a:solidFill>
                <a:srgbClr val="FFEF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820" name="Oval 2895"/>
              <p:cNvSpPr>
                <a:spLocks noChangeArrowheads="1"/>
              </p:cNvSpPr>
              <p:nvPr/>
            </p:nvSpPr>
            <p:spPr bwMode="auto">
              <a:xfrm>
                <a:off x="1347" y="2751"/>
                <a:ext cx="15" cy="14"/>
              </a:xfrm>
              <a:prstGeom prst="ellipse">
                <a:avLst/>
              </a:prstGeom>
              <a:solidFill>
                <a:srgbClr val="FFF3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821" name="Oval 2896"/>
              <p:cNvSpPr>
                <a:spLocks noChangeArrowheads="1"/>
              </p:cNvSpPr>
              <p:nvPr/>
            </p:nvSpPr>
            <p:spPr bwMode="auto">
              <a:xfrm>
                <a:off x="1347" y="2751"/>
                <a:ext cx="14" cy="13"/>
              </a:xfrm>
              <a:prstGeom prst="ellipse">
                <a:avLst/>
              </a:prstGeom>
              <a:solidFill>
                <a:srgbClr val="FFF6F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822" name="Oval 2897"/>
              <p:cNvSpPr>
                <a:spLocks noChangeArrowheads="1"/>
              </p:cNvSpPr>
              <p:nvPr/>
            </p:nvSpPr>
            <p:spPr bwMode="auto">
              <a:xfrm>
                <a:off x="1348" y="2751"/>
                <a:ext cx="12" cy="13"/>
              </a:xfrm>
              <a:prstGeom prst="ellipse">
                <a:avLst/>
              </a:prstGeom>
              <a:solidFill>
                <a:srgbClr val="FFF9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823" name="Oval 2898"/>
              <p:cNvSpPr>
                <a:spLocks noChangeArrowheads="1"/>
              </p:cNvSpPr>
              <p:nvPr/>
            </p:nvSpPr>
            <p:spPr bwMode="auto">
              <a:xfrm>
                <a:off x="1348" y="2752"/>
                <a:ext cx="11" cy="10"/>
              </a:xfrm>
              <a:prstGeom prst="ellipse">
                <a:avLst/>
              </a:prstGeom>
              <a:solidFill>
                <a:srgbClr val="FFFBF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824" name="Oval 2899"/>
              <p:cNvSpPr>
                <a:spLocks noChangeArrowheads="1"/>
              </p:cNvSpPr>
              <p:nvPr/>
            </p:nvSpPr>
            <p:spPr bwMode="auto">
              <a:xfrm>
                <a:off x="1348" y="2752"/>
                <a:ext cx="10" cy="10"/>
              </a:xfrm>
              <a:prstGeom prst="ellipse">
                <a:avLst/>
              </a:prstGeom>
              <a:solidFill>
                <a:srgbClr val="FFFD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825" name="Oval 2900"/>
              <p:cNvSpPr>
                <a:spLocks noChangeArrowheads="1"/>
              </p:cNvSpPr>
              <p:nvPr/>
            </p:nvSpPr>
            <p:spPr bwMode="auto">
              <a:xfrm>
                <a:off x="1348" y="2752"/>
                <a:ext cx="9" cy="9"/>
              </a:xfrm>
              <a:prstGeom prst="ellipse">
                <a:avLst/>
              </a:prstGeom>
              <a:solidFill>
                <a:srgbClr val="FFFEF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826" name="Oval 2901"/>
              <p:cNvSpPr>
                <a:spLocks noChangeArrowheads="1"/>
              </p:cNvSpPr>
              <p:nvPr/>
            </p:nvSpPr>
            <p:spPr bwMode="auto">
              <a:xfrm>
                <a:off x="1348" y="2752"/>
                <a:ext cx="8" cy="7"/>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827" name="Oval 2902"/>
              <p:cNvSpPr>
                <a:spLocks noChangeArrowheads="1"/>
              </p:cNvSpPr>
              <p:nvPr/>
            </p:nvSpPr>
            <p:spPr bwMode="auto">
              <a:xfrm>
                <a:off x="1340" y="2744"/>
                <a:ext cx="46" cy="45"/>
              </a:xfrm>
              <a:prstGeom prst="ellipse">
                <a:avLst/>
              </a:prstGeom>
              <a:noFill/>
              <a:ln w="31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CH">
                  <a:solidFill>
                    <a:srgbClr val="000000"/>
                  </a:solidFill>
                </a:endParaRPr>
              </a:p>
            </p:txBody>
          </p:sp>
          <p:sp>
            <p:nvSpPr>
              <p:cNvPr id="41828" name="Oval 2903"/>
              <p:cNvSpPr>
                <a:spLocks noChangeArrowheads="1"/>
              </p:cNvSpPr>
              <p:nvPr/>
            </p:nvSpPr>
            <p:spPr bwMode="auto">
              <a:xfrm>
                <a:off x="1220" y="2742"/>
                <a:ext cx="46" cy="4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829" name="Oval 2904"/>
              <p:cNvSpPr>
                <a:spLocks noChangeArrowheads="1"/>
              </p:cNvSpPr>
              <p:nvPr/>
            </p:nvSpPr>
            <p:spPr bwMode="auto">
              <a:xfrm>
                <a:off x="1220" y="2742"/>
                <a:ext cx="45" cy="45"/>
              </a:xfrm>
              <a:prstGeom prst="ellipse">
                <a:avLst/>
              </a:prstGeom>
              <a:solidFill>
                <a:srgbClr val="FF0F0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830" name="Oval 2905"/>
              <p:cNvSpPr>
                <a:spLocks noChangeArrowheads="1"/>
              </p:cNvSpPr>
              <p:nvPr/>
            </p:nvSpPr>
            <p:spPr bwMode="auto">
              <a:xfrm>
                <a:off x="1221" y="2742"/>
                <a:ext cx="43" cy="44"/>
              </a:xfrm>
              <a:prstGeom prst="ellipse">
                <a:avLst/>
              </a:prstGeom>
              <a:solidFill>
                <a:srgbClr val="FF1E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831" name="Oval 2906"/>
              <p:cNvSpPr>
                <a:spLocks noChangeArrowheads="1"/>
              </p:cNvSpPr>
              <p:nvPr/>
            </p:nvSpPr>
            <p:spPr bwMode="auto">
              <a:xfrm>
                <a:off x="1221" y="2743"/>
                <a:ext cx="42" cy="42"/>
              </a:xfrm>
              <a:prstGeom prst="ellipse">
                <a:avLst/>
              </a:prstGeom>
              <a:solidFill>
                <a:srgbClr val="FF2D2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832" name="Oval 2907"/>
              <p:cNvSpPr>
                <a:spLocks noChangeArrowheads="1"/>
              </p:cNvSpPr>
              <p:nvPr/>
            </p:nvSpPr>
            <p:spPr bwMode="auto">
              <a:xfrm>
                <a:off x="1221" y="2743"/>
                <a:ext cx="41" cy="41"/>
              </a:xfrm>
              <a:prstGeom prst="ellipse">
                <a:avLst/>
              </a:prstGeom>
              <a:solidFill>
                <a:srgbClr val="FF3B3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833" name="Oval 2908"/>
              <p:cNvSpPr>
                <a:spLocks noChangeArrowheads="1"/>
              </p:cNvSpPr>
              <p:nvPr/>
            </p:nvSpPr>
            <p:spPr bwMode="auto">
              <a:xfrm>
                <a:off x="1221" y="2743"/>
                <a:ext cx="40" cy="40"/>
              </a:xfrm>
              <a:prstGeom prst="ellipse">
                <a:avLst/>
              </a:prstGeom>
              <a:solidFill>
                <a:srgbClr val="FF494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834" name="Oval 2909"/>
              <p:cNvSpPr>
                <a:spLocks noChangeArrowheads="1"/>
              </p:cNvSpPr>
              <p:nvPr/>
            </p:nvSpPr>
            <p:spPr bwMode="auto">
              <a:xfrm>
                <a:off x="1222" y="2743"/>
                <a:ext cx="38" cy="39"/>
              </a:xfrm>
              <a:prstGeom prst="ellipse">
                <a:avLst/>
              </a:prstGeom>
              <a:solidFill>
                <a:srgbClr val="FF56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835" name="Oval 2910"/>
              <p:cNvSpPr>
                <a:spLocks noChangeArrowheads="1"/>
              </p:cNvSpPr>
              <p:nvPr/>
            </p:nvSpPr>
            <p:spPr bwMode="auto">
              <a:xfrm>
                <a:off x="1222" y="2744"/>
                <a:ext cx="37" cy="37"/>
              </a:xfrm>
              <a:prstGeom prst="ellipse">
                <a:avLst/>
              </a:prstGeom>
              <a:solidFill>
                <a:srgbClr val="FF636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836" name="Oval 2911"/>
              <p:cNvSpPr>
                <a:spLocks noChangeArrowheads="1"/>
              </p:cNvSpPr>
              <p:nvPr/>
            </p:nvSpPr>
            <p:spPr bwMode="auto">
              <a:xfrm>
                <a:off x="1222" y="2744"/>
                <a:ext cx="36" cy="36"/>
              </a:xfrm>
              <a:prstGeom prst="ellipse">
                <a:avLst/>
              </a:prstGeom>
              <a:solidFill>
                <a:srgbClr val="FF6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837" name="Oval 2912"/>
              <p:cNvSpPr>
                <a:spLocks noChangeArrowheads="1"/>
              </p:cNvSpPr>
              <p:nvPr/>
            </p:nvSpPr>
            <p:spPr bwMode="auto">
              <a:xfrm>
                <a:off x="1222" y="2744"/>
                <a:ext cx="35" cy="35"/>
              </a:xfrm>
              <a:prstGeom prst="ellipse">
                <a:avLst/>
              </a:prstGeom>
              <a:solidFill>
                <a:srgbClr val="FF7B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838" name="Oval 2913"/>
              <p:cNvSpPr>
                <a:spLocks noChangeArrowheads="1"/>
              </p:cNvSpPr>
              <p:nvPr/>
            </p:nvSpPr>
            <p:spPr bwMode="auto">
              <a:xfrm>
                <a:off x="1223" y="2744"/>
                <a:ext cx="33" cy="34"/>
              </a:xfrm>
              <a:prstGeom prst="ellipse">
                <a:avLst/>
              </a:prstGeom>
              <a:solidFill>
                <a:srgbClr val="FF868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839" name="Oval 2914"/>
              <p:cNvSpPr>
                <a:spLocks noChangeArrowheads="1"/>
              </p:cNvSpPr>
              <p:nvPr/>
            </p:nvSpPr>
            <p:spPr bwMode="auto">
              <a:xfrm>
                <a:off x="1223" y="2745"/>
                <a:ext cx="32" cy="32"/>
              </a:xfrm>
              <a:prstGeom prst="ellipse">
                <a:avLst/>
              </a:prstGeom>
              <a:solidFill>
                <a:srgbClr val="FF91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840" name="Oval 2915"/>
              <p:cNvSpPr>
                <a:spLocks noChangeArrowheads="1"/>
              </p:cNvSpPr>
              <p:nvPr/>
            </p:nvSpPr>
            <p:spPr bwMode="auto">
              <a:xfrm>
                <a:off x="1223" y="2745"/>
                <a:ext cx="31" cy="31"/>
              </a:xfrm>
              <a:prstGeom prst="ellipse">
                <a:avLst/>
              </a:prstGeom>
              <a:solidFill>
                <a:srgbClr val="FF9B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841" name="Oval 2916"/>
              <p:cNvSpPr>
                <a:spLocks noChangeArrowheads="1"/>
              </p:cNvSpPr>
              <p:nvPr/>
            </p:nvSpPr>
            <p:spPr bwMode="auto">
              <a:xfrm>
                <a:off x="1223" y="2745"/>
                <a:ext cx="30" cy="30"/>
              </a:xfrm>
              <a:prstGeom prst="ellipse">
                <a:avLst/>
              </a:prstGeom>
              <a:solidFill>
                <a:srgbClr val="FFA5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842" name="Oval 2917"/>
              <p:cNvSpPr>
                <a:spLocks noChangeArrowheads="1"/>
              </p:cNvSpPr>
              <p:nvPr/>
            </p:nvSpPr>
            <p:spPr bwMode="auto">
              <a:xfrm>
                <a:off x="1224" y="2745"/>
                <a:ext cx="28" cy="29"/>
              </a:xfrm>
              <a:prstGeom prst="ellipse">
                <a:avLst/>
              </a:prstGeom>
              <a:solidFill>
                <a:srgbClr val="FFAE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843" name="Oval 2918"/>
              <p:cNvSpPr>
                <a:spLocks noChangeArrowheads="1"/>
              </p:cNvSpPr>
              <p:nvPr/>
            </p:nvSpPr>
            <p:spPr bwMode="auto">
              <a:xfrm>
                <a:off x="1224" y="2746"/>
                <a:ext cx="27" cy="27"/>
              </a:xfrm>
              <a:prstGeom prst="ellipse">
                <a:avLst/>
              </a:prstGeom>
              <a:solidFill>
                <a:srgbClr val="FFB7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844" name="Oval 2919"/>
              <p:cNvSpPr>
                <a:spLocks noChangeArrowheads="1"/>
              </p:cNvSpPr>
              <p:nvPr/>
            </p:nvSpPr>
            <p:spPr bwMode="auto">
              <a:xfrm>
                <a:off x="1224" y="2746"/>
                <a:ext cx="26" cy="26"/>
              </a:xfrm>
              <a:prstGeom prst="ellipse">
                <a:avLst/>
              </a:prstGeom>
              <a:solidFill>
                <a:srgbClr val="F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845" name="Oval 2920"/>
              <p:cNvSpPr>
                <a:spLocks noChangeArrowheads="1"/>
              </p:cNvSpPr>
              <p:nvPr/>
            </p:nvSpPr>
            <p:spPr bwMode="auto">
              <a:xfrm>
                <a:off x="1224" y="2746"/>
                <a:ext cx="25" cy="25"/>
              </a:xfrm>
              <a:prstGeom prst="ellipse">
                <a:avLst/>
              </a:prstGeom>
              <a:solidFill>
                <a:srgbClr val="FFC7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846" name="Oval 2921"/>
              <p:cNvSpPr>
                <a:spLocks noChangeArrowheads="1"/>
              </p:cNvSpPr>
              <p:nvPr/>
            </p:nvSpPr>
            <p:spPr bwMode="auto">
              <a:xfrm>
                <a:off x="1225" y="2747"/>
                <a:ext cx="23" cy="23"/>
              </a:xfrm>
              <a:prstGeom prst="ellipse">
                <a:avLst/>
              </a:prstGeom>
              <a:solidFill>
                <a:srgbClr val="FFCE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847" name="Oval 2922"/>
              <p:cNvSpPr>
                <a:spLocks noChangeArrowheads="1"/>
              </p:cNvSpPr>
              <p:nvPr/>
            </p:nvSpPr>
            <p:spPr bwMode="auto">
              <a:xfrm>
                <a:off x="1225" y="2747"/>
                <a:ext cx="22" cy="22"/>
              </a:xfrm>
              <a:prstGeom prst="ellipse">
                <a:avLst/>
              </a:prstGeom>
              <a:solidFill>
                <a:srgbClr val="FFD5D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848" name="Oval 2923"/>
              <p:cNvSpPr>
                <a:spLocks noChangeArrowheads="1"/>
              </p:cNvSpPr>
              <p:nvPr/>
            </p:nvSpPr>
            <p:spPr bwMode="auto">
              <a:xfrm>
                <a:off x="1225" y="2747"/>
                <a:ext cx="21" cy="21"/>
              </a:xfrm>
              <a:prstGeom prst="ellipse">
                <a:avLst/>
              </a:prstGeom>
              <a:solidFill>
                <a:srgbClr val="F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849" name="Oval 2924"/>
              <p:cNvSpPr>
                <a:spLocks noChangeArrowheads="1"/>
              </p:cNvSpPr>
              <p:nvPr/>
            </p:nvSpPr>
            <p:spPr bwMode="auto">
              <a:xfrm>
                <a:off x="1226" y="2747"/>
                <a:ext cx="20" cy="20"/>
              </a:xfrm>
              <a:prstGeom prst="ellipse">
                <a:avLst/>
              </a:prstGeom>
              <a:solidFill>
                <a:srgbClr val="FFE1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850" name="Oval 2925"/>
              <p:cNvSpPr>
                <a:spLocks noChangeArrowheads="1"/>
              </p:cNvSpPr>
              <p:nvPr/>
            </p:nvSpPr>
            <p:spPr bwMode="auto">
              <a:xfrm>
                <a:off x="1226" y="2748"/>
                <a:ext cx="18" cy="18"/>
              </a:xfrm>
              <a:prstGeom prst="ellipse">
                <a:avLst/>
              </a:prstGeom>
              <a:solidFill>
                <a:srgbClr val="FF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851" name="Oval 2926"/>
              <p:cNvSpPr>
                <a:spLocks noChangeArrowheads="1"/>
              </p:cNvSpPr>
              <p:nvPr/>
            </p:nvSpPr>
            <p:spPr bwMode="auto">
              <a:xfrm>
                <a:off x="1226" y="2748"/>
                <a:ext cx="17" cy="17"/>
              </a:xfrm>
              <a:prstGeom prst="ellipse">
                <a:avLst/>
              </a:prstGeom>
              <a:solidFill>
                <a:srgbClr val="FFEB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852" name="Oval 2927"/>
              <p:cNvSpPr>
                <a:spLocks noChangeArrowheads="1"/>
              </p:cNvSpPr>
              <p:nvPr/>
            </p:nvSpPr>
            <p:spPr bwMode="auto">
              <a:xfrm>
                <a:off x="1227" y="2748"/>
                <a:ext cx="15" cy="16"/>
              </a:xfrm>
              <a:prstGeom prst="ellipse">
                <a:avLst/>
              </a:prstGeom>
              <a:solidFill>
                <a:srgbClr val="FFEF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853" name="Oval 2928"/>
              <p:cNvSpPr>
                <a:spLocks noChangeArrowheads="1"/>
              </p:cNvSpPr>
              <p:nvPr/>
            </p:nvSpPr>
            <p:spPr bwMode="auto">
              <a:xfrm>
                <a:off x="1227" y="2749"/>
                <a:ext cx="15" cy="14"/>
              </a:xfrm>
              <a:prstGeom prst="ellipse">
                <a:avLst/>
              </a:prstGeom>
              <a:solidFill>
                <a:srgbClr val="FFF3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854" name="Oval 2929"/>
              <p:cNvSpPr>
                <a:spLocks noChangeArrowheads="1"/>
              </p:cNvSpPr>
              <p:nvPr/>
            </p:nvSpPr>
            <p:spPr bwMode="auto">
              <a:xfrm>
                <a:off x="1227" y="2749"/>
                <a:ext cx="14" cy="13"/>
              </a:xfrm>
              <a:prstGeom prst="ellipse">
                <a:avLst/>
              </a:prstGeom>
              <a:solidFill>
                <a:srgbClr val="FFF6F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855" name="Oval 2930"/>
              <p:cNvSpPr>
                <a:spLocks noChangeArrowheads="1"/>
              </p:cNvSpPr>
              <p:nvPr/>
            </p:nvSpPr>
            <p:spPr bwMode="auto">
              <a:xfrm>
                <a:off x="1227" y="2749"/>
                <a:ext cx="12" cy="12"/>
              </a:xfrm>
              <a:prstGeom prst="ellipse">
                <a:avLst/>
              </a:prstGeom>
              <a:solidFill>
                <a:srgbClr val="FFF9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856" name="Oval 2931"/>
              <p:cNvSpPr>
                <a:spLocks noChangeArrowheads="1"/>
              </p:cNvSpPr>
              <p:nvPr/>
            </p:nvSpPr>
            <p:spPr bwMode="auto">
              <a:xfrm>
                <a:off x="1227" y="2749"/>
                <a:ext cx="11" cy="11"/>
              </a:xfrm>
              <a:prstGeom prst="ellipse">
                <a:avLst/>
              </a:prstGeom>
              <a:solidFill>
                <a:srgbClr val="FFFBF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857" name="Oval 2932"/>
              <p:cNvSpPr>
                <a:spLocks noChangeArrowheads="1"/>
              </p:cNvSpPr>
              <p:nvPr/>
            </p:nvSpPr>
            <p:spPr bwMode="auto">
              <a:xfrm>
                <a:off x="1228" y="2749"/>
                <a:ext cx="10" cy="10"/>
              </a:xfrm>
              <a:prstGeom prst="ellipse">
                <a:avLst/>
              </a:prstGeom>
              <a:solidFill>
                <a:srgbClr val="FFFD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858" name="Oval 2933"/>
              <p:cNvSpPr>
                <a:spLocks noChangeArrowheads="1"/>
              </p:cNvSpPr>
              <p:nvPr/>
            </p:nvSpPr>
            <p:spPr bwMode="auto">
              <a:xfrm>
                <a:off x="1228" y="2750"/>
                <a:ext cx="9" cy="8"/>
              </a:xfrm>
              <a:prstGeom prst="ellipse">
                <a:avLst/>
              </a:prstGeom>
              <a:solidFill>
                <a:srgbClr val="FFFEF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859" name="Oval 2934"/>
              <p:cNvSpPr>
                <a:spLocks noChangeArrowheads="1"/>
              </p:cNvSpPr>
              <p:nvPr/>
            </p:nvSpPr>
            <p:spPr bwMode="auto">
              <a:xfrm>
                <a:off x="1228" y="2750"/>
                <a:ext cx="8" cy="7"/>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860" name="Oval 2935"/>
              <p:cNvSpPr>
                <a:spLocks noChangeArrowheads="1"/>
              </p:cNvSpPr>
              <p:nvPr/>
            </p:nvSpPr>
            <p:spPr bwMode="auto">
              <a:xfrm>
                <a:off x="1220" y="2742"/>
                <a:ext cx="46" cy="45"/>
              </a:xfrm>
              <a:prstGeom prst="ellipse">
                <a:avLst/>
              </a:prstGeom>
              <a:noFill/>
              <a:ln w="31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CH">
                  <a:solidFill>
                    <a:srgbClr val="000000"/>
                  </a:solidFill>
                </a:endParaRPr>
              </a:p>
            </p:txBody>
          </p:sp>
          <p:sp>
            <p:nvSpPr>
              <p:cNvPr id="41861" name="Oval 2936"/>
              <p:cNvSpPr>
                <a:spLocks noChangeArrowheads="1"/>
              </p:cNvSpPr>
              <p:nvPr/>
            </p:nvSpPr>
            <p:spPr bwMode="auto">
              <a:xfrm>
                <a:off x="1047" y="2725"/>
                <a:ext cx="32"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862" name="Oval 2937"/>
              <p:cNvSpPr>
                <a:spLocks noChangeArrowheads="1"/>
              </p:cNvSpPr>
              <p:nvPr/>
            </p:nvSpPr>
            <p:spPr bwMode="auto">
              <a:xfrm>
                <a:off x="1048" y="2725"/>
                <a:ext cx="30" cy="31"/>
              </a:xfrm>
              <a:prstGeom prst="ellipse">
                <a:avLst/>
              </a:prstGeom>
              <a:solidFill>
                <a:srgbClr val="0FFF0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863" name="Oval 2938"/>
              <p:cNvSpPr>
                <a:spLocks noChangeArrowheads="1"/>
              </p:cNvSpPr>
              <p:nvPr/>
            </p:nvSpPr>
            <p:spPr bwMode="auto">
              <a:xfrm>
                <a:off x="1048" y="2725"/>
                <a:ext cx="30" cy="30"/>
              </a:xfrm>
              <a:prstGeom prst="ellipse">
                <a:avLst/>
              </a:prstGeom>
              <a:solidFill>
                <a:srgbClr val="1EFF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864" name="Oval 2939"/>
              <p:cNvSpPr>
                <a:spLocks noChangeArrowheads="1"/>
              </p:cNvSpPr>
              <p:nvPr/>
            </p:nvSpPr>
            <p:spPr bwMode="auto">
              <a:xfrm>
                <a:off x="1048" y="2725"/>
                <a:ext cx="29" cy="30"/>
              </a:xfrm>
              <a:prstGeom prst="ellipse">
                <a:avLst/>
              </a:prstGeom>
              <a:solidFill>
                <a:srgbClr val="2DFF2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865" name="Oval 2940"/>
              <p:cNvSpPr>
                <a:spLocks noChangeArrowheads="1"/>
              </p:cNvSpPr>
              <p:nvPr/>
            </p:nvSpPr>
            <p:spPr bwMode="auto">
              <a:xfrm>
                <a:off x="1048" y="2726"/>
                <a:ext cx="28" cy="28"/>
              </a:xfrm>
              <a:prstGeom prst="ellipse">
                <a:avLst/>
              </a:prstGeom>
              <a:solidFill>
                <a:srgbClr val="3BFF3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866" name="Oval 2941"/>
              <p:cNvSpPr>
                <a:spLocks noChangeArrowheads="1"/>
              </p:cNvSpPr>
              <p:nvPr/>
            </p:nvSpPr>
            <p:spPr bwMode="auto">
              <a:xfrm>
                <a:off x="1048" y="2726"/>
                <a:ext cx="28" cy="27"/>
              </a:xfrm>
              <a:prstGeom prst="ellipse">
                <a:avLst/>
              </a:prstGeom>
              <a:solidFill>
                <a:srgbClr val="49FF4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867" name="Oval 2942"/>
              <p:cNvSpPr>
                <a:spLocks noChangeArrowheads="1"/>
              </p:cNvSpPr>
              <p:nvPr/>
            </p:nvSpPr>
            <p:spPr bwMode="auto">
              <a:xfrm>
                <a:off x="1048" y="2726"/>
                <a:ext cx="27" cy="27"/>
              </a:xfrm>
              <a:prstGeom prst="ellipse">
                <a:avLst/>
              </a:prstGeom>
              <a:solidFill>
                <a:srgbClr val="56FF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868" name="Oval 2943"/>
              <p:cNvSpPr>
                <a:spLocks noChangeArrowheads="1"/>
              </p:cNvSpPr>
              <p:nvPr/>
            </p:nvSpPr>
            <p:spPr bwMode="auto">
              <a:xfrm>
                <a:off x="1049" y="2726"/>
                <a:ext cx="25" cy="26"/>
              </a:xfrm>
              <a:prstGeom prst="ellipse">
                <a:avLst/>
              </a:prstGeom>
              <a:solidFill>
                <a:srgbClr val="63FF6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869" name="Oval 2944"/>
              <p:cNvSpPr>
                <a:spLocks noChangeArrowheads="1"/>
              </p:cNvSpPr>
              <p:nvPr/>
            </p:nvSpPr>
            <p:spPr bwMode="auto">
              <a:xfrm>
                <a:off x="1049" y="2727"/>
                <a:ext cx="25" cy="25"/>
              </a:xfrm>
              <a:prstGeom prst="ellipse">
                <a:avLst/>
              </a:prstGeom>
              <a:solidFill>
                <a:srgbClr val="6FF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870" name="Oval 2945"/>
              <p:cNvSpPr>
                <a:spLocks noChangeArrowheads="1"/>
              </p:cNvSpPr>
              <p:nvPr/>
            </p:nvSpPr>
            <p:spPr bwMode="auto">
              <a:xfrm>
                <a:off x="1049" y="2727"/>
                <a:ext cx="24" cy="24"/>
              </a:xfrm>
              <a:prstGeom prst="ellipse">
                <a:avLst/>
              </a:prstGeom>
              <a:solidFill>
                <a:srgbClr val="7BFF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871" name="Oval 2946"/>
              <p:cNvSpPr>
                <a:spLocks noChangeArrowheads="1"/>
              </p:cNvSpPr>
              <p:nvPr/>
            </p:nvSpPr>
            <p:spPr bwMode="auto">
              <a:xfrm>
                <a:off x="1049" y="2727"/>
                <a:ext cx="23" cy="23"/>
              </a:xfrm>
              <a:prstGeom prst="ellipse">
                <a:avLst/>
              </a:prstGeom>
              <a:solidFill>
                <a:srgbClr val="86FF8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872" name="Oval 2947"/>
              <p:cNvSpPr>
                <a:spLocks noChangeArrowheads="1"/>
              </p:cNvSpPr>
              <p:nvPr/>
            </p:nvSpPr>
            <p:spPr bwMode="auto">
              <a:xfrm>
                <a:off x="1049" y="2727"/>
                <a:ext cx="23" cy="22"/>
              </a:xfrm>
              <a:prstGeom prst="ellipse">
                <a:avLst/>
              </a:prstGeom>
              <a:solidFill>
                <a:srgbClr val="91FF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873" name="Oval 2948"/>
              <p:cNvSpPr>
                <a:spLocks noChangeArrowheads="1"/>
              </p:cNvSpPr>
              <p:nvPr/>
            </p:nvSpPr>
            <p:spPr bwMode="auto">
              <a:xfrm>
                <a:off x="1050" y="2727"/>
                <a:ext cx="21" cy="22"/>
              </a:xfrm>
              <a:prstGeom prst="ellipse">
                <a:avLst/>
              </a:prstGeom>
              <a:solidFill>
                <a:srgbClr val="9BFF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874" name="Oval 2949"/>
              <p:cNvSpPr>
                <a:spLocks noChangeArrowheads="1"/>
              </p:cNvSpPr>
              <p:nvPr/>
            </p:nvSpPr>
            <p:spPr bwMode="auto">
              <a:xfrm>
                <a:off x="1050" y="2727"/>
                <a:ext cx="21" cy="21"/>
              </a:xfrm>
              <a:prstGeom prst="ellipse">
                <a:avLst/>
              </a:prstGeom>
              <a:solidFill>
                <a:srgbClr val="A5FF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875" name="Oval 2950"/>
              <p:cNvSpPr>
                <a:spLocks noChangeArrowheads="1"/>
              </p:cNvSpPr>
              <p:nvPr/>
            </p:nvSpPr>
            <p:spPr bwMode="auto">
              <a:xfrm>
                <a:off x="1050" y="2728"/>
                <a:ext cx="20" cy="19"/>
              </a:xfrm>
              <a:prstGeom prst="ellipse">
                <a:avLst/>
              </a:prstGeom>
              <a:solidFill>
                <a:srgbClr val="AEFF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876" name="Oval 2951"/>
              <p:cNvSpPr>
                <a:spLocks noChangeArrowheads="1"/>
              </p:cNvSpPr>
              <p:nvPr/>
            </p:nvSpPr>
            <p:spPr bwMode="auto">
              <a:xfrm>
                <a:off x="1050" y="2728"/>
                <a:ext cx="19" cy="19"/>
              </a:xfrm>
              <a:prstGeom prst="ellipse">
                <a:avLst/>
              </a:prstGeom>
              <a:solidFill>
                <a:srgbClr val="B7FF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877" name="Oval 2952"/>
              <p:cNvSpPr>
                <a:spLocks noChangeArrowheads="1"/>
              </p:cNvSpPr>
              <p:nvPr/>
            </p:nvSpPr>
            <p:spPr bwMode="auto">
              <a:xfrm>
                <a:off x="1050" y="2728"/>
                <a:ext cx="18" cy="18"/>
              </a:xfrm>
              <a:prstGeom prst="ellipse">
                <a:avLst/>
              </a:prstGeom>
              <a:solidFill>
                <a:srgbClr val="BFF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878" name="Oval 2953"/>
              <p:cNvSpPr>
                <a:spLocks noChangeArrowheads="1"/>
              </p:cNvSpPr>
              <p:nvPr/>
            </p:nvSpPr>
            <p:spPr bwMode="auto">
              <a:xfrm>
                <a:off x="1051" y="2728"/>
                <a:ext cx="17" cy="17"/>
              </a:xfrm>
              <a:prstGeom prst="ellipse">
                <a:avLst/>
              </a:prstGeom>
              <a:solidFill>
                <a:srgbClr val="C7FF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879" name="Oval 2954"/>
              <p:cNvSpPr>
                <a:spLocks noChangeArrowheads="1"/>
              </p:cNvSpPr>
              <p:nvPr/>
            </p:nvSpPr>
            <p:spPr bwMode="auto">
              <a:xfrm>
                <a:off x="1051" y="2728"/>
                <a:ext cx="16" cy="16"/>
              </a:xfrm>
              <a:prstGeom prst="ellipse">
                <a:avLst/>
              </a:prstGeom>
              <a:solidFill>
                <a:srgbClr val="CEFF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880" name="Oval 2955"/>
              <p:cNvSpPr>
                <a:spLocks noChangeArrowheads="1"/>
              </p:cNvSpPr>
              <p:nvPr/>
            </p:nvSpPr>
            <p:spPr bwMode="auto">
              <a:xfrm>
                <a:off x="1051" y="2728"/>
                <a:ext cx="15" cy="16"/>
              </a:xfrm>
              <a:prstGeom prst="ellipse">
                <a:avLst/>
              </a:prstGeom>
              <a:solidFill>
                <a:srgbClr val="D5FFD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881" name="Oval 2956"/>
              <p:cNvSpPr>
                <a:spLocks noChangeArrowheads="1"/>
              </p:cNvSpPr>
              <p:nvPr/>
            </p:nvSpPr>
            <p:spPr bwMode="auto">
              <a:xfrm>
                <a:off x="1051" y="2729"/>
                <a:ext cx="15" cy="14"/>
              </a:xfrm>
              <a:prstGeom prst="ellipse">
                <a:avLst/>
              </a:prstGeom>
              <a:solidFill>
                <a:srgbClr val="DBFF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882" name="Oval 2957"/>
              <p:cNvSpPr>
                <a:spLocks noChangeArrowheads="1"/>
              </p:cNvSpPr>
              <p:nvPr/>
            </p:nvSpPr>
            <p:spPr bwMode="auto">
              <a:xfrm>
                <a:off x="1051" y="2729"/>
                <a:ext cx="14" cy="14"/>
              </a:xfrm>
              <a:prstGeom prst="ellipse">
                <a:avLst/>
              </a:prstGeom>
              <a:solidFill>
                <a:srgbClr val="E1FF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883" name="Oval 2958"/>
              <p:cNvSpPr>
                <a:spLocks noChangeArrowheads="1"/>
              </p:cNvSpPr>
              <p:nvPr/>
            </p:nvSpPr>
            <p:spPr bwMode="auto">
              <a:xfrm>
                <a:off x="1052" y="2729"/>
                <a:ext cx="12" cy="13"/>
              </a:xfrm>
              <a:prstGeom prst="ellipse">
                <a:avLst/>
              </a:prstGeom>
              <a:solidFill>
                <a:srgbClr val="E6FF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884" name="Oval 2959"/>
              <p:cNvSpPr>
                <a:spLocks noChangeArrowheads="1"/>
              </p:cNvSpPr>
              <p:nvPr/>
            </p:nvSpPr>
            <p:spPr bwMode="auto">
              <a:xfrm>
                <a:off x="1052" y="2729"/>
                <a:ext cx="12" cy="12"/>
              </a:xfrm>
              <a:prstGeom prst="ellipse">
                <a:avLst/>
              </a:prstGeom>
              <a:solidFill>
                <a:srgbClr val="EBFF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885" name="Oval 2960"/>
              <p:cNvSpPr>
                <a:spLocks noChangeArrowheads="1"/>
              </p:cNvSpPr>
              <p:nvPr/>
            </p:nvSpPr>
            <p:spPr bwMode="auto">
              <a:xfrm>
                <a:off x="1052" y="2729"/>
                <a:ext cx="11" cy="12"/>
              </a:xfrm>
              <a:prstGeom prst="ellipse">
                <a:avLst/>
              </a:prstGeom>
              <a:solidFill>
                <a:srgbClr val="EFFF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886" name="Oval 2961"/>
              <p:cNvSpPr>
                <a:spLocks noChangeArrowheads="1"/>
              </p:cNvSpPr>
              <p:nvPr/>
            </p:nvSpPr>
            <p:spPr bwMode="auto">
              <a:xfrm>
                <a:off x="1052" y="2730"/>
                <a:ext cx="10" cy="10"/>
              </a:xfrm>
              <a:prstGeom prst="ellipse">
                <a:avLst/>
              </a:prstGeom>
              <a:solidFill>
                <a:srgbClr val="F3FF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887" name="Oval 2962"/>
              <p:cNvSpPr>
                <a:spLocks noChangeArrowheads="1"/>
              </p:cNvSpPr>
              <p:nvPr/>
            </p:nvSpPr>
            <p:spPr bwMode="auto">
              <a:xfrm>
                <a:off x="1052" y="2730"/>
                <a:ext cx="10" cy="9"/>
              </a:xfrm>
              <a:prstGeom prst="ellipse">
                <a:avLst/>
              </a:prstGeom>
              <a:solidFill>
                <a:srgbClr val="F6FFF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888" name="Oval 2963"/>
              <p:cNvSpPr>
                <a:spLocks noChangeArrowheads="1"/>
              </p:cNvSpPr>
              <p:nvPr/>
            </p:nvSpPr>
            <p:spPr bwMode="auto">
              <a:xfrm>
                <a:off x="1052" y="2730"/>
                <a:ext cx="9" cy="9"/>
              </a:xfrm>
              <a:prstGeom prst="ellipse">
                <a:avLst/>
              </a:prstGeom>
              <a:solidFill>
                <a:srgbClr val="F9FF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889" name="Oval 2964"/>
              <p:cNvSpPr>
                <a:spLocks noChangeArrowheads="1"/>
              </p:cNvSpPr>
              <p:nvPr/>
            </p:nvSpPr>
            <p:spPr bwMode="auto">
              <a:xfrm>
                <a:off x="1053" y="2730"/>
                <a:ext cx="7" cy="8"/>
              </a:xfrm>
              <a:prstGeom prst="ellipse">
                <a:avLst/>
              </a:prstGeom>
              <a:solidFill>
                <a:srgbClr val="FBFFF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890" name="Oval 2965"/>
              <p:cNvSpPr>
                <a:spLocks noChangeArrowheads="1"/>
              </p:cNvSpPr>
              <p:nvPr/>
            </p:nvSpPr>
            <p:spPr bwMode="auto">
              <a:xfrm>
                <a:off x="1053" y="2730"/>
                <a:ext cx="7" cy="7"/>
              </a:xfrm>
              <a:prstGeom prst="ellipse">
                <a:avLst/>
              </a:prstGeom>
              <a:solidFill>
                <a:srgbClr val="FDFF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891" name="Oval 2966"/>
              <p:cNvSpPr>
                <a:spLocks noChangeArrowheads="1"/>
              </p:cNvSpPr>
              <p:nvPr/>
            </p:nvSpPr>
            <p:spPr bwMode="auto">
              <a:xfrm>
                <a:off x="1053" y="2730"/>
                <a:ext cx="6" cy="7"/>
              </a:xfrm>
              <a:prstGeom prst="ellipse">
                <a:avLst/>
              </a:prstGeom>
              <a:solidFill>
                <a:srgbClr val="FEFFF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892" name="Oval 2967"/>
              <p:cNvSpPr>
                <a:spLocks noChangeArrowheads="1"/>
              </p:cNvSpPr>
              <p:nvPr/>
            </p:nvSpPr>
            <p:spPr bwMode="auto">
              <a:xfrm>
                <a:off x="1053" y="2731"/>
                <a:ext cx="5" cy="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893" name="Oval 2968"/>
              <p:cNvSpPr>
                <a:spLocks noChangeArrowheads="1"/>
              </p:cNvSpPr>
              <p:nvPr/>
            </p:nvSpPr>
            <p:spPr bwMode="auto">
              <a:xfrm>
                <a:off x="1047" y="2725"/>
                <a:ext cx="31" cy="31"/>
              </a:xfrm>
              <a:prstGeom prst="ellipse">
                <a:avLst/>
              </a:prstGeom>
              <a:noFill/>
              <a:ln w="3175">
                <a:solidFill>
                  <a:srgbClr val="00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CH">
                  <a:solidFill>
                    <a:srgbClr val="000000"/>
                  </a:solidFill>
                </a:endParaRPr>
              </a:p>
            </p:txBody>
          </p:sp>
          <p:sp>
            <p:nvSpPr>
              <p:cNvPr id="41894" name="Oval 2969"/>
              <p:cNvSpPr>
                <a:spLocks noChangeArrowheads="1"/>
              </p:cNvSpPr>
              <p:nvPr/>
            </p:nvSpPr>
            <p:spPr bwMode="auto">
              <a:xfrm>
                <a:off x="1167" y="2725"/>
                <a:ext cx="32"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895" name="Oval 2970"/>
              <p:cNvSpPr>
                <a:spLocks noChangeArrowheads="1"/>
              </p:cNvSpPr>
              <p:nvPr/>
            </p:nvSpPr>
            <p:spPr bwMode="auto">
              <a:xfrm>
                <a:off x="1168" y="2725"/>
                <a:ext cx="30" cy="31"/>
              </a:xfrm>
              <a:prstGeom prst="ellipse">
                <a:avLst/>
              </a:prstGeom>
              <a:solidFill>
                <a:srgbClr val="0FFF0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896" name="Oval 2971"/>
              <p:cNvSpPr>
                <a:spLocks noChangeArrowheads="1"/>
              </p:cNvSpPr>
              <p:nvPr/>
            </p:nvSpPr>
            <p:spPr bwMode="auto">
              <a:xfrm>
                <a:off x="1168" y="2725"/>
                <a:ext cx="30" cy="30"/>
              </a:xfrm>
              <a:prstGeom prst="ellipse">
                <a:avLst/>
              </a:prstGeom>
              <a:solidFill>
                <a:srgbClr val="1EFF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897" name="Oval 2972"/>
              <p:cNvSpPr>
                <a:spLocks noChangeArrowheads="1"/>
              </p:cNvSpPr>
              <p:nvPr/>
            </p:nvSpPr>
            <p:spPr bwMode="auto">
              <a:xfrm>
                <a:off x="1168" y="2725"/>
                <a:ext cx="29" cy="30"/>
              </a:xfrm>
              <a:prstGeom prst="ellipse">
                <a:avLst/>
              </a:prstGeom>
              <a:solidFill>
                <a:srgbClr val="2DFF2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898" name="Oval 2973"/>
              <p:cNvSpPr>
                <a:spLocks noChangeArrowheads="1"/>
              </p:cNvSpPr>
              <p:nvPr/>
            </p:nvSpPr>
            <p:spPr bwMode="auto">
              <a:xfrm>
                <a:off x="1168" y="2726"/>
                <a:ext cx="28" cy="28"/>
              </a:xfrm>
              <a:prstGeom prst="ellipse">
                <a:avLst/>
              </a:prstGeom>
              <a:solidFill>
                <a:srgbClr val="3BFF3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899" name="Oval 2974"/>
              <p:cNvSpPr>
                <a:spLocks noChangeArrowheads="1"/>
              </p:cNvSpPr>
              <p:nvPr/>
            </p:nvSpPr>
            <p:spPr bwMode="auto">
              <a:xfrm>
                <a:off x="1168" y="2726"/>
                <a:ext cx="27" cy="27"/>
              </a:xfrm>
              <a:prstGeom prst="ellipse">
                <a:avLst/>
              </a:prstGeom>
              <a:solidFill>
                <a:srgbClr val="49FF4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900" name="Oval 2975"/>
              <p:cNvSpPr>
                <a:spLocks noChangeArrowheads="1"/>
              </p:cNvSpPr>
              <p:nvPr/>
            </p:nvSpPr>
            <p:spPr bwMode="auto">
              <a:xfrm>
                <a:off x="1168" y="2726"/>
                <a:ext cx="27" cy="27"/>
              </a:xfrm>
              <a:prstGeom prst="ellipse">
                <a:avLst/>
              </a:prstGeom>
              <a:solidFill>
                <a:srgbClr val="56FF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901" name="Oval 2976"/>
              <p:cNvSpPr>
                <a:spLocks noChangeArrowheads="1"/>
              </p:cNvSpPr>
              <p:nvPr/>
            </p:nvSpPr>
            <p:spPr bwMode="auto">
              <a:xfrm>
                <a:off x="1169" y="2726"/>
                <a:ext cx="25" cy="26"/>
              </a:xfrm>
              <a:prstGeom prst="ellipse">
                <a:avLst/>
              </a:prstGeom>
              <a:solidFill>
                <a:srgbClr val="63FF6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902" name="Oval 2977"/>
              <p:cNvSpPr>
                <a:spLocks noChangeArrowheads="1"/>
              </p:cNvSpPr>
              <p:nvPr/>
            </p:nvSpPr>
            <p:spPr bwMode="auto">
              <a:xfrm>
                <a:off x="1169" y="2727"/>
                <a:ext cx="25" cy="25"/>
              </a:xfrm>
              <a:prstGeom prst="ellipse">
                <a:avLst/>
              </a:prstGeom>
              <a:solidFill>
                <a:srgbClr val="6FF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903" name="Oval 2978"/>
              <p:cNvSpPr>
                <a:spLocks noChangeArrowheads="1"/>
              </p:cNvSpPr>
              <p:nvPr/>
            </p:nvSpPr>
            <p:spPr bwMode="auto">
              <a:xfrm>
                <a:off x="1169" y="2727"/>
                <a:ext cx="24" cy="24"/>
              </a:xfrm>
              <a:prstGeom prst="ellipse">
                <a:avLst/>
              </a:prstGeom>
              <a:solidFill>
                <a:srgbClr val="7BFF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904" name="Oval 2979"/>
              <p:cNvSpPr>
                <a:spLocks noChangeArrowheads="1"/>
              </p:cNvSpPr>
              <p:nvPr/>
            </p:nvSpPr>
            <p:spPr bwMode="auto">
              <a:xfrm>
                <a:off x="1169" y="2727"/>
                <a:ext cx="23" cy="23"/>
              </a:xfrm>
              <a:prstGeom prst="ellipse">
                <a:avLst/>
              </a:prstGeom>
              <a:solidFill>
                <a:srgbClr val="86FF8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905" name="Oval 2980"/>
              <p:cNvSpPr>
                <a:spLocks noChangeArrowheads="1"/>
              </p:cNvSpPr>
              <p:nvPr/>
            </p:nvSpPr>
            <p:spPr bwMode="auto">
              <a:xfrm>
                <a:off x="1169" y="2727"/>
                <a:ext cx="23" cy="22"/>
              </a:xfrm>
              <a:prstGeom prst="ellipse">
                <a:avLst/>
              </a:prstGeom>
              <a:solidFill>
                <a:srgbClr val="91FF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906" name="Oval 2981"/>
              <p:cNvSpPr>
                <a:spLocks noChangeArrowheads="1"/>
              </p:cNvSpPr>
              <p:nvPr/>
            </p:nvSpPr>
            <p:spPr bwMode="auto">
              <a:xfrm>
                <a:off x="1170" y="2727"/>
                <a:ext cx="21" cy="22"/>
              </a:xfrm>
              <a:prstGeom prst="ellipse">
                <a:avLst/>
              </a:prstGeom>
              <a:solidFill>
                <a:srgbClr val="9BFF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907" name="Oval 2982"/>
              <p:cNvSpPr>
                <a:spLocks noChangeArrowheads="1"/>
              </p:cNvSpPr>
              <p:nvPr/>
            </p:nvSpPr>
            <p:spPr bwMode="auto">
              <a:xfrm>
                <a:off x="1170" y="2727"/>
                <a:ext cx="20" cy="21"/>
              </a:xfrm>
              <a:prstGeom prst="ellipse">
                <a:avLst/>
              </a:prstGeom>
              <a:solidFill>
                <a:srgbClr val="A5FF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908" name="Oval 2983"/>
              <p:cNvSpPr>
                <a:spLocks noChangeArrowheads="1"/>
              </p:cNvSpPr>
              <p:nvPr/>
            </p:nvSpPr>
            <p:spPr bwMode="auto">
              <a:xfrm>
                <a:off x="1170" y="2728"/>
                <a:ext cx="20" cy="19"/>
              </a:xfrm>
              <a:prstGeom prst="ellipse">
                <a:avLst/>
              </a:prstGeom>
              <a:solidFill>
                <a:srgbClr val="AEFF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909" name="Oval 2984"/>
              <p:cNvSpPr>
                <a:spLocks noChangeArrowheads="1"/>
              </p:cNvSpPr>
              <p:nvPr/>
            </p:nvSpPr>
            <p:spPr bwMode="auto">
              <a:xfrm>
                <a:off x="1170" y="2728"/>
                <a:ext cx="19" cy="19"/>
              </a:xfrm>
              <a:prstGeom prst="ellipse">
                <a:avLst/>
              </a:prstGeom>
              <a:solidFill>
                <a:srgbClr val="B7FF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910" name="Oval 2985"/>
              <p:cNvSpPr>
                <a:spLocks noChangeArrowheads="1"/>
              </p:cNvSpPr>
              <p:nvPr/>
            </p:nvSpPr>
            <p:spPr bwMode="auto">
              <a:xfrm>
                <a:off x="1170" y="2728"/>
                <a:ext cx="18" cy="18"/>
              </a:xfrm>
              <a:prstGeom prst="ellipse">
                <a:avLst/>
              </a:prstGeom>
              <a:solidFill>
                <a:srgbClr val="BFF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911" name="Oval 2986"/>
              <p:cNvSpPr>
                <a:spLocks noChangeArrowheads="1"/>
              </p:cNvSpPr>
              <p:nvPr/>
            </p:nvSpPr>
            <p:spPr bwMode="auto">
              <a:xfrm>
                <a:off x="1170" y="2728"/>
                <a:ext cx="18" cy="17"/>
              </a:xfrm>
              <a:prstGeom prst="ellipse">
                <a:avLst/>
              </a:prstGeom>
              <a:solidFill>
                <a:srgbClr val="C7FF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912" name="Oval 2987"/>
              <p:cNvSpPr>
                <a:spLocks noChangeArrowheads="1"/>
              </p:cNvSpPr>
              <p:nvPr/>
            </p:nvSpPr>
            <p:spPr bwMode="auto">
              <a:xfrm>
                <a:off x="1171" y="2728"/>
                <a:ext cx="16" cy="16"/>
              </a:xfrm>
              <a:prstGeom prst="ellipse">
                <a:avLst/>
              </a:prstGeom>
              <a:solidFill>
                <a:srgbClr val="CEFF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913" name="Oval 2988"/>
              <p:cNvSpPr>
                <a:spLocks noChangeArrowheads="1"/>
              </p:cNvSpPr>
              <p:nvPr/>
            </p:nvSpPr>
            <p:spPr bwMode="auto">
              <a:xfrm>
                <a:off x="1171" y="2728"/>
                <a:ext cx="15" cy="16"/>
              </a:xfrm>
              <a:prstGeom prst="ellipse">
                <a:avLst/>
              </a:prstGeom>
              <a:solidFill>
                <a:srgbClr val="D5FFD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914" name="Oval 2989"/>
              <p:cNvSpPr>
                <a:spLocks noChangeArrowheads="1"/>
              </p:cNvSpPr>
              <p:nvPr/>
            </p:nvSpPr>
            <p:spPr bwMode="auto">
              <a:xfrm>
                <a:off x="1171" y="2729"/>
                <a:ext cx="14" cy="14"/>
              </a:xfrm>
              <a:prstGeom prst="ellipse">
                <a:avLst/>
              </a:prstGeom>
              <a:solidFill>
                <a:srgbClr val="DBFF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915" name="Oval 2990"/>
              <p:cNvSpPr>
                <a:spLocks noChangeArrowheads="1"/>
              </p:cNvSpPr>
              <p:nvPr/>
            </p:nvSpPr>
            <p:spPr bwMode="auto">
              <a:xfrm>
                <a:off x="1171" y="2729"/>
                <a:ext cx="14" cy="14"/>
              </a:xfrm>
              <a:prstGeom prst="ellipse">
                <a:avLst/>
              </a:prstGeom>
              <a:solidFill>
                <a:srgbClr val="E1FF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916" name="Oval 2991"/>
              <p:cNvSpPr>
                <a:spLocks noChangeArrowheads="1"/>
              </p:cNvSpPr>
              <p:nvPr/>
            </p:nvSpPr>
            <p:spPr bwMode="auto">
              <a:xfrm>
                <a:off x="1171" y="2729"/>
                <a:ext cx="13" cy="13"/>
              </a:xfrm>
              <a:prstGeom prst="ellipse">
                <a:avLst/>
              </a:prstGeom>
              <a:solidFill>
                <a:srgbClr val="E6FF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917" name="Oval 2992"/>
              <p:cNvSpPr>
                <a:spLocks noChangeArrowheads="1"/>
              </p:cNvSpPr>
              <p:nvPr/>
            </p:nvSpPr>
            <p:spPr bwMode="auto">
              <a:xfrm>
                <a:off x="1172" y="2729"/>
                <a:ext cx="12" cy="12"/>
              </a:xfrm>
              <a:prstGeom prst="ellipse">
                <a:avLst/>
              </a:prstGeom>
              <a:solidFill>
                <a:srgbClr val="EBFF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918" name="Oval 2993"/>
              <p:cNvSpPr>
                <a:spLocks noChangeArrowheads="1"/>
              </p:cNvSpPr>
              <p:nvPr/>
            </p:nvSpPr>
            <p:spPr bwMode="auto">
              <a:xfrm>
                <a:off x="1172" y="2729"/>
                <a:ext cx="11" cy="12"/>
              </a:xfrm>
              <a:prstGeom prst="ellipse">
                <a:avLst/>
              </a:prstGeom>
              <a:solidFill>
                <a:srgbClr val="EFFF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919" name="Oval 2994"/>
              <p:cNvSpPr>
                <a:spLocks noChangeArrowheads="1"/>
              </p:cNvSpPr>
              <p:nvPr/>
            </p:nvSpPr>
            <p:spPr bwMode="auto">
              <a:xfrm>
                <a:off x="1172" y="2730"/>
                <a:ext cx="10" cy="10"/>
              </a:xfrm>
              <a:prstGeom prst="ellipse">
                <a:avLst/>
              </a:prstGeom>
              <a:solidFill>
                <a:srgbClr val="F3FF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920" name="Oval 2995"/>
              <p:cNvSpPr>
                <a:spLocks noChangeArrowheads="1"/>
              </p:cNvSpPr>
              <p:nvPr/>
            </p:nvSpPr>
            <p:spPr bwMode="auto">
              <a:xfrm>
                <a:off x="1172" y="2730"/>
                <a:ext cx="10" cy="9"/>
              </a:xfrm>
              <a:prstGeom prst="ellipse">
                <a:avLst/>
              </a:prstGeom>
              <a:solidFill>
                <a:srgbClr val="F6FFF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921" name="Oval 2996"/>
              <p:cNvSpPr>
                <a:spLocks noChangeArrowheads="1"/>
              </p:cNvSpPr>
              <p:nvPr/>
            </p:nvSpPr>
            <p:spPr bwMode="auto">
              <a:xfrm>
                <a:off x="1172" y="2730"/>
                <a:ext cx="9" cy="9"/>
              </a:xfrm>
              <a:prstGeom prst="ellipse">
                <a:avLst/>
              </a:prstGeom>
              <a:solidFill>
                <a:srgbClr val="F9FF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922" name="Oval 2997"/>
              <p:cNvSpPr>
                <a:spLocks noChangeArrowheads="1"/>
              </p:cNvSpPr>
              <p:nvPr/>
            </p:nvSpPr>
            <p:spPr bwMode="auto">
              <a:xfrm>
                <a:off x="1173" y="2730"/>
                <a:ext cx="7" cy="8"/>
              </a:xfrm>
              <a:prstGeom prst="ellipse">
                <a:avLst/>
              </a:prstGeom>
              <a:solidFill>
                <a:srgbClr val="FBFFF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923" name="Oval 2998"/>
              <p:cNvSpPr>
                <a:spLocks noChangeArrowheads="1"/>
              </p:cNvSpPr>
              <p:nvPr/>
            </p:nvSpPr>
            <p:spPr bwMode="auto">
              <a:xfrm>
                <a:off x="1173" y="2730"/>
                <a:ext cx="7" cy="7"/>
              </a:xfrm>
              <a:prstGeom prst="ellipse">
                <a:avLst/>
              </a:prstGeom>
              <a:solidFill>
                <a:srgbClr val="FDFF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924" name="Oval 2999"/>
              <p:cNvSpPr>
                <a:spLocks noChangeArrowheads="1"/>
              </p:cNvSpPr>
              <p:nvPr/>
            </p:nvSpPr>
            <p:spPr bwMode="auto">
              <a:xfrm>
                <a:off x="1173" y="2730"/>
                <a:ext cx="6" cy="7"/>
              </a:xfrm>
              <a:prstGeom prst="ellipse">
                <a:avLst/>
              </a:prstGeom>
              <a:solidFill>
                <a:srgbClr val="FEFFF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925" name="Oval 3000"/>
              <p:cNvSpPr>
                <a:spLocks noChangeArrowheads="1"/>
              </p:cNvSpPr>
              <p:nvPr/>
            </p:nvSpPr>
            <p:spPr bwMode="auto">
              <a:xfrm>
                <a:off x="1173" y="2731"/>
                <a:ext cx="5" cy="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926" name="Oval 3001"/>
              <p:cNvSpPr>
                <a:spLocks noChangeArrowheads="1"/>
              </p:cNvSpPr>
              <p:nvPr/>
            </p:nvSpPr>
            <p:spPr bwMode="auto">
              <a:xfrm>
                <a:off x="1167" y="2725"/>
                <a:ext cx="31" cy="31"/>
              </a:xfrm>
              <a:prstGeom prst="ellipse">
                <a:avLst/>
              </a:prstGeom>
              <a:noFill/>
              <a:ln w="3175">
                <a:solidFill>
                  <a:srgbClr val="00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CH">
                  <a:solidFill>
                    <a:srgbClr val="000000"/>
                  </a:solidFill>
                </a:endParaRPr>
              </a:p>
            </p:txBody>
          </p:sp>
          <p:sp>
            <p:nvSpPr>
              <p:cNvPr id="41927" name="Oval 3002"/>
              <p:cNvSpPr>
                <a:spLocks noChangeArrowheads="1"/>
              </p:cNvSpPr>
              <p:nvPr/>
            </p:nvSpPr>
            <p:spPr bwMode="auto">
              <a:xfrm>
                <a:off x="1285" y="2725"/>
                <a:ext cx="32"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928" name="Oval 3003"/>
              <p:cNvSpPr>
                <a:spLocks noChangeArrowheads="1"/>
              </p:cNvSpPr>
              <p:nvPr/>
            </p:nvSpPr>
            <p:spPr bwMode="auto">
              <a:xfrm>
                <a:off x="1286" y="2725"/>
                <a:ext cx="30" cy="31"/>
              </a:xfrm>
              <a:prstGeom prst="ellipse">
                <a:avLst/>
              </a:prstGeom>
              <a:solidFill>
                <a:srgbClr val="0FFF0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929" name="Oval 3004"/>
              <p:cNvSpPr>
                <a:spLocks noChangeArrowheads="1"/>
              </p:cNvSpPr>
              <p:nvPr/>
            </p:nvSpPr>
            <p:spPr bwMode="auto">
              <a:xfrm>
                <a:off x="1286" y="2725"/>
                <a:ext cx="30" cy="30"/>
              </a:xfrm>
              <a:prstGeom prst="ellipse">
                <a:avLst/>
              </a:prstGeom>
              <a:solidFill>
                <a:srgbClr val="1EFF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930" name="Oval 3005"/>
              <p:cNvSpPr>
                <a:spLocks noChangeArrowheads="1"/>
              </p:cNvSpPr>
              <p:nvPr/>
            </p:nvSpPr>
            <p:spPr bwMode="auto">
              <a:xfrm>
                <a:off x="1286" y="2725"/>
                <a:ext cx="29" cy="30"/>
              </a:xfrm>
              <a:prstGeom prst="ellipse">
                <a:avLst/>
              </a:prstGeom>
              <a:solidFill>
                <a:srgbClr val="2DFF2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931" name="Oval 3006"/>
              <p:cNvSpPr>
                <a:spLocks noChangeArrowheads="1"/>
              </p:cNvSpPr>
              <p:nvPr/>
            </p:nvSpPr>
            <p:spPr bwMode="auto">
              <a:xfrm>
                <a:off x="1286" y="2726"/>
                <a:ext cx="28" cy="28"/>
              </a:xfrm>
              <a:prstGeom prst="ellipse">
                <a:avLst/>
              </a:prstGeom>
              <a:solidFill>
                <a:srgbClr val="3BFF3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932" name="Oval 3007"/>
              <p:cNvSpPr>
                <a:spLocks noChangeArrowheads="1"/>
              </p:cNvSpPr>
              <p:nvPr/>
            </p:nvSpPr>
            <p:spPr bwMode="auto">
              <a:xfrm>
                <a:off x="1286" y="2726"/>
                <a:ext cx="28" cy="27"/>
              </a:xfrm>
              <a:prstGeom prst="ellipse">
                <a:avLst/>
              </a:prstGeom>
              <a:solidFill>
                <a:srgbClr val="49FF4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933" name="Oval 3008"/>
              <p:cNvSpPr>
                <a:spLocks noChangeArrowheads="1"/>
              </p:cNvSpPr>
              <p:nvPr/>
            </p:nvSpPr>
            <p:spPr bwMode="auto">
              <a:xfrm>
                <a:off x="1286" y="2726"/>
                <a:ext cx="27" cy="27"/>
              </a:xfrm>
              <a:prstGeom prst="ellipse">
                <a:avLst/>
              </a:prstGeom>
              <a:solidFill>
                <a:srgbClr val="56FF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934" name="Oval 3009"/>
              <p:cNvSpPr>
                <a:spLocks noChangeArrowheads="1"/>
              </p:cNvSpPr>
              <p:nvPr/>
            </p:nvSpPr>
            <p:spPr bwMode="auto">
              <a:xfrm>
                <a:off x="1287" y="2726"/>
                <a:ext cx="25" cy="26"/>
              </a:xfrm>
              <a:prstGeom prst="ellipse">
                <a:avLst/>
              </a:prstGeom>
              <a:solidFill>
                <a:srgbClr val="63FF6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935" name="Oval 3010"/>
              <p:cNvSpPr>
                <a:spLocks noChangeArrowheads="1"/>
              </p:cNvSpPr>
              <p:nvPr/>
            </p:nvSpPr>
            <p:spPr bwMode="auto">
              <a:xfrm>
                <a:off x="1287" y="2727"/>
                <a:ext cx="25" cy="25"/>
              </a:xfrm>
              <a:prstGeom prst="ellipse">
                <a:avLst/>
              </a:prstGeom>
              <a:solidFill>
                <a:srgbClr val="6FF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936" name="Oval 3011"/>
              <p:cNvSpPr>
                <a:spLocks noChangeArrowheads="1"/>
              </p:cNvSpPr>
              <p:nvPr/>
            </p:nvSpPr>
            <p:spPr bwMode="auto">
              <a:xfrm>
                <a:off x="1287" y="2727"/>
                <a:ext cx="24" cy="24"/>
              </a:xfrm>
              <a:prstGeom prst="ellipse">
                <a:avLst/>
              </a:prstGeom>
              <a:solidFill>
                <a:srgbClr val="7BFF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937" name="Oval 3012"/>
              <p:cNvSpPr>
                <a:spLocks noChangeArrowheads="1"/>
              </p:cNvSpPr>
              <p:nvPr/>
            </p:nvSpPr>
            <p:spPr bwMode="auto">
              <a:xfrm>
                <a:off x="1287" y="2727"/>
                <a:ext cx="23" cy="23"/>
              </a:xfrm>
              <a:prstGeom prst="ellipse">
                <a:avLst/>
              </a:prstGeom>
              <a:solidFill>
                <a:srgbClr val="86FF8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938" name="Oval 3013"/>
              <p:cNvSpPr>
                <a:spLocks noChangeArrowheads="1"/>
              </p:cNvSpPr>
              <p:nvPr/>
            </p:nvSpPr>
            <p:spPr bwMode="auto">
              <a:xfrm>
                <a:off x="1287" y="2727"/>
                <a:ext cx="23" cy="22"/>
              </a:xfrm>
              <a:prstGeom prst="ellipse">
                <a:avLst/>
              </a:prstGeom>
              <a:solidFill>
                <a:srgbClr val="91FF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939" name="Oval 3014"/>
              <p:cNvSpPr>
                <a:spLocks noChangeArrowheads="1"/>
              </p:cNvSpPr>
              <p:nvPr/>
            </p:nvSpPr>
            <p:spPr bwMode="auto">
              <a:xfrm>
                <a:off x="1288" y="2727"/>
                <a:ext cx="21" cy="22"/>
              </a:xfrm>
              <a:prstGeom prst="ellipse">
                <a:avLst/>
              </a:prstGeom>
              <a:solidFill>
                <a:srgbClr val="9BFF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940" name="Oval 3015"/>
              <p:cNvSpPr>
                <a:spLocks noChangeArrowheads="1"/>
              </p:cNvSpPr>
              <p:nvPr/>
            </p:nvSpPr>
            <p:spPr bwMode="auto">
              <a:xfrm>
                <a:off x="1288" y="2727"/>
                <a:ext cx="21" cy="21"/>
              </a:xfrm>
              <a:prstGeom prst="ellipse">
                <a:avLst/>
              </a:prstGeom>
              <a:solidFill>
                <a:srgbClr val="A5FF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941" name="Oval 3016"/>
              <p:cNvSpPr>
                <a:spLocks noChangeArrowheads="1"/>
              </p:cNvSpPr>
              <p:nvPr/>
            </p:nvSpPr>
            <p:spPr bwMode="auto">
              <a:xfrm>
                <a:off x="1288" y="2728"/>
                <a:ext cx="20" cy="19"/>
              </a:xfrm>
              <a:prstGeom prst="ellipse">
                <a:avLst/>
              </a:prstGeom>
              <a:solidFill>
                <a:srgbClr val="AEFF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942" name="Oval 3017"/>
              <p:cNvSpPr>
                <a:spLocks noChangeArrowheads="1"/>
              </p:cNvSpPr>
              <p:nvPr/>
            </p:nvSpPr>
            <p:spPr bwMode="auto">
              <a:xfrm>
                <a:off x="1288" y="2728"/>
                <a:ext cx="19" cy="19"/>
              </a:xfrm>
              <a:prstGeom prst="ellipse">
                <a:avLst/>
              </a:prstGeom>
              <a:solidFill>
                <a:srgbClr val="B7FF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943" name="Oval 3018"/>
              <p:cNvSpPr>
                <a:spLocks noChangeArrowheads="1"/>
              </p:cNvSpPr>
              <p:nvPr/>
            </p:nvSpPr>
            <p:spPr bwMode="auto">
              <a:xfrm>
                <a:off x="1288" y="2728"/>
                <a:ext cx="18" cy="18"/>
              </a:xfrm>
              <a:prstGeom prst="ellipse">
                <a:avLst/>
              </a:prstGeom>
              <a:solidFill>
                <a:srgbClr val="BFF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944" name="Oval 3019"/>
              <p:cNvSpPr>
                <a:spLocks noChangeArrowheads="1"/>
              </p:cNvSpPr>
              <p:nvPr/>
            </p:nvSpPr>
            <p:spPr bwMode="auto">
              <a:xfrm>
                <a:off x="1289" y="2728"/>
                <a:ext cx="17" cy="17"/>
              </a:xfrm>
              <a:prstGeom prst="ellipse">
                <a:avLst/>
              </a:prstGeom>
              <a:solidFill>
                <a:srgbClr val="C7FF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945" name="Oval 3020"/>
              <p:cNvSpPr>
                <a:spLocks noChangeArrowheads="1"/>
              </p:cNvSpPr>
              <p:nvPr/>
            </p:nvSpPr>
            <p:spPr bwMode="auto">
              <a:xfrm>
                <a:off x="1289" y="2728"/>
                <a:ext cx="16" cy="16"/>
              </a:xfrm>
              <a:prstGeom prst="ellipse">
                <a:avLst/>
              </a:prstGeom>
              <a:solidFill>
                <a:srgbClr val="CEFF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946" name="Oval 3021"/>
              <p:cNvSpPr>
                <a:spLocks noChangeArrowheads="1"/>
              </p:cNvSpPr>
              <p:nvPr/>
            </p:nvSpPr>
            <p:spPr bwMode="auto">
              <a:xfrm>
                <a:off x="1289" y="2728"/>
                <a:ext cx="15" cy="16"/>
              </a:xfrm>
              <a:prstGeom prst="ellipse">
                <a:avLst/>
              </a:prstGeom>
              <a:solidFill>
                <a:srgbClr val="D5FFD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947" name="Oval 3022"/>
              <p:cNvSpPr>
                <a:spLocks noChangeArrowheads="1"/>
              </p:cNvSpPr>
              <p:nvPr/>
            </p:nvSpPr>
            <p:spPr bwMode="auto">
              <a:xfrm>
                <a:off x="1289" y="2729"/>
                <a:ext cx="15" cy="14"/>
              </a:xfrm>
              <a:prstGeom prst="ellipse">
                <a:avLst/>
              </a:prstGeom>
              <a:solidFill>
                <a:srgbClr val="DBFF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948" name="Oval 3023"/>
              <p:cNvSpPr>
                <a:spLocks noChangeArrowheads="1"/>
              </p:cNvSpPr>
              <p:nvPr/>
            </p:nvSpPr>
            <p:spPr bwMode="auto">
              <a:xfrm>
                <a:off x="1289" y="2729"/>
                <a:ext cx="14" cy="14"/>
              </a:xfrm>
              <a:prstGeom prst="ellipse">
                <a:avLst/>
              </a:prstGeom>
              <a:solidFill>
                <a:srgbClr val="E1FF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949" name="Oval 3024"/>
              <p:cNvSpPr>
                <a:spLocks noChangeArrowheads="1"/>
              </p:cNvSpPr>
              <p:nvPr/>
            </p:nvSpPr>
            <p:spPr bwMode="auto">
              <a:xfrm>
                <a:off x="1290" y="2729"/>
                <a:ext cx="12" cy="13"/>
              </a:xfrm>
              <a:prstGeom prst="ellipse">
                <a:avLst/>
              </a:prstGeom>
              <a:solidFill>
                <a:srgbClr val="E6FF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950" name="Oval 3025"/>
              <p:cNvSpPr>
                <a:spLocks noChangeArrowheads="1"/>
              </p:cNvSpPr>
              <p:nvPr/>
            </p:nvSpPr>
            <p:spPr bwMode="auto">
              <a:xfrm>
                <a:off x="1290" y="2729"/>
                <a:ext cx="12" cy="12"/>
              </a:xfrm>
              <a:prstGeom prst="ellipse">
                <a:avLst/>
              </a:prstGeom>
              <a:solidFill>
                <a:srgbClr val="EBFF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951" name="Oval 3026"/>
              <p:cNvSpPr>
                <a:spLocks noChangeArrowheads="1"/>
              </p:cNvSpPr>
              <p:nvPr/>
            </p:nvSpPr>
            <p:spPr bwMode="auto">
              <a:xfrm>
                <a:off x="1290" y="2729"/>
                <a:ext cx="11" cy="12"/>
              </a:xfrm>
              <a:prstGeom prst="ellipse">
                <a:avLst/>
              </a:prstGeom>
              <a:solidFill>
                <a:srgbClr val="EFFF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952" name="Oval 3027"/>
              <p:cNvSpPr>
                <a:spLocks noChangeArrowheads="1"/>
              </p:cNvSpPr>
              <p:nvPr/>
            </p:nvSpPr>
            <p:spPr bwMode="auto">
              <a:xfrm>
                <a:off x="1290" y="2730"/>
                <a:ext cx="10" cy="10"/>
              </a:xfrm>
              <a:prstGeom prst="ellipse">
                <a:avLst/>
              </a:prstGeom>
              <a:solidFill>
                <a:srgbClr val="F3FF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953" name="Oval 3028"/>
              <p:cNvSpPr>
                <a:spLocks noChangeArrowheads="1"/>
              </p:cNvSpPr>
              <p:nvPr/>
            </p:nvSpPr>
            <p:spPr bwMode="auto">
              <a:xfrm>
                <a:off x="1290" y="2730"/>
                <a:ext cx="10" cy="9"/>
              </a:xfrm>
              <a:prstGeom prst="ellipse">
                <a:avLst/>
              </a:prstGeom>
              <a:solidFill>
                <a:srgbClr val="F6FFF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954" name="Oval 3029"/>
              <p:cNvSpPr>
                <a:spLocks noChangeArrowheads="1"/>
              </p:cNvSpPr>
              <p:nvPr/>
            </p:nvSpPr>
            <p:spPr bwMode="auto">
              <a:xfrm>
                <a:off x="1290" y="2730"/>
                <a:ext cx="9" cy="9"/>
              </a:xfrm>
              <a:prstGeom prst="ellipse">
                <a:avLst/>
              </a:prstGeom>
              <a:solidFill>
                <a:srgbClr val="F9FF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955" name="Oval 3030"/>
              <p:cNvSpPr>
                <a:spLocks noChangeArrowheads="1"/>
              </p:cNvSpPr>
              <p:nvPr/>
            </p:nvSpPr>
            <p:spPr bwMode="auto">
              <a:xfrm>
                <a:off x="1291" y="2730"/>
                <a:ext cx="7" cy="8"/>
              </a:xfrm>
              <a:prstGeom prst="ellipse">
                <a:avLst/>
              </a:prstGeom>
              <a:solidFill>
                <a:srgbClr val="FBFFF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956" name="Oval 3031"/>
              <p:cNvSpPr>
                <a:spLocks noChangeArrowheads="1"/>
              </p:cNvSpPr>
              <p:nvPr/>
            </p:nvSpPr>
            <p:spPr bwMode="auto">
              <a:xfrm>
                <a:off x="1291" y="2730"/>
                <a:ext cx="7" cy="7"/>
              </a:xfrm>
              <a:prstGeom prst="ellipse">
                <a:avLst/>
              </a:prstGeom>
              <a:solidFill>
                <a:srgbClr val="FDFF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957" name="Oval 3032"/>
              <p:cNvSpPr>
                <a:spLocks noChangeArrowheads="1"/>
              </p:cNvSpPr>
              <p:nvPr/>
            </p:nvSpPr>
            <p:spPr bwMode="auto">
              <a:xfrm>
                <a:off x="1291" y="2730"/>
                <a:ext cx="6" cy="7"/>
              </a:xfrm>
              <a:prstGeom prst="ellipse">
                <a:avLst/>
              </a:prstGeom>
              <a:solidFill>
                <a:srgbClr val="FEFFF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958" name="Oval 3033"/>
              <p:cNvSpPr>
                <a:spLocks noChangeArrowheads="1"/>
              </p:cNvSpPr>
              <p:nvPr/>
            </p:nvSpPr>
            <p:spPr bwMode="auto">
              <a:xfrm>
                <a:off x="1291" y="2731"/>
                <a:ext cx="5" cy="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959" name="Oval 3034"/>
              <p:cNvSpPr>
                <a:spLocks noChangeArrowheads="1"/>
              </p:cNvSpPr>
              <p:nvPr/>
            </p:nvSpPr>
            <p:spPr bwMode="auto">
              <a:xfrm>
                <a:off x="1285" y="2725"/>
                <a:ext cx="31" cy="31"/>
              </a:xfrm>
              <a:prstGeom prst="ellipse">
                <a:avLst/>
              </a:prstGeom>
              <a:noFill/>
              <a:ln w="3175">
                <a:solidFill>
                  <a:srgbClr val="00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CH">
                  <a:solidFill>
                    <a:srgbClr val="000000"/>
                  </a:solidFill>
                </a:endParaRPr>
              </a:p>
            </p:txBody>
          </p:sp>
          <p:sp>
            <p:nvSpPr>
              <p:cNvPr id="41960" name="Oval 3035"/>
              <p:cNvSpPr>
                <a:spLocks noChangeArrowheads="1"/>
              </p:cNvSpPr>
              <p:nvPr/>
            </p:nvSpPr>
            <p:spPr bwMode="auto">
              <a:xfrm>
                <a:off x="926" y="2774"/>
                <a:ext cx="32" cy="32"/>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961" name="Oval 3036"/>
              <p:cNvSpPr>
                <a:spLocks noChangeArrowheads="1"/>
              </p:cNvSpPr>
              <p:nvPr/>
            </p:nvSpPr>
            <p:spPr bwMode="auto">
              <a:xfrm>
                <a:off x="927" y="2774"/>
                <a:ext cx="30" cy="31"/>
              </a:xfrm>
              <a:prstGeom prst="ellipse">
                <a:avLst/>
              </a:prstGeom>
              <a:solidFill>
                <a:srgbClr val="0FFF0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962" name="Oval 3037"/>
              <p:cNvSpPr>
                <a:spLocks noChangeArrowheads="1"/>
              </p:cNvSpPr>
              <p:nvPr/>
            </p:nvSpPr>
            <p:spPr bwMode="auto">
              <a:xfrm>
                <a:off x="927" y="2775"/>
                <a:ext cx="30" cy="30"/>
              </a:xfrm>
              <a:prstGeom prst="ellipse">
                <a:avLst/>
              </a:prstGeom>
              <a:solidFill>
                <a:srgbClr val="1EFF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963" name="Oval 3038"/>
              <p:cNvSpPr>
                <a:spLocks noChangeArrowheads="1"/>
              </p:cNvSpPr>
              <p:nvPr/>
            </p:nvSpPr>
            <p:spPr bwMode="auto">
              <a:xfrm>
                <a:off x="927" y="2775"/>
                <a:ext cx="29" cy="29"/>
              </a:xfrm>
              <a:prstGeom prst="ellipse">
                <a:avLst/>
              </a:prstGeom>
              <a:solidFill>
                <a:srgbClr val="2DFF2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964" name="Oval 3039"/>
              <p:cNvSpPr>
                <a:spLocks noChangeArrowheads="1"/>
              </p:cNvSpPr>
              <p:nvPr/>
            </p:nvSpPr>
            <p:spPr bwMode="auto">
              <a:xfrm>
                <a:off x="927" y="2775"/>
                <a:ext cx="28" cy="28"/>
              </a:xfrm>
              <a:prstGeom prst="ellipse">
                <a:avLst/>
              </a:prstGeom>
              <a:solidFill>
                <a:srgbClr val="3BFF3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965" name="Oval 3040"/>
              <p:cNvSpPr>
                <a:spLocks noChangeArrowheads="1"/>
              </p:cNvSpPr>
              <p:nvPr/>
            </p:nvSpPr>
            <p:spPr bwMode="auto">
              <a:xfrm>
                <a:off x="927" y="2775"/>
                <a:ext cx="28" cy="27"/>
              </a:xfrm>
              <a:prstGeom prst="ellipse">
                <a:avLst/>
              </a:prstGeom>
              <a:solidFill>
                <a:srgbClr val="49FF4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966" name="Oval 3041"/>
              <p:cNvSpPr>
                <a:spLocks noChangeArrowheads="1"/>
              </p:cNvSpPr>
              <p:nvPr/>
            </p:nvSpPr>
            <p:spPr bwMode="auto">
              <a:xfrm>
                <a:off x="927" y="2775"/>
                <a:ext cx="27" cy="27"/>
              </a:xfrm>
              <a:prstGeom prst="ellipse">
                <a:avLst/>
              </a:prstGeom>
              <a:solidFill>
                <a:srgbClr val="56FF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967" name="Oval 3042"/>
              <p:cNvSpPr>
                <a:spLocks noChangeArrowheads="1"/>
              </p:cNvSpPr>
              <p:nvPr/>
            </p:nvSpPr>
            <p:spPr bwMode="auto">
              <a:xfrm>
                <a:off x="928" y="2776"/>
                <a:ext cx="25" cy="25"/>
              </a:xfrm>
              <a:prstGeom prst="ellipse">
                <a:avLst/>
              </a:prstGeom>
              <a:solidFill>
                <a:srgbClr val="63FF6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968" name="Oval 3043"/>
              <p:cNvSpPr>
                <a:spLocks noChangeArrowheads="1"/>
              </p:cNvSpPr>
              <p:nvPr/>
            </p:nvSpPr>
            <p:spPr bwMode="auto">
              <a:xfrm>
                <a:off x="928" y="2776"/>
                <a:ext cx="25" cy="25"/>
              </a:xfrm>
              <a:prstGeom prst="ellipse">
                <a:avLst/>
              </a:prstGeom>
              <a:solidFill>
                <a:srgbClr val="6FF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969" name="Oval 3044"/>
              <p:cNvSpPr>
                <a:spLocks noChangeArrowheads="1"/>
              </p:cNvSpPr>
              <p:nvPr/>
            </p:nvSpPr>
            <p:spPr bwMode="auto">
              <a:xfrm>
                <a:off x="928" y="2776"/>
                <a:ext cx="24" cy="24"/>
              </a:xfrm>
              <a:prstGeom prst="ellipse">
                <a:avLst/>
              </a:prstGeom>
              <a:solidFill>
                <a:srgbClr val="7BFF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970" name="Oval 3045"/>
              <p:cNvSpPr>
                <a:spLocks noChangeArrowheads="1"/>
              </p:cNvSpPr>
              <p:nvPr/>
            </p:nvSpPr>
            <p:spPr bwMode="auto">
              <a:xfrm>
                <a:off x="928" y="2776"/>
                <a:ext cx="23" cy="23"/>
              </a:xfrm>
              <a:prstGeom prst="ellipse">
                <a:avLst/>
              </a:prstGeom>
              <a:solidFill>
                <a:srgbClr val="86FF8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971" name="Oval 3046"/>
              <p:cNvSpPr>
                <a:spLocks noChangeArrowheads="1"/>
              </p:cNvSpPr>
              <p:nvPr/>
            </p:nvSpPr>
            <p:spPr bwMode="auto">
              <a:xfrm>
                <a:off x="928" y="2776"/>
                <a:ext cx="23" cy="23"/>
              </a:xfrm>
              <a:prstGeom prst="ellipse">
                <a:avLst/>
              </a:prstGeom>
              <a:solidFill>
                <a:srgbClr val="91FF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972" name="Oval 3047"/>
              <p:cNvSpPr>
                <a:spLocks noChangeArrowheads="1"/>
              </p:cNvSpPr>
              <p:nvPr/>
            </p:nvSpPr>
            <p:spPr bwMode="auto">
              <a:xfrm>
                <a:off x="929" y="2777"/>
                <a:ext cx="21" cy="21"/>
              </a:xfrm>
              <a:prstGeom prst="ellipse">
                <a:avLst/>
              </a:prstGeom>
              <a:solidFill>
                <a:srgbClr val="9BFF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973" name="Oval 3048"/>
              <p:cNvSpPr>
                <a:spLocks noChangeArrowheads="1"/>
              </p:cNvSpPr>
              <p:nvPr/>
            </p:nvSpPr>
            <p:spPr bwMode="auto">
              <a:xfrm>
                <a:off x="929" y="2777"/>
                <a:ext cx="21" cy="20"/>
              </a:xfrm>
              <a:prstGeom prst="ellipse">
                <a:avLst/>
              </a:prstGeom>
              <a:solidFill>
                <a:srgbClr val="A5FF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974" name="Oval 3049"/>
              <p:cNvSpPr>
                <a:spLocks noChangeArrowheads="1"/>
              </p:cNvSpPr>
              <p:nvPr/>
            </p:nvSpPr>
            <p:spPr bwMode="auto">
              <a:xfrm>
                <a:off x="929" y="2777"/>
                <a:ext cx="20" cy="20"/>
              </a:xfrm>
              <a:prstGeom prst="ellipse">
                <a:avLst/>
              </a:prstGeom>
              <a:solidFill>
                <a:srgbClr val="AEFF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975" name="Oval 3050"/>
              <p:cNvSpPr>
                <a:spLocks noChangeArrowheads="1"/>
              </p:cNvSpPr>
              <p:nvPr/>
            </p:nvSpPr>
            <p:spPr bwMode="auto">
              <a:xfrm>
                <a:off x="929" y="2777"/>
                <a:ext cx="19" cy="19"/>
              </a:xfrm>
              <a:prstGeom prst="ellipse">
                <a:avLst/>
              </a:prstGeom>
              <a:solidFill>
                <a:srgbClr val="B7FF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976" name="Oval 3051"/>
              <p:cNvSpPr>
                <a:spLocks noChangeArrowheads="1"/>
              </p:cNvSpPr>
              <p:nvPr/>
            </p:nvSpPr>
            <p:spPr bwMode="auto">
              <a:xfrm>
                <a:off x="929" y="2777"/>
                <a:ext cx="18" cy="18"/>
              </a:xfrm>
              <a:prstGeom prst="ellipse">
                <a:avLst/>
              </a:prstGeom>
              <a:solidFill>
                <a:srgbClr val="BFF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977" name="Oval 3052"/>
              <p:cNvSpPr>
                <a:spLocks noChangeArrowheads="1"/>
              </p:cNvSpPr>
              <p:nvPr/>
            </p:nvSpPr>
            <p:spPr bwMode="auto">
              <a:xfrm>
                <a:off x="930" y="2777"/>
                <a:ext cx="17" cy="18"/>
              </a:xfrm>
              <a:prstGeom prst="ellipse">
                <a:avLst/>
              </a:prstGeom>
              <a:solidFill>
                <a:srgbClr val="C7FF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978" name="Oval 3053"/>
              <p:cNvSpPr>
                <a:spLocks noChangeArrowheads="1"/>
              </p:cNvSpPr>
              <p:nvPr/>
            </p:nvSpPr>
            <p:spPr bwMode="auto">
              <a:xfrm>
                <a:off x="930" y="2778"/>
                <a:ext cx="16" cy="16"/>
              </a:xfrm>
              <a:prstGeom prst="ellipse">
                <a:avLst/>
              </a:prstGeom>
              <a:solidFill>
                <a:srgbClr val="CEFF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979" name="Oval 3054"/>
              <p:cNvSpPr>
                <a:spLocks noChangeArrowheads="1"/>
              </p:cNvSpPr>
              <p:nvPr/>
            </p:nvSpPr>
            <p:spPr bwMode="auto">
              <a:xfrm>
                <a:off x="930" y="2778"/>
                <a:ext cx="15" cy="15"/>
              </a:xfrm>
              <a:prstGeom prst="ellipse">
                <a:avLst/>
              </a:prstGeom>
              <a:solidFill>
                <a:srgbClr val="D5FFD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980" name="Oval 3055"/>
              <p:cNvSpPr>
                <a:spLocks noChangeArrowheads="1"/>
              </p:cNvSpPr>
              <p:nvPr/>
            </p:nvSpPr>
            <p:spPr bwMode="auto">
              <a:xfrm>
                <a:off x="930" y="2778"/>
                <a:ext cx="15" cy="14"/>
              </a:xfrm>
              <a:prstGeom prst="ellipse">
                <a:avLst/>
              </a:prstGeom>
              <a:solidFill>
                <a:srgbClr val="DBFF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981" name="Oval 3056"/>
              <p:cNvSpPr>
                <a:spLocks noChangeArrowheads="1"/>
              </p:cNvSpPr>
              <p:nvPr/>
            </p:nvSpPr>
            <p:spPr bwMode="auto">
              <a:xfrm>
                <a:off x="930" y="2778"/>
                <a:ext cx="14" cy="14"/>
              </a:xfrm>
              <a:prstGeom prst="ellipse">
                <a:avLst/>
              </a:prstGeom>
              <a:solidFill>
                <a:srgbClr val="E1FF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982" name="Oval 3057"/>
              <p:cNvSpPr>
                <a:spLocks noChangeArrowheads="1"/>
              </p:cNvSpPr>
              <p:nvPr/>
            </p:nvSpPr>
            <p:spPr bwMode="auto">
              <a:xfrm>
                <a:off x="931" y="2778"/>
                <a:ext cx="12" cy="13"/>
              </a:xfrm>
              <a:prstGeom prst="ellipse">
                <a:avLst/>
              </a:prstGeom>
              <a:solidFill>
                <a:srgbClr val="E6FF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983" name="Oval 3058"/>
              <p:cNvSpPr>
                <a:spLocks noChangeArrowheads="1"/>
              </p:cNvSpPr>
              <p:nvPr/>
            </p:nvSpPr>
            <p:spPr bwMode="auto">
              <a:xfrm>
                <a:off x="931" y="2779"/>
                <a:ext cx="12" cy="12"/>
              </a:xfrm>
              <a:prstGeom prst="ellipse">
                <a:avLst/>
              </a:prstGeom>
              <a:solidFill>
                <a:srgbClr val="EBFF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984" name="Oval 3059"/>
              <p:cNvSpPr>
                <a:spLocks noChangeArrowheads="1"/>
              </p:cNvSpPr>
              <p:nvPr/>
            </p:nvSpPr>
            <p:spPr bwMode="auto">
              <a:xfrm>
                <a:off x="931" y="2779"/>
                <a:ext cx="11" cy="11"/>
              </a:xfrm>
              <a:prstGeom prst="ellipse">
                <a:avLst/>
              </a:prstGeom>
              <a:solidFill>
                <a:srgbClr val="EFFF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985" name="Oval 3060"/>
              <p:cNvSpPr>
                <a:spLocks noChangeArrowheads="1"/>
              </p:cNvSpPr>
              <p:nvPr/>
            </p:nvSpPr>
            <p:spPr bwMode="auto">
              <a:xfrm>
                <a:off x="931" y="2779"/>
                <a:ext cx="10" cy="10"/>
              </a:xfrm>
              <a:prstGeom prst="ellipse">
                <a:avLst/>
              </a:prstGeom>
              <a:solidFill>
                <a:srgbClr val="F3FF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986" name="Oval 3061"/>
              <p:cNvSpPr>
                <a:spLocks noChangeArrowheads="1"/>
              </p:cNvSpPr>
              <p:nvPr/>
            </p:nvSpPr>
            <p:spPr bwMode="auto">
              <a:xfrm>
                <a:off x="931" y="2779"/>
                <a:ext cx="10" cy="10"/>
              </a:xfrm>
              <a:prstGeom prst="ellipse">
                <a:avLst/>
              </a:prstGeom>
              <a:solidFill>
                <a:srgbClr val="F6FFF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987" name="Oval 3062"/>
              <p:cNvSpPr>
                <a:spLocks noChangeArrowheads="1"/>
              </p:cNvSpPr>
              <p:nvPr/>
            </p:nvSpPr>
            <p:spPr bwMode="auto">
              <a:xfrm>
                <a:off x="931" y="2779"/>
                <a:ext cx="9" cy="9"/>
              </a:xfrm>
              <a:prstGeom prst="ellipse">
                <a:avLst/>
              </a:prstGeom>
              <a:solidFill>
                <a:srgbClr val="F9FF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988" name="Oval 3063"/>
              <p:cNvSpPr>
                <a:spLocks noChangeArrowheads="1"/>
              </p:cNvSpPr>
              <p:nvPr/>
            </p:nvSpPr>
            <p:spPr bwMode="auto">
              <a:xfrm>
                <a:off x="932" y="2779"/>
                <a:ext cx="7" cy="8"/>
              </a:xfrm>
              <a:prstGeom prst="ellipse">
                <a:avLst/>
              </a:prstGeom>
              <a:solidFill>
                <a:srgbClr val="FBFFF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989" name="Oval 3064"/>
              <p:cNvSpPr>
                <a:spLocks noChangeArrowheads="1"/>
              </p:cNvSpPr>
              <p:nvPr/>
            </p:nvSpPr>
            <p:spPr bwMode="auto">
              <a:xfrm>
                <a:off x="932" y="2779"/>
                <a:ext cx="7" cy="8"/>
              </a:xfrm>
              <a:prstGeom prst="ellipse">
                <a:avLst/>
              </a:prstGeom>
              <a:solidFill>
                <a:srgbClr val="FDFF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grpSp>
        <p:grpSp>
          <p:nvGrpSpPr>
            <p:cNvPr id="39951" name="Group 3266"/>
            <p:cNvGrpSpPr>
              <a:grpSpLocks/>
            </p:cNvGrpSpPr>
            <p:nvPr/>
          </p:nvGrpSpPr>
          <p:grpSpPr bwMode="auto">
            <a:xfrm>
              <a:off x="920" y="2774"/>
              <a:ext cx="528" cy="100"/>
              <a:chOff x="920" y="2774"/>
              <a:chExt cx="527" cy="100"/>
            </a:xfrm>
          </p:grpSpPr>
          <p:sp>
            <p:nvSpPr>
              <p:cNvPr id="41590" name="Oval 3066"/>
              <p:cNvSpPr>
                <a:spLocks noChangeArrowheads="1"/>
              </p:cNvSpPr>
              <p:nvPr/>
            </p:nvSpPr>
            <p:spPr bwMode="auto">
              <a:xfrm>
                <a:off x="932" y="2780"/>
                <a:ext cx="6" cy="6"/>
              </a:xfrm>
              <a:prstGeom prst="ellipse">
                <a:avLst/>
              </a:prstGeom>
              <a:solidFill>
                <a:srgbClr val="FEFFF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591" name="Oval 3067"/>
              <p:cNvSpPr>
                <a:spLocks noChangeArrowheads="1"/>
              </p:cNvSpPr>
              <p:nvPr/>
            </p:nvSpPr>
            <p:spPr bwMode="auto">
              <a:xfrm>
                <a:off x="932" y="2780"/>
                <a:ext cx="5" cy="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592" name="Oval 3068"/>
              <p:cNvSpPr>
                <a:spLocks noChangeArrowheads="1"/>
              </p:cNvSpPr>
              <p:nvPr/>
            </p:nvSpPr>
            <p:spPr bwMode="auto">
              <a:xfrm>
                <a:off x="926" y="2774"/>
                <a:ext cx="31" cy="31"/>
              </a:xfrm>
              <a:prstGeom prst="ellipse">
                <a:avLst/>
              </a:prstGeom>
              <a:noFill/>
              <a:ln w="3175">
                <a:solidFill>
                  <a:srgbClr val="00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CH">
                  <a:solidFill>
                    <a:srgbClr val="000000"/>
                  </a:solidFill>
                </a:endParaRPr>
              </a:p>
            </p:txBody>
          </p:sp>
          <p:sp>
            <p:nvSpPr>
              <p:cNvPr id="41593" name="Oval 3069"/>
              <p:cNvSpPr>
                <a:spLocks noChangeArrowheads="1"/>
              </p:cNvSpPr>
              <p:nvPr/>
            </p:nvSpPr>
            <p:spPr bwMode="auto">
              <a:xfrm>
                <a:off x="1409" y="2778"/>
                <a:ext cx="32"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594" name="Oval 3070"/>
              <p:cNvSpPr>
                <a:spLocks noChangeArrowheads="1"/>
              </p:cNvSpPr>
              <p:nvPr/>
            </p:nvSpPr>
            <p:spPr bwMode="auto">
              <a:xfrm>
                <a:off x="1409" y="2778"/>
                <a:ext cx="31" cy="31"/>
              </a:xfrm>
              <a:prstGeom prst="ellipse">
                <a:avLst/>
              </a:prstGeom>
              <a:solidFill>
                <a:srgbClr val="0FFF0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595" name="Oval 3071"/>
              <p:cNvSpPr>
                <a:spLocks noChangeArrowheads="1"/>
              </p:cNvSpPr>
              <p:nvPr/>
            </p:nvSpPr>
            <p:spPr bwMode="auto">
              <a:xfrm>
                <a:off x="1410" y="2778"/>
                <a:ext cx="30" cy="30"/>
              </a:xfrm>
              <a:prstGeom prst="ellipse">
                <a:avLst/>
              </a:prstGeom>
              <a:solidFill>
                <a:srgbClr val="1EFF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596" name="Oval 3072"/>
              <p:cNvSpPr>
                <a:spLocks noChangeArrowheads="1"/>
              </p:cNvSpPr>
              <p:nvPr/>
            </p:nvSpPr>
            <p:spPr bwMode="auto">
              <a:xfrm>
                <a:off x="1410" y="2778"/>
                <a:ext cx="29" cy="30"/>
              </a:xfrm>
              <a:prstGeom prst="ellipse">
                <a:avLst/>
              </a:prstGeom>
              <a:solidFill>
                <a:srgbClr val="2DFF2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597" name="Oval 3073"/>
              <p:cNvSpPr>
                <a:spLocks noChangeArrowheads="1"/>
              </p:cNvSpPr>
              <p:nvPr/>
            </p:nvSpPr>
            <p:spPr bwMode="auto">
              <a:xfrm>
                <a:off x="1410" y="2779"/>
                <a:ext cx="28" cy="28"/>
              </a:xfrm>
              <a:prstGeom prst="ellipse">
                <a:avLst/>
              </a:prstGeom>
              <a:solidFill>
                <a:srgbClr val="3BFF3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598" name="Oval 3074"/>
              <p:cNvSpPr>
                <a:spLocks noChangeArrowheads="1"/>
              </p:cNvSpPr>
              <p:nvPr/>
            </p:nvSpPr>
            <p:spPr bwMode="auto">
              <a:xfrm>
                <a:off x="1410" y="2779"/>
                <a:ext cx="27" cy="27"/>
              </a:xfrm>
              <a:prstGeom prst="ellipse">
                <a:avLst/>
              </a:prstGeom>
              <a:solidFill>
                <a:srgbClr val="49FF4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599" name="Oval 3075"/>
              <p:cNvSpPr>
                <a:spLocks noChangeArrowheads="1"/>
              </p:cNvSpPr>
              <p:nvPr/>
            </p:nvSpPr>
            <p:spPr bwMode="auto">
              <a:xfrm>
                <a:off x="1410" y="2779"/>
                <a:ext cx="27" cy="27"/>
              </a:xfrm>
              <a:prstGeom prst="ellipse">
                <a:avLst/>
              </a:prstGeom>
              <a:solidFill>
                <a:srgbClr val="56FF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600" name="Oval 3076"/>
              <p:cNvSpPr>
                <a:spLocks noChangeArrowheads="1"/>
              </p:cNvSpPr>
              <p:nvPr/>
            </p:nvSpPr>
            <p:spPr bwMode="auto">
              <a:xfrm>
                <a:off x="1411" y="2779"/>
                <a:ext cx="25" cy="26"/>
              </a:xfrm>
              <a:prstGeom prst="ellipse">
                <a:avLst/>
              </a:prstGeom>
              <a:solidFill>
                <a:srgbClr val="63FF6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601" name="Oval 3077"/>
              <p:cNvSpPr>
                <a:spLocks noChangeArrowheads="1"/>
              </p:cNvSpPr>
              <p:nvPr/>
            </p:nvSpPr>
            <p:spPr bwMode="auto">
              <a:xfrm>
                <a:off x="1411" y="2779"/>
                <a:ext cx="25" cy="26"/>
              </a:xfrm>
              <a:prstGeom prst="ellipse">
                <a:avLst/>
              </a:prstGeom>
              <a:solidFill>
                <a:srgbClr val="6FF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602" name="Oval 3078"/>
              <p:cNvSpPr>
                <a:spLocks noChangeArrowheads="1"/>
              </p:cNvSpPr>
              <p:nvPr/>
            </p:nvSpPr>
            <p:spPr bwMode="auto">
              <a:xfrm>
                <a:off x="1411" y="2780"/>
                <a:ext cx="24" cy="24"/>
              </a:xfrm>
              <a:prstGeom prst="ellipse">
                <a:avLst/>
              </a:prstGeom>
              <a:solidFill>
                <a:srgbClr val="7BFF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603" name="Oval 3079"/>
              <p:cNvSpPr>
                <a:spLocks noChangeArrowheads="1"/>
              </p:cNvSpPr>
              <p:nvPr/>
            </p:nvSpPr>
            <p:spPr bwMode="auto">
              <a:xfrm>
                <a:off x="1411" y="2780"/>
                <a:ext cx="23" cy="23"/>
              </a:xfrm>
              <a:prstGeom prst="ellipse">
                <a:avLst/>
              </a:prstGeom>
              <a:solidFill>
                <a:srgbClr val="86FF8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604" name="Oval 3080"/>
              <p:cNvSpPr>
                <a:spLocks noChangeArrowheads="1"/>
              </p:cNvSpPr>
              <p:nvPr/>
            </p:nvSpPr>
            <p:spPr bwMode="auto">
              <a:xfrm>
                <a:off x="1411" y="2780"/>
                <a:ext cx="23" cy="22"/>
              </a:xfrm>
              <a:prstGeom prst="ellipse">
                <a:avLst/>
              </a:prstGeom>
              <a:solidFill>
                <a:srgbClr val="91FF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605" name="Oval 3081"/>
              <p:cNvSpPr>
                <a:spLocks noChangeArrowheads="1"/>
              </p:cNvSpPr>
              <p:nvPr/>
            </p:nvSpPr>
            <p:spPr bwMode="auto">
              <a:xfrm>
                <a:off x="1412" y="2780"/>
                <a:ext cx="21" cy="22"/>
              </a:xfrm>
              <a:prstGeom prst="ellipse">
                <a:avLst/>
              </a:prstGeom>
              <a:solidFill>
                <a:srgbClr val="9BFF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606" name="Oval 3082"/>
              <p:cNvSpPr>
                <a:spLocks noChangeArrowheads="1"/>
              </p:cNvSpPr>
              <p:nvPr/>
            </p:nvSpPr>
            <p:spPr bwMode="auto">
              <a:xfrm>
                <a:off x="1412" y="2780"/>
                <a:ext cx="20" cy="21"/>
              </a:xfrm>
              <a:prstGeom prst="ellipse">
                <a:avLst/>
              </a:prstGeom>
              <a:solidFill>
                <a:srgbClr val="A5FF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607" name="Oval 3083"/>
              <p:cNvSpPr>
                <a:spLocks noChangeArrowheads="1"/>
              </p:cNvSpPr>
              <p:nvPr/>
            </p:nvSpPr>
            <p:spPr bwMode="auto">
              <a:xfrm>
                <a:off x="1412" y="2781"/>
                <a:ext cx="20" cy="19"/>
              </a:xfrm>
              <a:prstGeom prst="ellipse">
                <a:avLst/>
              </a:prstGeom>
              <a:solidFill>
                <a:srgbClr val="AEFF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608" name="Oval 3084"/>
              <p:cNvSpPr>
                <a:spLocks noChangeArrowheads="1"/>
              </p:cNvSpPr>
              <p:nvPr/>
            </p:nvSpPr>
            <p:spPr bwMode="auto">
              <a:xfrm>
                <a:off x="1412" y="2781"/>
                <a:ext cx="19" cy="19"/>
              </a:xfrm>
              <a:prstGeom prst="ellipse">
                <a:avLst/>
              </a:prstGeom>
              <a:solidFill>
                <a:srgbClr val="B7FF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609" name="Oval 3085"/>
              <p:cNvSpPr>
                <a:spLocks noChangeArrowheads="1"/>
              </p:cNvSpPr>
              <p:nvPr/>
            </p:nvSpPr>
            <p:spPr bwMode="auto">
              <a:xfrm>
                <a:off x="1412" y="2781"/>
                <a:ext cx="18" cy="18"/>
              </a:xfrm>
              <a:prstGeom prst="ellipse">
                <a:avLst/>
              </a:prstGeom>
              <a:solidFill>
                <a:srgbClr val="BFF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610" name="Oval 3086"/>
              <p:cNvSpPr>
                <a:spLocks noChangeArrowheads="1"/>
              </p:cNvSpPr>
              <p:nvPr/>
            </p:nvSpPr>
            <p:spPr bwMode="auto">
              <a:xfrm>
                <a:off x="1412" y="2781"/>
                <a:ext cx="18" cy="17"/>
              </a:xfrm>
              <a:prstGeom prst="ellipse">
                <a:avLst/>
              </a:prstGeom>
              <a:solidFill>
                <a:srgbClr val="C7FF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611" name="Oval 3087"/>
              <p:cNvSpPr>
                <a:spLocks noChangeArrowheads="1"/>
              </p:cNvSpPr>
              <p:nvPr/>
            </p:nvSpPr>
            <p:spPr bwMode="auto">
              <a:xfrm>
                <a:off x="1413" y="2781"/>
                <a:ext cx="16" cy="16"/>
              </a:xfrm>
              <a:prstGeom prst="ellipse">
                <a:avLst/>
              </a:prstGeom>
              <a:solidFill>
                <a:srgbClr val="CEFF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612" name="Oval 3088"/>
              <p:cNvSpPr>
                <a:spLocks noChangeArrowheads="1"/>
              </p:cNvSpPr>
              <p:nvPr/>
            </p:nvSpPr>
            <p:spPr bwMode="auto">
              <a:xfrm>
                <a:off x="1413" y="2781"/>
                <a:ext cx="15" cy="16"/>
              </a:xfrm>
              <a:prstGeom prst="ellipse">
                <a:avLst/>
              </a:prstGeom>
              <a:solidFill>
                <a:srgbClr val="D5FFD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613" name="Oval 3089"/>
              <p:cNvSpPr>
                <a:spLocks noChangeArrowheads="1"/>
              </p:cNvSpPr>
              <p:nvPr/>
            </p:nvSpPr>
            <p:spPr bwMode="auto">
              <a:xfrm>
                <a:off x="1413" y="2782"/>
                <a:ext cx="14" cy="14"/>
              </a:xfrm>
              <a:prstGeom prst="ellipse">
                <a:avLst/>
              </a:prstGeom>
              <a:solidFill>
                <a:srgbClr val="DBFF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614" name="Oval 3090"/>
              <p:cNvSpPr>
                <a:spLocks noChangeArrowheads="1"/>
              </p:cNvSpPr>
              <p:nvPr/>
            </p:nvSpPr>
            <p:spPr bwMode="auto">
              <a:xfrm>
                <a:off x="1413" y="2782"/>
                <a:ext cx="14" cy="14"/>
              </a:xfrm>
              <a:prstGeom prst="ellipse">
                <a:avLst/>
              </a:prstGeom>
              <a:solidFill>
                <a:srgbClr val="E1FF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615" name="Oval 3091"/>
              <p:cNvSpPr>
                <a:spLocks noChangeArrowheads="1"/>
              </p:cNvSpPr>
              <p:nvPr/>
            </p:nvSpPr>
            <p:spPr bwMode="auto">
              <a:xfrm>
                <a:off x="1413" y="2782"/>
                <a:ext cx="13" cy="13"/>
              </a:xfrm>
              <a:prstGeom prst="ellipse">
                <a:avLst/>
              </a:prstGeom>
              <a:solidFill>
                <a:srgbClr val="E6FF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616" name="Oval 3092"/>
              <p:cNvSpPr>
                <a:spLocks noChangeArrowheads="1"/>
              </p:cNvSpPr>
              <p:nvPr/>
            </p:nvSpPr>
            <p:spPr bwMode="auto">
              <a:xfrm>
                <a:off x="1414" y="2782"/>
                <a:ext cx="12" cy="12"/>
              </a:xfrm>
              <a:prstGeom prst="ellipse">
                <a:avLst/>
              </a:prstGeom>
              <a:solidFill>
                <a:srgbClr val="EBFF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617" name="Oval 3093"/>
              <p:cNvSpPr>
                <a:spLocks noChangeArrowheads="1"/>
              </p:cNvSpPr>
              <p:nvPr/>
            </p:nvSpPr>
            <p:spPr bwMode="auto">
              <a:xfrm>
                <a:off x="1414" y="2782"/>
                <a:ext cx="11" cy="12"/>
              </a:xfrm>
              <a:prstGeom prst="ellipse">
                <a:avLst/>
              </a:prstGeom>
              <a:solidFill>
                <a:srgbClr val="EFFF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618" name="Oval 3094"/>
              <p:cNvSpPr>
                <a:spLocks noChangeArrowheads="1"/>
              </p:cNvSpPr>
              <p:nvPr/>
            </p:nvSpPr>
            <p:spPr bwMode="auto">
              <a:xfrm>
                <a:off x="1414" y="2783"/>
                <a:ext cx="10" cy="10"/>
              </a:xfrm>
              <a:prstGeom prst="ellipse">
                <a:avLst/>
              </a:prstGeom>
              <a:solidFill>
                <a:srgbClr val="F3FF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619" name="Oval 3095"/>
              <p:cNvSpPr>
                <a:spLocks noChangeArrowheads="1"/>
              </p:cNvSpPr>
              <p:nvPr/>
            </p:nvSpPr>
            <p:spPr bwMode="auto">
              <a:xfrm>
                <a:off x="1414" y="2783"/>
                <a:ext cx="10" cy="9"/>
              </a:xfrm>
              <a:prstGeom prst="ellipse">
                <a:avLst/>
              </a:prstGeom>
              <a:solidFill>
                <a:srgbClr val="F6FFF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620" name="Oval 3096"/>
              <p:cNvSpPr>
                <a:spLocks noChangeArrowheads="1"/>
              </p:cNvSpPr>
              <p:nvPr/>
            </p:nvSpPr>
            <p:spPr bwMode="auto">
              <a:xfrm>
                <a:off x="1414" y="2783"/>
                <a:ext cx="9" cy="9"/>
              </a:xfrm>
              <a:prstGeom prst="ellipse">
                <a:avLst/>
              </a:prstGeom>
              <a:solidFill>
                <a:srgbClr val="F9FF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621" name="Oval 3097"/>
              <p:cNvSpPr>
                <a:spLocks noChangeArrowheads="1"/>
              </p:cNvSpPr>
              <p:nvPr/>
            </p:nvSpPr>
            <p:spPr bwMode="auto">
              <a:xfrm>
                <a:off x="1415" y="2783"/>
                <a:ext cx="7" cy="8"/>
              </a:xfrm>
              <a:prstGeom prst="ellipse">
                <a:avLst/>
              </a:prstGeom>
              <a:solidFill>
                <a:srgbClr val="FBFFF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622" name="Oval 3098"/>
              <p:cNvSpPr>
                <a:spLocks noChangeArrowheads="1"/>
              </p:cNvSpPr>
              <p:nvPr/>
            </p:nvSpPr>
            <p:spPr bwMode="auto">
              <a:xfrm>
                <a:off x="1415" y="2783"/>
                <a:ext cx="7" cy="7"/>
              </a:xfrm>
              <a:prstGeom prst="ellipse">
                <a:avLst/>
              </a:prstGeom>
              <a:solidFill>
                <a:srgbClr val="FDFF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623" name="Oval 3099"/>
              <p:cNvSpPr>
                <a:spLocks noChangeArrowheads="1"/>
              </p:cNvSpPr>
              <p:nvPr/>
            </p:nvSpPr>
            <p:spPr bwMode="auto">
              <a:xfrm>
                <a:off x="1415" y="2783"/>
                <a:ext cx="6" cy="6"/>
              </a:xfrm>
              <a:prstGeom prst="ellipse">
                <a:avLst/>
              </a:prstGeom>
              <a:solidFill>
                <a:srgbClr val="FEFFF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624" name="Oval 3100"/>
              <p:cNvSpPr>
                <a:spLocks noChangeArrowheads="1"/>
              </p:cNvSpPr>
              <p:nvPr/>
            </p:nvSpPr>
            <p:spPr bwMode="auto">
              <a:xfrm>
                <a:off x="1415" y="2784"/>
                <a:ext cx="5" cy="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625" name="Oval 3101"/>
              <p:cNvSpPr>
                <a:spLocks noChangeArrowheads="1"/>
              </p:cNvSpPr>
              <p:nvPr/>
            </p:nvSpPr>
            <p:spPr bwMode="auto">
              <a:xfrm>
                <a:off x="1409" y="2778"/>
                <a:ext cx="31" cy="31"/>
              </a:xfrm>
              <a:prstGeom prst="ellipse">
                <a:avLst/>
              </a:prstGeom>
              <a:noFill/>
              <a:ln w="3175">
                <a:solidFill>
                  <a:srgbClr val="00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CH">
                  <a:solidFill>
                    <a:srgbClr val="000000"/>
                  </a:solidFill>
                </a:endParaRPr>
              </a:p>
            </p:txBody>
          </p:sp>
          <p:sp>
            <p:nvSpPr>
              <p:cNvPr id="41626" name="Oval 3102"/>
              <p:cNvSpPr>
                <a:spLocks noChangeArrowheads="1"/>
              </p:cNvSpPr>
              <p:nvPr/>
            </p:nvSpPr>
            <p:spPr bwMode="auto">
              <a:xfrm>
                <a:off x="920" y="2827"/>
                <a:ext cx="46" cy="4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627" name="Oval 3103"/>
              <p:cNvSpPr>
                <a:spLocks noChangeArrowheads="1"/>
              </p:cNvSpPr>
              <p:nvPr/>
            </p:nvSpPr>
            <p:spPr bwMode="auto">
              <a:xfrm>
                <a:off x="921" y="2827"/>
                <a:ext cx="44" cy="45"/>
              </a:xfrm>
              <a:prstGeom prst="ellipse">
                <a:avLst/>
              </a:prstGeom>
              <a:solidFill>
                <a:srgbClr val="FF0F0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628" name="Oval 3104"/>
              <p:cNvSpPr>
                <a:spLocks noChangeArrowheads="1"/>
              </p:cNvSpPr>
              <p:nvPr/>
            </p:nvSpPr>
            <p:spPr bwMode="auto">
              <a:xfrm>
                <a:off x="921" y="2827"/>
                <a:ext cx="43" cy="44"/>
              </a:xfrm>
              <a:prstGeom prst="ellipse">
                <a:avLst/>
              </a:prstGeom>
              <a:solidFill>
                <a:srgbClr val="FF1E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629" name="Oval 3105"/>
              <p:cNvSpPr>
                <a:spLocks noChangeArrowheads="1"/>
              </p:cNvSpPr>
              <p:nvPr/>
            </p:nvSpPr>
            <p:spPr bwMode="auto">
              <a:xfrm>
                <a:off x="921" y="2827"/>
                <a:ext cx="42" cy="43"/>
              </a:xfrm>
              <a:prstGeom prst="ellipse">
                <a:avLst/>
              </a:prstGeom>
              <a:solidFill>
                <a:srgbClr val="FF2D2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630" name="Oval 3106"/>
              <p:cNvSpPr>
                <a:spLocks noChangeArrowheads="1"/>
              </p:cNvSpPr>
              <p:nvPr/>
            </p:nvSpPr>
            <p:spPr bwMode="auto">
              <a:xfrm>
                <a:off x="922" y="2828"/>
                <a:ext cx="40" cy="41"/>
              </a:xfrm>
              <a:prstGeom prst="ellipse">
                <a:avLst/>
              </a:prstGeom>
              <a:solidFill>
                <a:srgbClr val="FF3B3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631" name="Oval 3107"/>
              <p:cNvSpPr>
                <a:spLocks noChangeArrowheads="1"/>
              </p:cNvSpPr>
              <p:nvPr/>
            </p:nvSpPr>
            <p:spPr bwMode="auto">
              <a:xfrm>
                <a:off x="922" y="2828"/>
                <a:ext cx="39" cy="40"/>
              </a:xfrm>
              <a:prstGeom prst="ellipse">
                <a:avLst/>
              </a:prstGeom>
              <a:solidFill>
                <a:srgbClr val="FF494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632" name="Oval 3108"/>
              <p:cNvSpPr>
                <a:spLocks noChangeArrowheads="1"/>
              </p:cNvSpPr>
              <p:nvPr/>
            </p:nvSpPr>
            <p:spPr bwMode="auto">
              <a:xfrm>
                <a:off x="922" y="2828"/>
                <a:ext cx="38" cy="39"/>
              </a:xfrm>
              <a:prstGeom prst="ellipse">
                <a:avLst/>
              </a:prstGeom>
              <a:solidFill>
                <a:srgbClr val="FF56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633" name="Oval 3109"/>
              <p:cNvSpPr>
                <a:spLocks noChangeArrowheads="1"/>
              </p:cNvSpPr>
              <p:nvPr/>
            </p:nvSpPr>
            <p:spPr bwMode="auto">
              <a:xfrm>
                <a:off x="922" y="2829"/>
                <a:ext cx="38" cy="37"/>
              </a:xfrm>
              <a:prstGeom prst="ellipse">
                <a:avLst/>
              </a:prstGeom>
              <a:solidFill>
                <a:srgbClr val="FF636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634" name="Oval 3110"/>
              <p:cNvSpPr>
                <a:spLocks noChangeArrowheads="1"/>
              </p:cNvSpPr>
              <p:nvPr/>
            </p:nvSpPr>
            <p:spPr bwMode="auto">
              <a:xfrm>
                <a:off x="922" y="2829"/>
                <a:ext cx="37" cy="36"/>
              </a:xfrm>
              <a:prstGeom prst="ellipse">
                <a:avLst/>
              </a:prstGeom>
              <a:solidFill>
                <a:srgbClr val="FF6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635" name="Oval 3111"/>
              <p:cNvSpPr>
                <a:spLocks noChangeArrowheads="1"/>
              </p:cNvSpPr>
              <p:nvPr/>
            </p:nvSpPr>
            <p:spPr bwMode="auto">
              <a:xfrm>
                <a:off x="923" y="2829"/>
                <a:ext cx="34" cy="35"/>
              </a:xfrm>
              <a:prstGeom prst="ellipse">
                <a:avLst/>
              </a:prstGeom>
              <a:solidFill>
                <a:srgbClr val="FF7B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636" name="Oval 3112"/>
              <p:cNvSpPr>
                <a:spLocks noChangeArrowheads="1"/>
              </p:cNvSpPr>
              <p:nvPr/>
            </p:nvSpPr>
            <p:spPr bwMode="auto">
              <a:xfrm>
                <a:off x="923" y="2829"/>
                <a:ext cx="33" cy="34"/>
              </a:xfrm>
              <a:prstGeom prst="ellipse">
                <a:avLst/>
              </a:prstGeom>
              <a:solidFill>
                <a:srgbClr val="FF868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637" name="Oval 3113"/>
              <p:cNvSpPr>
                <a:spLocks noChangeArrowheads="1"/>
              </p:cNvSpPr>
              <p:nvPr/>
            </p:nvSpPr>
            <p:spPr bwMode="auto">
              <a:xfrm>
                <a:off x="923" y="2830"/>
                <a:ext cx="32" cy="32"/>
              </a:xfrm>
              <a:prstGeom prst="ellipse">
                <a:avLst/>
              </a:prstGeom>
              <a:solidFill>
                <a:srgbClr val="FF91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638" name="Oval 3114"/>
              <p:cNvSpPr>
                <a:spLocks noChangeArrowheads="1"/>
              </p:cNvSpPr>
              <p:nvPr/>
            </p:nvSpPr>
            <p:spPr bwMode="auto">
              <a:xfrm>
                <a:off x="924" y="2830"/>
                <a:ext cx="31" cy="31"/>
              </a:xfrm>
              <a:prstGeom prst="ellipse">
                <a:avLst/>
              </a:prstGeom>
              <a:solidFill>
                <a:srgbClr val="FF9B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639" name="Oval 3115"/>
              <p:cNvSpPr>
                <a:spLocks noChangeArrowheads="1"/>
              </p:cNvSpPr>
              <p:nvPr/>
            </p:nvSpPr>
            <p:spPr bwMode="auto">
              <a:xfrm>
                <a:off x="924" y="2830"/>
                <a:ext cx="30" cy="30"/>
              </a:xfrm>
              <a:prstGeom prst="ellipse">
                <a:avLst/>
              </a:prstGeom>
              <a:solidFill>
                <a:srgbClr val="FFA5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640" name="Oval 3116"/>
              <p:cNvSpPr>
                <a:spLocks noChangeArrowheads="1"/>
              </p:cNvSpPr>
              <p:nvPr/>
            </p:nvSpPr>
            <p:spPr bwMode="auto">
              <a:xfrm>
                <a:off x="924" y="2830"/>
                <a:ext cx="28" cy="29"/>
              </a:xfrm>
              <a:prstGeom prst="ellipse">
                <a:avLst/>
              </a:prstGeom>
              <a:solidFill>
                <a:srgbClr val="FFAE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641" name="Oval 3117"/>
              <p:cNvSpPr>
                <a:spLocks noChangeArrowheads="1"/>
              </p:cNvSpPr>
              <p:nvPr/>
            </p:nvSpPr>
            <p:spPr bwMode="auto">
              <a:xfrm>
                <a:off x="925" y="2831"/>
                <a:ext cx="27" cy="27"/>
              </a:xfrm>
              <a:prstGeom prst="ellipse">
                <a:avLst/>
              </a:prstGeom>
              <a:solidFill>
                <a:srgbClr val="FFB7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642" name="Oval 3118"/>
              <p:cNvSpPr>
                <a:spLocks noChangeArrowheads="1"/>
              </p:cNvSpPr>
              <p:nvPr/>
            </p:nvSpPr>
            <p:spPr bwMode="auto">
              <a:xfrm>
                <a:off x="925" y="2831"/>
                <a:ext cx="26" cy="26"/>
              </a:xfrm>
              <a:prstGeom prst="ellipse">
                <a:avLst/>
              </a:prstGeom>
              <a:solidFill>
                <a:srgbClr val="F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643" name="Oval 3119"/>
              <p:cNvSpPr>
                <a:spLocks noChangeArrowheads="1"/>
              </p:cNvSpPr>
              <p:nvPr/>
            </p:nvSpPr>
            <p:spPr bwMode="auto">
              <a:xfrm>
                <a:off x="925" y="2831"/>
                <a:ext cx="25" cy="25"/>
              </a:xfrm>
              <a:prstGeom prst="ellipse">
                <a:avLst/>
              </a:prstGeom>
              <a:solidFill>
                <a:srgbClr val="FFC7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644" name="Oval 3120"/>
              <p:cNvSpPr>
                <a:spLocks noChangeArrowheads="1"/>
              </p:cNvSpPr>
              <p:nvPr/>
            </p:nvSpPr>
            <p:spPr bwMode="auto">
              <a:xfrm>
                <a:off x="925" y="2831"/>
                <a:ext cx="24" cy="24"/>
              </a:xfrm>
              <a:prstGeom prst="ellipse">
                <a:avLst/>
              </a:prstGeom>
              <a:solidFill>
                <a:srgbClr val="FFCE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645" name="Oval 3121"/>
              <p:cNvSpPr>
                <a:spLocks noChangeArrowheads="1"/>
              </p:cNvSpPr>
              <p:nvPr/>
            </p:nvSpPr>
            <p:spPr bwMode="auto">
              <a:xfrm>
                <a:off x="925" y="2832"/>
                <a:ext cx="23" cy="22"/>
              </a:xfrm>
              <a:prstGeom prst="ellipse">
                <a:avLst/>
              </a:prstGeom>
              <a:solidFill>
                <a:srgbClr val="FFD5D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646" name="Oval 3122"/>
              <p:cNvSpPr>
                <a:spLocks noChangeArrowheads="1"/>
              </p:cNvSpPr>
              <p:nvPr/>
            </p:nvSpPr>
            <p:spPr bwMode="auto">
              <a:xfrm>
                <a:off x="926" y="2832"/>
                <a:ext cx="21" cy="21"/>
              </a:xfrm>
              <a:prstGeom prst="ellipse">
                <a:avLst/>
              </a:prstGeom>
              <a:solidFill>
                <a:srgbClr val="F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647" name="Oval 3123"/>
              <p:cNvSpPr>
                <a:spLocks noChangeArrowheads="1"/>
              </p:cNvSpPr>
              <p:nvPr/>
            </p:nvSpPr>
            <p:spPr bwMode="auto">
              <a:xfrm>
                <a:off x="926" y="2832"/>
                <a:ext cx="20" cy="20"/>
              </a:xfrm>
              <a:prstGeom prst="ellipse">
                <a:avLst/>
              </a:prstGeom>
              <a:solidFill>
                <a:srgbClr val="FFE1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648" name="Oval 3124"/>
              <p:cNvSpPr>
                <a:spLocks noChangeArrowheads="1"/>
              </p:cNvSpPr>
              <p:nvPr/>
            </p:nvSpPr>
            <p:spPr bwMode="auto">
              <a:xfrm>
                <a:off x="926" y="2833"/>
                <a:ext cx="19" cy="18"/>
              </a:xfrm>
              <a:prstGeom prst="ellipse">
                <a:avLst/>
              </a:prstGeom>
              <a:solidFill>
                <a:srgbClr val="FF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649" name="Oval 3125"/>
              <p:cNvSpPr>
                <a:spLocks noChangeArrowheads="1"/>
              </p:cNvSpPr>
              <p:nvPr/>
            </p:nvSpPr>
            <p:spPr bwMode="auto">
              <a:xfrm>
                <a:off x="927" y="2833"/>
                <a:ext cx="17" cy="17"/>
              </a:xfrm>
              <a:prstGeom prst="ellipse">
                <a:avLst/>
              </a:prstGeom>
              <a:solidFill>
                <a:srgbClr val="FFEB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650" name="Oval 3126"/>
              <p:cNvSpPr>
                <a:spLocks noChangeArrowheads="1"/>
              </p:cNvSpPr>
              <p:nvPr/>
            </p:nvSpPr>
            <p:spPr bwMode="auto">
              <a:xfrm>
                <a:off x="927" y="2833"/>
                <a:ext cx="16" cy="16"/>
              </a:xfrm>
              <a:prstGeom prst="ellipse">
                <a:avLst/>
              </a:prstGeom>
              <a:solidFill>
                <a:srgbClr val="FFEF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651" name="Oval 3127"/>
              <p:cNvSpPr>
                <a:spLocks noChangeArrowheads="1"/>
              </p:cNvSpPr>
              <p:nvPr/>
            </p:nvSpPr>
            <p:spPr bwMode="auto">
              <a:xfrm>
                <a:off x="927" y="2834"/>
                <a:ext cx="15" cy="14"/>
              </a:xfrm>
              <a:prstGeom prst="ellipse">
                <a:avLst/>
              </a:prstGeom>
              <a:solidFill>
                <a:srgbClr val="FFF3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652" name="Oval 3128"/>
              <p:cNvSpPr>
                <a:spLocks noChangeArrowheads="1"/>
              </p:cNvSpPr>
              <p:nvPr/>
            </p:nvSpPr>
            <p:spPr bwMode="auto">
              <a:xfrm>
                <a:off x="927" y="2834"/>
                <a:ext cx="14" cy="13"/>
              </a:xfrm>
              <a:prstGeom prst="ellipse">
                <a:avLst/>
              </a:prstGeom>
              <a:solidFill>
                <a:srgbClr val="FFF6F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653" name="Oval 3129"/>
              <p:cNvSpPr>
                <a:spLocks noChangeArrowheads="1"/>
              </p:cNvSpPr>
              <p:nvPr/>
            </p:nvSpPr>
            <p:spPr bwMode="auto">
              <a:xfrm>
                <a:off x="928" y="2834"/>
                <a:ext cx="12" cy="12"/>
              </a:xfrm>
              <a:prstGeom prst="ellipse">
                <a:avLst/>
              </a:prstGeom>
              <a:solidFill>
                <a:srgbClr val="FFF9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654" name="Oval 3130"/>
              <p:cNvSpPr>
                <a:spLocks noChangeArrowheads="1"/>
              </p:cNvSpPr>
              <p:nvPr/>
            </p:nvSpPr>
            <p:spPr bwMode="auto">
              <a:xfrm>
                <a:off x="928" y="2834"/>
                <a:ext cx="11" cy="11"/>
              </a:xfrm>
              <a:prstGeom prst="ellipse">
                <a:avLst/>
              </a:prstGeom>
              <a:solidFill>
                <a:srgbClr val="FFFBF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655" name="Oval 3131"/>
              <p:cNvSpPr>
                <a:spLocks noChangeArrowheads="1"/>
              </p:cNvSpPr>
              <p:nvPr/>
            </p:nvSpPr>
            <p:spPr bwMode="auto">
              <a:xfrm>
                <a:off x="928" y="2834"/>
                <a:ext cx="10" cy="10"/>
              </a:xfrm>
              <a:prstGeom prst="ellipse">
                <a:avLst/>
              </a:prstGeom>
              <a:solidFill>
                <a:srgbClr val="FFFD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656" name="Oval 3132"/>
              <p:cNvSpPr>
                <a:spLocks noChangeArrowheads="1"/>
              </p:cNvSpPr>
              <p:nvPr/>
            </p:nvSpPr>
            <p:spPr bwMode="auto">
              <a:xfrm>
                <a:off x="928" y="2835"/>
                <a:ext cx="9" cy="8"/>
              </a:xfrm>
              <a:prstGeom prst="ellipse">
                <a:avLst/>
              </a:prstGeom>
              <a:solidFill>
                <a:srgbClr val="FFFEF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657" name="Oval 3133"/>
              <p:cNvSpPr>
                <a:spLocks noChangeArrowheads="1"/>
              </p:cNvSpPr>
              <p:nvPr/>
            </p:nvSpPr>
            <p:spPr bwMode="auto">
              <a:xfrm>
                <a:off x="929" y="2835"/>
                <a:ext cx="7" cy="7"/>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658" name="Oval 3134"/>
              <p:cNvSpPr>
                <a:spLocks noChangeArrowheads="1"/>
              </p:cNvSpPr>
              <p:nvPr/>
            </p:nvSpPr>
            <p:spPr bwMode="auto">
              <a:xfrm>
                <a:off x="920" y="2827"/>
                <a:ext cx="46" cy="45"/>
              </a:xfrm>
              <a:prstGeom prst="ellipse">
                <a:avLst/>
              </a:prstGeom>
              <a:noFill/>
              <a:ln w="31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CH">
                  <a:solidFill>
                    <a:srgbClr val="000000"/>
                  </a:solidFill>
                </a:endParaRPr>
              </a:p>
            </p:txBody>
          </p:sp>
          <p:sp>
            <p:nvSpPr>
              <p:cNvPr id="41659" name="Oval 3135"/>
              <p:cNvSpPr>
                <a:spLocks noChangeArrowheads="1"/>
              </p:cNvSpPr>
              <p:nvPr/>
            </p:nvSpPr>
            <p:spPr bwMode="auto">
              <a:xfrm>
                <a:off x="1040" y="2827"/>
                <a:ext cx="46" cy="4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660" name="Oval 3136"/>
              <p:cNvSpPr>
                <a:spLocks noChangeArrowheads="1"/>
              </p:cNvSpPr>
              <p:nvPr/>
            </p:nvSpPr>
            <p:spPr bwMode="auto">
              <a:xfrm>
                <a:off x="1041" y="2827"/>
                <a:ext cx="44" cy="45"/>
              </a:xfrm>
              <a:prstGeom prst="ellipse">
                <a:avLst/>
              </a:prstGeom>
              <a:solidFill>
                <a:srgbClr val="FF0F0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661" name="Oval 3137"/>
              <p:cNvSpPr>
                <a:spLocks noChangeArrowheads="1"/>
              </p:cNvSpPr>
              <p:nvPr/>
            </p:nvSpPr>
            <p:spPr bwMode="auto">
              <a:xfrm>
                <a:off x="1041" y="2827"/>
                <a:ext cx="43" cy="44"/>
              </a:xfrm>
              <a:prstGeom prst="ellipse">
                <a:avLst/>
              </a:prstGeom>
              <a:solidFill>
                <a:srgbClr val="FF1E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662" name="Oval 3138"/>
              <p:cNvSpPr>
                <a:spLocks noChangeArrowheads="1"/>
              </p:cNvSpPr>
              <p:nvPr/>
            </p:nvSpPr>
            <p:spPr bwMode="auto">
              <a:xfrm>
                <a:off x="1041" y="2827"/>
                <a:ext cx="42" cy="43"/>
              </a:xfrm>
              <a:prstGeom prst="ellipse">
                <a:avLst/>
              </a:prstGeom>
              <a:solidFill>
                <a:srgbClr val="FF2D2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663" name="Oval 3139"/>
              <p:cNvSpPr>
                <a:spLocks noChangeArrowheads="1"/>
              </p:cNvSpPr>
              <p:nvPr/>
            </p:nvSpPr>
            <p:spPr bwMode="auto">
              <a:xfrm>
                <a:off x="1042" y="2828"/>
                <a:ext cx="40" cy="41"/>
              </a:xfrm>
              <a:prstGeom prst="ellipse">
                <a:avLst/>
              </a:prstGeom>
              <a:solidFill>
                <a:srgbClr val="FF3B3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664" name="Oval 3140"/>
              <p:cNvSpPr>
                <a:spLocks noChangeArrowheads="1"/>
              </p:cNvSpPr>
              <p:nvPr/>
            </p:nvSpPr>
            <p:spPr bwMode="auto">
              <a:xfrm>
                <a:off x="1042" y="2828"/>
                <a:ext cx="39" cy="40"/>
              </a:xfrm>
              <a:prstGeom prst="ellipse">
                <a:avLst/>
              </a:prstGeom>
              <a:solidFill>
                <a:srgbClr val="FF494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665" name="Oval 3141"/>
              <p:cNvSpPr>
                <a:spLocks noChangeArrowheads="1"/>
              </p:cNvSpPr>
              <p:nvPr/>
            </p:nvSpPr>
            <p:spPr bwMode="auto">
              <a:xfrm>
                <a:off x="1042" y="2828"/>
                <a:ext cx="38" cy="39"/>
              </a:xfrm>
              <a:prstGeom prst="ellipse">
                <a:avLst/>
              </a:prstGeom>
              <a:solidFill>
                <a:srgbClr val="FF56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666" name="Oval 3142"/>
              <p:cNvSpPr>
                <a:spLocks noChangeArrowheads="1"/>
              </p:cNvSpPr>
              <p:nvPr/>
            </p:nvSpPr>
            <p:spPr bwMode="auto">
              <a:xfrm>
                <a:off x="1042" y="2829"/>
                <a:ext cx="37" cy="37"/>
              </a:xfrm>
              <a:prstGeom prst="ellipse">
                <a:avLst/>
              </a:prstGeom>
              <a:solidFill>
                <a:srgbClr val="FF636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667" name="Oval 3143"/>
              <p:cNvSpPr>
                <a:spLocks noChangeArrowheads="1"/>
              </p:cNvSpPr>
              <p:nvPr/>
            </p:nvSpPr>
            <p:spPr bwMode="auto">
              <a:xfrm>
                <a:off x="1042" y="2829"/>
                <a:ext cx="36" cy="36"/>
              </a:xfrm>
              <a:prstGeom prst="ellipse">
                <a:avLst/>
              </a:prstGeom>
              <a:solidFill>
                <a:srgbClr val="FF6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668" name="Oval 3144"/>
              <p:cNvSpPr>
                <a:spLocks noChangeArrowheads="1"/>
              </p:cNvSpPr>
              <p:nvPr/>
            </p:nvSpPr>
            <p:spPr bwMode="auto">
              <a:xfrm>
                <a:off x="1043" y="2829"/>
                <a:ext cx="34" cy="35"/>
              </a:xfrm>
              <a:prstGeom prst="ellipse">
                <a:avLst/>
              </a:prstGeom>
              <a:solidFill>
                <a:srgbClr val="FF7B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669" name="Oval 3145"/>
              <p:cNvSpPr>
                <a:spLocks noChangeArrowheads="1"/>
              </p:cNvSpPr>
              <p:nvPr/>
            </p:nvSpPr>
            <p:spPr bwMode="auto">
              <a:xfrm>
                <a:off x="1043" y="2829"/>
                <a:ext cx="33" cy="34"/>
              </a:xfrm>
              <a:prstGeom prst="ellipse">
                <a:avLst/>
              </a:prstGeom>
              <a:solidFill>
                <a:srgbClr val="FF868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670" name="Oval 3146"/>
              <p:cNvSpPr>
                <a:spLocks noChangeArrowheads="1"/>
              </p:cNvSpPr>
              <p:nvPr/>
            </p:nvSpPr>
            <p:spPr bwMode="auto">
              <a:xfrm>
                <a:off x="1043" y="2830"/>
                <a:ext cx="32" cy="32"/>
              </a:xfrm>
              <a:prstGeom prst="ellipse">
                <a:avLst/>
              </a:prstGeom>
              <a:solidFill>
                <a:srgbClr val="FF91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671" name="Oval 3147"/>
              <p:cNvSpPr>
                <a:spLocks noChangeArrowheads="1"/>
              </p:cNvSpPr>
              <p:nvPr/>
            </p:nvSpPr>
            <p:spPr bwMode="auto">
              <a:xfrm>
                <a:off x="1044" y="2830"/>
                <a:ext cx="30" cy="31"/>
              </a:xfrm>
              <a:prstGeom prst="ellipse">
                <a:avLst/>
              </a:prstGeom>
              <a:solidFill>
                <a:srgbClr val="FF9B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672" name="Oval 3148"/>
              <p:cNvSpPr>
                <a:spLocks noChangeArrowheads="1"/>
              </p:cNvSpPr>
              <p:nvPr/>
            </p:nvSpPr>
            <p:spPr bwMode="auto">
              <a:xfrm>
                <a:off x="1044" y="2830"/>
                <a:ext cx="29" cy="30"/>
              </a:xfrm>
              <a:prstGeom prst="ellipse">
                <a:avLst/>
              </a:prstGeom>
              <a:solidFill>
                <a:srgbClr val="FFA5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673" name="Oval 3149"/>
              <p:cNvSpPr>
                <a:spLocks noChangeArrowheads="1"/>
              </p:cNvSpPr>
              <p:nvPr/>
            </p:nvSpPr>
            <p:spPr bwMode="auto">
              <a:xfrm>
                <a:off x="1044" y="2830"/>
                <a:ext cx="28" cy="29"/>
              </a:xfrm>
              <a:prstGeom prst="ellipse">
                <a:avLst/>
              </a:prstGeom>
              <a:solidFill>
                <a:srgbClr val="FFAE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674" name="Oval 3150"/>
              <p:cNvSpPr>
                <a:spLocks noChangeArrowheads="1"/>
              </p:cNvSpPr>
              <p:nvPr/>
            </p:nvSpPr>
            <p:spPr bwMode="auto">
              <a:xfrm>
                <a:off x="1044" y="2831"/>
                <a:ext cx="28" cy="27"/>
              </a:xfrm>
              <a:prstGeom prst="ellipse">
                <a:avLst/>
              </a:prstGeom>
              <a:solidFill>
                <a:srgbClr val="FFB7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675" name="Oval 3151"/>
              <p:cNvSpPr>
                <a:spLocks noChangeArrowheads="1"/>
              </p:cNvSpPr>
              <p:nvPr/>
            </p:nvSpPr>
            <p:spPr bwMode="auto">
              <a:xfrm>
                <a:off x="1044" y="2831"/>
                <a:ext cx="27" cy="26"/>
              </a:xfrm>
              <a:prstGeom prst="ellipse">
                <a:avLst/>
              </a:prstGeom>
              <a:solidFill>
                <a:srgbClr val="F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676" name="Oval 3152"/>
              <p:cNvSpPr>
                <a:spLocks noChangeArrowheads="1"/>
              </p:cNvSpPr>
              <p:nvPr/>
            </p:nvSpPr>
            <p:spPr bwMode="auto">
              <a:xfrm>
                <a:off x="1045" y="2831"/>
                <a:ext cx="24" cy="25"/>
              </a:xfrm>
              <a:prstGeom prst="ellipse">
                <a:avLst/>
              </a:prstGeom>
              <a:solidFill>
                <a:srgbClr val="FFC7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677" name="Oval 3153"/>
              <p:cNvSpPr>
                <a:spLocks noChangeArrowheads="1"/>
              </p:cNvSpPr>
              <p:nvPr/>
            </p:nvSpPr>
            <p:spPr bwMode="auto">
              <a:xfrm>
                <a:off x="1045" y="2831"/>
                <a:ext cx="24" cy="24"/>
              </a:xfrm>
              <a:prstGeom prst="ellipse">
                <a:avLst/>
              </a:prstGeom>
              <a:solidFill>
                <a:srgbClr val="FFCE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678" name="Oval 3154"/>
              <p:cNvSpPr>
                <a:spLocks noChangeArrowheads="1"/>
              </p:cNvSpPr>
              <p:nvPr/>
            </p:nvSpPr>
            <p:spPr bwMode="auto">
              <a:xfrm>
                <a:off x="1045" y="2832"/>
                <a:ext cx="23" cy="22"/>
              </a:xfrm>
              <a:prstGeom prst="ellipse">
                <a:avLst/>
              </a:prstGeom>
              <a:solidFill>
                <a:srgbClr val="FFD5D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679" name="Oval 3155"/>
              <p:cNvSpPr>
                <a:spLocks noChangeArrowheads="1"/>
              </p:cNvSpPr>
              <p:nvPr/>
            </p:nvSpPr>
            <p:spPr bwMode="auto">
              <a:xfrm>
                <a:off x="1046" y="2832"/>
                <a:ext cx="21" cy="21"/>
              </a:xfrm>
              <a:prstGeom prst="ellipse">
                <a:avLst/>
              </a:prstGeom>
              <a:solidFill>
                <a:srgbClr val="F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680" name="Oval 3156"/>
              <p:cNvSpPr>
                <a:spLocks noChangeArrowheads="1"/>
              </p:cNvSpPr>
              <p:nvPr/>
            </p:nvSpPr>
            <p:spPr bwMode="auto">
              <a:xfrm>
                <a:off x="1046" y="2832"/>
                <a:ext cx="20" cy="20"/>
              </a:xfrm>
              <a:prstGeom prst="ellipse">
                <a:avLst/>
              </a:prstGeom>
              <a:solidFill>
                <a:srgbClr val="FFE1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681" name="Oval 3157"/>
              <p:cNvSpPr>
                <a:spLocks noChangeArrowheads="1"/>
              </p:cNvSpPr>
              <p:nvPr/>
            </p:nvSpPr>
            <p:spPr bwMode="auto">
              <a:xfrm>
                <a:off x="1046" y="2833"/>
                <a:ext cx="18" cy="18"/>
              </a:xfrm>
              <a:prstGeom prst="ellipse">
                <a:avLst/>
              </a:prstGeom>
              <a:solidFill>
                <a:srgbClr val="FF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682" name="Oval 3158"/>
              <p:cNvSpPr>
                <a:spLocks noChangeArrowheads="1"/>
              </p:cNvSpPr>
              <p:nvPr/>
            </p:nvSpPr>
            <p:spPr bwMode="auto">
              <a:xfrm>
                <a:off x="1047" y="2833"/>
                <a:ext cx="17" cy="17"/>
              </a:xfrm>
              <a:prstGeom prst="ellipse">
                <a:avLst/>
              </a:prstGeom>
              <a:solidFill>
                <a:srgbClr val="FFEB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683" name="Oval 3159"/>
              <p:cNvSpPr>
                <a:spLocks noChangeArrowheads="1"/>
              </p:cNvSpPr>
              <p:nvPr/>
            </p:nvSpPr>
            <p:spPr bwMode="auto">
              <a:xfrm>
                <a:off x="1047" y="2833"/>
                <a:ext cx="16" cy="16"/>
              </a:xfrm>
              <a:prstGeom prst="ellipse">
                <a:avLst/>
              </a:prstGeom>
              <a:solidFill>
                <a:srgbClr val="FFEF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684" name="Oval 3160"/>
              <p:cNvSpPr>
                <a:spLocks noChangeArrowheads="1"/>
              </p:cNvSpPr>
              <p:nvPr/>
            </p:nvSpPr>
            <p:spPr bwMode="auto">
              <a:xfrm>
                <a:off x="1047" y="2834"/>
                <a:ext cx="15" cy="14"/>
              </a:xfrm>
              <a:prstGeom prst="ellipse">
                <a:avLst/>
              </a:prstGeom>
              <a:solidFill>
                <a:srgbClr val="FFF3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685" name="Oval 3161"/>
              <p:cNvSpPr>
                <a:spLocks noChangeArrowheads="1"/>
              </p:cNvSpPr>
              <p:nvPr/>
            </p:nvSpPr>
            <p:spPr bwMode="auto">
              <a:xfrm>
                <a:off x="1047" y="2834"/>
                <a:ext cx="14" cy="13"/>
              </a:xfrm>
              <a:prstGeom prst="ellipse">
                <a:avLst/>
              </a:prstGeom>
              <a:solidFill>
                <a:srgbClr val="FFF6F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686" name="Oval 3162"/>
              <p:cNvSpPr>
                <a:spLocks noChangeArrowheads="1"/>
              </p:cNvSpPr>
              <p:nvPr/>
            </p:nvSpPr>
            <p:spPr bwMode="auto">
              <a:xfrm>
                <a:off x="1048" y="2834"/>
                <a:ext cx="12" cy="12"/>
              </a:xfrm>
              <a:prstGeom prst="ellipse">
                <a:avLst/>
              </a:prstGeom>
              <a:solidFill>
                <a:srgbClr val="FFF9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687" name="Oval 3163"/>
              <p:cNvSpPr>
                <a:spLocks noChangeArrowheads="1"/>
              </p:cNvSpPr>
              <p:nvPr/>
            </p:nvSpPr>
            <p:spPr bwMode="auto">
              <a:xfrm>
                <a:off x="1048" y="2834"/>
                <a:ext cx="11" cy="11"/>
              </a:xfrm>
              <a:prstGeom prst="ellipse">
                <a:avLst/>
              </a:prstGeom>
              <a:solidFill>
                <a:srgbClr val="FFFBF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688" name="Oval 3164"/>
              <p:cNvSpPr>
                <a:spLocks noChangeArrowheads="1"/>
              </p:cNvSpPr>
              <p:nvPr/>
            </p:nvSpPr>
            <p:spPr bwMode="auto">
              <a:xfrm>
                <a:off x="1048" y="2834"/>
                <a:ext cx="10" cy="10"/>
              </a:xfrm>
              <a:prstGeom prst="ellipse">
                <a:avLst/>
              </a:prstGeom>
              <a:solidFill>
                <a:srgbClr val="FFFD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689" name="Oval 3165"/>
              <p:cNvSpPr>
                <a:spLocks noChangeArrowheads="1"/>
              </p:cNvSpPr>
              <p:nvPr/>
            </p:nvSpPr>
            <p:spPr bwMode="auto">
              <a:xfrm>
                <a:off x="1048" y="2835"/>
                <a:ext cx="9" cy="8"/>
              </a:xfrm>
              <a:prstGeom prst="ellipse">
                <a:avLst/>
              </a:prstGeom>
              <a:solidFill>
                <a:srgbClr val="FFFEF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690" name="Oval 3166"/>
              <p:cNvSpPr>
                <a:spLocks noChangeArrowheads="1"/>
              </p:cNvSpPr>
              <p:nvPr/>
            </p:nvSpPr>
            <p:spPr bwMode="auto">
              <a:xfrm>
                <a:off x="1049" y="2835"/>
                <a:ext cx="7" cy="7"/>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691" name="Oval 3167"/>
              <p:cNvSpPr>
                <a:spLocks noChangeArrowheads="1"/>
              </p:cNvSpPr>
              <p:nvPr/>
            </p:nvSpPr>
            <p:spPr bwMode="auto">
              <a:xfrm>
                <a:off x="1040" y="2827"/>
                <a:ext cx="46" cy="45"/>
              </a:xfrm>
              <a:prstGeom prst="ellipse">
                <a:avLst/>
              </a:prstGeom>
              <a:noFill/>
              <a:ln w="31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CH">
                  <a:solidFill>
                    <a:srgbClr val="000000"/>
                  </a:solidFill>
                </a:endParaRPr>
              </a:p>
            </p:txBody>
          </p:sp>
          <p:sp>
            <p:nvSpPr>
              <p:cNvPr id="41692" name="Oval 3168"/>
              <p:cNvSpPr>
                <a:spLocks noChangeArrowheads="1"/>
              </p:cNvSpPr>
              <p:nvPr/>
            </p:nvSpPr>
            <p:spPr bwMode="auto">
              <a:xfrm>
                <a:off x="1159" y="2827"/>
                <a:ext cx="45" cy="4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693" name="Oval 3169"/>
              <p:cNvSpPr>
                <a:spLocks noChangeArrowheads="1"/>
              </p:cNvSpPr>
              <p:nvPr/>
            </p:nvSpPr>
            <p:spPr bwMode="auto">
              <a:xfrm>
                <a:off x="1159" y="2827"/>
                <a:ext cx="45" cy="45"/>
              </a:xfrm>
              <a:prstGeom prst="ellipse">
                <a:avLst/>
              </a:prstGeom>
              <a:solidFill>
                <a:srgbClr val="FF0F0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694" name="Oval 3170"/>
              <p:cNvSpPr>
                <a:spLocks noChangeArrowheads="1"/>
              </p:cNvSpPr>
              <p:nvPr/>
            </p:nvSpPr>
            <p:spPr bwMode="auto">
              <a:xfrm>
                <a:off x="1159" y="2827"/>
                <a:ext cx="44" cy="44"/>
              </a:xfrm>
              <a:prstGeom prst="ellipse">
                <a:avLst/>
              </a:prstGeom>
              <a:solidFill>
                <a:srgbClr val="FF1E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695" name="Oval 3171"/>
              <p:cNvSpPr>
                <a:spLocks noChangeArrowheads="1"/>
              </p:cNvSpPr>
              <p:nvPr/>
            </p:nvSpPr>
            <p:spPr bwMode="auto">
              <a:xfrm>
                <a:off x="1159" y="2827"/>
                <a:ext cx="43" cy="43"/>
              </a:xfrm>
              <a:prstGeom prst="ellipse">
                <a:avLst/>
              </a:prstGeom>
              <a:solidFill>
                <a:srgbClr val="FF2D2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696" name="Oval 3172"/>
              <p:cNvSpPr>
                <a:spLocks noChangeArrowheads="1"/>
              </p:cNvSpPr>
              <p:nvPr/>
            </p:nvSpPr>
            <p:spPr bwMode="auto">
              <a:xfrm>
                <a:off x="1160" y="2828"/>
                <a:ext cx="41" cy="41"/>
              </a:xfrm>
              <a:prstGeom prst="ellipse">
                <a:avLst/>
              </a:prstGeom>
              <a:solidFill>
                <a:srgbClr val="FF3B3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697" name="Oval 3173"/>
              <p:cNvSpPr>
                <a:spLocks noChangeArrowheads="1"/>
              </p:cNvSpPr>
              <p:nvPr/>
            </p:nvSpPr>
            <p:spPr bwMode="auto">
              <a:xfrm>
                <a:off x="1160" y="2828"/>
                <a:ext cx="40" cy="40"/>
              </a:xfrm>
              <a:prstGeom prst="ellipse">
                <a:avLst/>
              </a:prstGeom>
              <a:solidFill>
                <a:srgbClr val="FF494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698" name="Oval 3174"/>
              <p:cNvSpPr>
                <a:spLocks noChangeArrowheads="1"/>
              </p:cNvSpPr>
              <p:nvPr/>
            </p:nvSpPr>
            <p:spPr bwMode="auto">
              <a:xfrm>
                <a:off x="1160" y="2828"/>
                <a:ext cx="39" cy="39"/>
              </a:xfrm>
              <a:prstGeom prst="ellipse">
                <a:avLst/>
              </a:prstGeom>
              <a:solidFill>
                <a:srgbClr val="FF56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699" name="Oval 3175"/>
              <p:cNvSpPr>
                <a:spLocks noChangeArrowheads="1"/>
              </p:cNvSpPr>
              <p:nvPr/>
            </p:nvSpPr>
            <p:spPr bwMode="auto">
              <a:xfrm>
                <a:off x="1160" y="2829"/>
                <a:ext cx="38" cy="37"/>
              </a:xfrm>
              <a:prstGeom prst="ellipse">
                <a:avLst/>
              </a:prstGeom>
              <a:solidFill>
                <a:srgbClr val="FF636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700" name="Oval 3176"/>
              <p:cNvSpPr>
                <a:spLocks noChangeArrowheads="1"/>
              </p:cNvSpPr>
              <p:nvPr/>
            </p:nvSpPr>
            <p:spPr bwMode="auto">
              <a:xfrm>
                <a:off x="1161" y="2829"/>
                <a:ext cx="36" cy="36"/>
              </a:xfrm>
              <a:prstGeom prst="ellipse">
                <a:avLst/>
              </a:prstGeom>
              <a:solidFill>
                <a:srgbClr val="FF6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701" name="Oval 3177"/>
              <p:cNvSpPr>
                <a:spLocks noChangeArrowheads="1"/>
              </p:cNvSpPr>
              <p:nvPr/>
            </p:nvSpPr>
            <p:spPr bwMode="auto">
              <a:xfrm>
                <a:off x="1161" y="2829"/>
                <a:ext cx="35" cy="35"/>
              </a:xfrm>
              <a:prstGeom prst="ellipse">
                <a:avLst/>
              </a:prstGeom>
              <a:solidFill>
                <a:srgbClr val="FF7B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702" name="Oval 3178"/>
              <p:cNvSpPr>
                <a:spLocks noChangeArrowheads="1"/>
              </p:cNvSpPr>
              <p:nvPr/>
            </p:nvSpPr>
            <p:spPr bwMode="auto">
              <a:xfrm>
                <a:off x="1161" y="2829"/>
                <a:ext cx="34" cy="34"/>
              </a:xfrm>
              <a:prstGeom prst="ellipse">
                <a:avLst/>
              </a:prstGeom>
              <a:solidFill>
                <a:srgbClr val="FF868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703" name="Oval 3179"/>
              <p:cNvSpPr>
                <a:spLocks noChangeArrowheads="1"/>
              </p:cNvSpPr>
              <p:nvPr/>
            </p:nvSpPr>
            <p:spPr bwMode="auto">
              <a:xfrm>
                <a:off x="1162" y="2830"/>
                <a:ext cx="32" cy="32"/>
              </a:xfrm>
              <a:prstGeom prst="ellipse">
                <a:avLst/>
              </a:prstGeom>
              <a:solidFill>
                <a:srgbClr val="FF91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704" name="Oval 3180"/>
              <p:cNvSpPr>
                <a:spLocks noChangeArrowheads="1"/>
              </p:cNvSpPr>
              <p:nvPr/>
            </p:nvSpPr>
            <p:spPr bwMode="auto">
              <a:xfrm>
                <a:off x="1162" y="2830"/>
                <a:ext cx="31" cy="31"/>
              </a:xfrm>
              <a:prstGeom prst="ellipse">
                <a:avLst/>
              </a:prstGeom>
              <a:solidFill>
                <a:srgbClr val="FF9B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705" name="Oval 3181"/>
              <p:cNvSpPr>
                <a:spLocks noChangeArrowheads="1"/>
              </p:cNvSpPr>
              <p:nvPr/>
            </p:nvSpPr>
            <p:spPr bwMode="auto">
              <a:xfrm>
                <a:off x="1162" y="2830"/>
                <a:ext cx="30" cy="30"/>
              </a:xfrm>
              <a:prstGeom prst="ellipse">
                <a:avLst/>
              </a:prstGeom>
              <a:solidFill>
                <a:srgbClr val="FFA5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706" name="Oval 3182"/>
              <p:cNvSpPr>
                <a:spLocks noChangeArrowheads="1"/>
              </p:cNvSpPr>
              <p:nvPr/>
            </p:nvSpPr>
            <p:spPr bwMode="auto">
              <a:xfrm>
                <a:off x="1162" y="2830"/>
                <a:ext cx="29" cy="29"/>
              </a:xfrm>
              <a:prstGeom prst="ellipse">
                <a:avLst/>
              </a:prstGeom>
              <a:solidFill>
                <a:srgbClr val="FFAE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707" name="Oval 3183"/>
              <p:cNvSpPr>
                <a:spLocks noChangeArrowheads="1"/>
              </p:cNvSpPr>
              <p:nvPr/>
            </p:nvSpPr>
            <p:spPr bwMode="auto">
              <a:xfrm>
                <a:off x="1163" y="2831"/>
                <a:ext cx="27" cy="27"/>
              </a:xfrm>
              <a:prstGeom prst="ellipse">
                <a:avLst/>
              </a:prstGeom>
              <a:solidFill>
                <a:srgbClr val="FFB7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708" name="Oval 3184"/>
              <p:cNvSpPr>
                <a:spLocks noChangeArrowheads="1"/>
              </p:cNvSpPr>
              <p:nvPr/>
            </p:nvSpPr>
            <p:spPr bwMode="auto">
              <a:xfrm>
                <a:off x="1163" y="2831"/>
                <a:ext cx="26" cy="26"/>
              </a:xfrm>
              <a:prstGeom prst="ellipse">
                <a:avLst/>
              </a:prstGeom>
              <a:solidFill>
                <a:srgbClr val="F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709" name="Oval 3185"/>
              <p:cNvSpPr>
                <a:spLocks noChangeArrowheads="1"/>
              </p:cNvSpPr>
              <p:nvPr/>
            </p:nvSpPr>
            <p:spPr bwMode="auto">
              <a:xfrm>
                <a:off x="1163" y="2831"/>
                <a:ext cx="25" cy="25"/>
              </a:xfrm>
              <a:prstGeom prst="ellipse">
                <a:avLst/>
              </a:prstGeom>
              <a:solidFill>
                <a:srgbClr val="FFC7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710" name="Oval 3186"/>
              <p:cNvSpPr>
                <a:spLocks noChangeArrowheads="1"/>
              </p:cNvSpPr>
              <p:nvPr/>
            </p:nvSpPr>
            <p:spPr bwMode="auto">
              <a:xfrm>
                <a:off x="1163" y="2831"/>
                <a:ext cx="24" cy="24"/>
              </a:xfrm>
              <a:prstGeom prst="ellipse">
                <a:avLst/>
              </a:prstGeom>
              <a:solidFill>
                <a:srgbClr val="FFCE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711" name="Oval 3187"/>
              <p:cNvSpPr>
                <a:spLocks noChangeArrowheads="1"/>
              </p:cNvSpPr>
              <p:nvPr/>
            </p:nvSpPr>
            <p:spPr bwMode="auto">
              <a:xfrm>
                <a:off x="1164" y="2832"/>
                <a:ext cx="22" cy="22"/>
              </a:xfrm>
              <a:prstGeom prst="ellipse">
                <a:avLst/>
              </a:prstGeom>
              <a:solidFill>
                <a:srgbClr val="FFD5D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712" name="Oval 3188"/>
              <p:cNvSpPr>
                <a:spLocks noChangeArrowheads="1"/>
              </p:cNvSpPr>
              <p:nvPr/>
            </p:nvSpPr>
            <p:spPr bwMode="auto">
              <a:xfrm>
                <a:off x="1164" y="2832"/>
                <a:ext cx="21" cy="21"/>
              </a:xfrm>
              <a:prstGeom prst="ellipse">
                <a:avLst/>
              </a:prstGeom>
              <a:solidFill>
                <a:srgbClr val="F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713" name="Oval 3189"/>
              <p:cNvSpPr>
                <a:spLocks noChangeArrowheads="1"/>
              </p:cNvSpPr>
              <p:nvPr/>
            </p:nvSpPr>
            <p:spPr bwMode="auto">
              <a:xfrm>
                <a:off x="1164" y="2832"/>
                <a:ext cx="20" cy="20"/>
              </a:xfrm>
              <a:prstGeom prst="ellipse">
                <a:avLst/>
              </a:prstGeom>
              <a:solidFill>
                <a:srgbClr val="FFE1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714" name="Oval 3190"/>
              <p:cNvSpPr>
                <a:spLocks noChangeArrowheads="1"/>
              </p:cNvSpPr>
              <p:nvPr/>
            </p:nvSpPr>
            <p:spPr bwMode="auto">
              <a:xfrm>
                <a:off x="1165" y="2833"/>
                <a:ext cx="18" cy="18"/>
              </a:xfrm>
              <a:prstGeom prst="ellipse">
                <a:avLst/>
              </a:prstGeom>
              <a:solidFill>
                <a:srgbClr val="FF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715" name="Oval 3191"/>
              <p:cNvSpPr>
                <a:spLocks noChangeArrowheads="1"/>
              </p:cNvSpPr>
              <p:nvPr/>
            </p:nvSpPr>
            <p:spPr bwMode="auto">
              <a:xfrm>
                <a:off x="1165" y="2833"/>
                <a:ext cx="17" cy="17"/>
              </a:xfrm>
              <a:prstGeom prst="ellipse">
                <a:avLst/>
              </a:prstGeom>
              <a:solidFill>
                <a:srgbClr val="FFEB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716" name="Oval 3192"/>
              <p:cNvSpPr>
                <a:spLocks noChangeArrowheads="1"/>
              </p:cNvSpPr>
              <p:nvPr/>
            </p:nvSpPr>
            <p:spPr bwMode="auto">
              <a:xfrm>
                <a:off x="1165" y="2833"/>
                <a:ext cx="16" cy="16"/>
              </a:xfrm>
              <a:prstGeom prst="ellipse">
                <a:avLst/>
              </a:prstGeom>
              <a:solidFill>
                <a:srgbClr val="FFEF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717" name="Oval 3193"/>
              <p:cNvSpPr>
                <a:spLocks noChangeArrowheads="1"/>
              </p:cNvSpPr>
              <p:nvPr/>
            </p:nvSpPr>
            <p:spPr bwMode="auto">
              <a:xfrm>
                <a:off x="1165" y="2834"/>
                <a:ext cx="15" cy="14"/>
              </a:xfrm>
              <a:prstGeom prst="ellipse">
                <a:avLst/>
              </a:prstGeom>
              <a:solidFill>
                <a:srgbClr val="FFF3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718" name="Oval 3194"/>
              <p:cNvSpPr>
                <a:spLocks noChangeArrowheads="1"/>
              </p:cNvSpPr>
              <p:nvPr/>
            </p:nvSpPr>
            <p:spPr bwMode="auto">
              <a:xfrm>
                <a:off x="1165" y="2834"/>
                <a:ext cx="14" cy="13"/>
              </a:xfrm>
              <a:prstGeom prst="ellipse">
                <a:avLst/>
              </a:prstGeom>
              <a:solidFill>
                <a:srgbClr val="FFF6F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719" name="Oval 3195"/>
              <p:cNvSpPr>
                <a:spLocks noChangeArrowheads="1"/>
              </p:cNvSpPr>
              <p:nvPr/>
            </p:nvSpPr>
            <p:spPr bwMode="auto">
              <a:xfrm>
                <a:off x="1166" y="2834"/>
                <a:ext cx="12" cy="12"/>
              </a:xfrm>
              <a:prstGeom prst="ellipse">
                <a:avLst/>
              </a:prstGeom>
              <a:solidFill>
                <a:srgbClr val="FFF9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720" name="Oval 3196"/>
              <p:cNvSpPr>
                <a:spLocks noChangeArrowheads="1"/>
              </p:cNvSpPr>
              <p:nvPr/>
            </p:nvSpPr>
            <p:spPr bwMode="auto">
              <a:xfrm>
                <a:off x="1166" y="2834"/>
                <a:ext cx="11" cy="11"/>
              </a:xfrm>
              <a:prstGeom prst="ellipse">
                <a:avLst/>
              </a:prstGeom>
              <a:solidFill>
                <a:srgbClr val="FFFBF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721" name="Oval 3197"/>
              <p:cNvSpPr>
                <a:spLocks noChangeArrowheads="1"/>
              </p:cNvSpPr>
              <p:nvPr/>
            </p:nvSpPr>
            <p:spPr bwMode="auto">
              <a:xfrm>
                <a:off x="1166" y="2834"/>
                <a:ext cx="10" cy="10"/>
              </a:xfrm>
              <a:prstGeom prst="ellipse">
                <a:avLst/>
              </a:prstGeom>
              <a:solidFill>
                <a:srgbClr val="FFFD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722" name="Oval 3198"/>
              <p:cNvSpPr>
                <a:spLocks noChangeArrowheads="1"/>
              </p:cNvSpPr>
              <p:nvPr/>
            </p:nvSpPr>
            <p:spPr bwMode="auto">
              <a:xfrm>
                <a:off x="1167" y="2835"/>
                <a:ext cx="8" cy="8"/>
              </a:xfrm>
              <a:prstGeom prst="ellipse">
                <a:avLst/>
              </a:prstGeom>
              <a:solidFill>
                <a:srgbClr val="FFFEF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723" name="Oval 3199"/>
              <p:cNvSpPr>
                <a:spLocks noChangeArrowheads="1"/>
              </p:cNvSpPr>
              <p:nvPr/>
            </p:nvSpPr>
            <p:spPr bwMode="auto">
              <a:xfrm>
                <a:off x="1167" y="2835"/>
                <a:ext cx="7" cy="7"/>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724" name="Oval 3200"/>
              <p:cNvSpPr>
                <a:spLocks noChangeArrowheads="1"/>
              </p:cNvSpPr>
              <p:nvPr/>
            </p:nvSpPr>
            <p:spPr bwMode="auto">
              <a:xfrm>
                <a:off x="1159" y="2827"/>
                <a:ext cx="45" cy="45"/>
              </a:xfrm>
              <a:prstGeom prst="ellipse">
                <a:avLst/>
              </a:prstGeom>
              <a:noFill/>
              <a:ln w="31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CH">
                  <a:solidFill>
                    <a:srgbClr val="000000"/>
                  </a:solidFill>
                </a:endParaRPr>
              </a:p>
            </p:txBody>
          </p:sp>
          <p:sp>
            <p:nvSpPr>
              <p:cNvPr id="41725" name="Oval 3201"/>
              <p:cNvSpPr>
                <a:spLocks noChangeArrowheads="1"/>
              </p:cNvSpPr>
              <p:nvPr/>
            </p:nvSpPr>
            <p:spPr bwMode="auto">
              <a:xfrm>
                <a:off x="1278" y="2827"/>
                <a:ext cx="46" cy="4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726" name="Oval 3202"/>
              <p:cNvSpPr>
                <a:spLocks noChangeArrowheads="1"/>
              </p:cNvSpPr>
              <p:nvPr/>
            </p:nvSpPr>
            <p:spPr bwMode="auto">
              <a:xfrm>
                <a:off x="1279" y="2827"/>
                <a:ext cx="45" cy="45"/>
              </a:xfrm>
              <a:prstGeom prst="ellipse">
                <a:avLst/>
              </a:prstGeom>
              <a:solidFill>
                <a:srgbClr val="FF0F0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727" name="Oval 3203"/>
              <p:cNvSpPr>
                <a:spLocks noChangeArrowheads="1"/>
              </p:cNvSpPr>
              <p:nvPr/>
            </p:nvSpPr>
            <p:spPr bwMode="auto">
              <a:xfrm>
                <a:off x="1279" y="2827"/>
                <a:ext cx="44" cy="44"/>
              </a:xfrm>
              <a:prstGeom prst="ellipse">
                <a:avLst/>
              </a:prstGeom>
              <a:solidFill>
                <a:srgbClr val="FF1E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728" name="Oval 3204"/>
              <p:cNvSpPr>
                <a:spLocks noChangeArrowheads="1"/>
              </p:cNvSpPr>
              <p:nvPr/>
            </p:nvSpPr>
            <p:spPr bwMode="auto">
              <a:xfrm>
                <a:off x="1279" y="2827"/>
                <a:ext cx="42" cy="43"/>
              </a:xfrm>
              <a:prstGeom prst="ellipse">
                <a:avLst/>
              </a:prstGeom>
              <a:solidFill>
                <a:srgbClr val="FF2D2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729" name="Oval 3205"/>
              <p:cNvSpPr>
                <a:spLocks noChangeArrowheads="1"/>
              </p:cNvSpPr>
              <p:nvPr/>
            </p:nvSpPr>
            <p:spPr bwMode="auto">
              <a:xfrm>
                <a:off x="1280" y="2828"/>
                <a:ext cx="41" cy="41"/>
              </a:xfrm>
              <a:prstGeom prst="ellipse">
                <a:avLst/>
              </a:prstGeom>
              <a:solidFill>
                <a:srgbClr val="FF3B3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730" name="Oval 3206"/>
              <p:cNvSpPr>
                <a:spLocks noChangeArrowheads="1"/>
              </p:cNvSpPr>
              <p:nvPr/>
            </p:nvSpPr>
            <p:spPr bwMode="auto">
              <a:xfrm>
                <a:off x="1280" y="2828"/>
                <a:ext cx="40" cy="40"/>
              </a:xfrm>
              <a:prstGeom prst="ellipse">
                <a:avLst/>
              </a:prstGeom>
              <a:solidFill>
                <a:srgbClr val="FF494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731" name="Oval 3207"/>
              <p:cNvSpPr>
                <a:spLocks noChangeArrowheads="1"/>
              </p:cNvSpPr>
              <p:nvPr/>
            </p:nvSpPr>
            <p:spPr bwMode="auto">
              <a:xfrm>
                <a:off x="1280" y="2828"/>
                <a:ext cx="39" cy="39"/>
              </a:xfrm>
              <a:prstGeom prst="ellipse">
                <a:avLst/>
              </a:prstGeom>
              <a:solidFill>
                <a:srgbClr val="FF56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732" name="Oval 3208"/>
              <p:cNvSpPr>
                <a:spLocks noChangeArrowheads="1"/>
              </p:cNvSpPr>
              <p:nvPr/>
            </p:nvSpPr>
            <p:spPr bwMode="auto">
              <a:xfrm>
                <a:off x="1280" y="2829"/>
                <a:ext cx="38" cy="37"/>
              </a:xfrm>
              <a:prstGeom prst="ellipse">
                <a:avLst/>
              </a:prstGeom>
              <a:solidFill>
                <a:srgbClr val="FF636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733" name="Oval 3209"/>
              <p:cNvSpPr>
                <a:spLocks noChangeArrowheads="1"/>
              </p:cNvSpPr>
              <p:nvPr/>
            </p:nvSpPr>
            <p:spPr bwMode="auto">
              <a:xfrm>
                <a:off x="1281" y="2829"/>
                <a:ext cx="36" cy="36"/>
              </a:xfrm>
              <a:prstGeom prst="ellipse">
                <a:avLst/>
              </a:prstGeom>
              <a:solidFill>
                <a:srgbClr val="FF6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734" name="Oval 3210"/>
              <p:cNvSpPr>
                <a:spLocks noChangeArrowheads="1"/>
              </p:cNvSpPr>
              <p:nvPr/>
            </p:nvSpPr>
            <p:spPr bwMode="auto">
              <a:xfrm>
                <a:off x="1281" y="2829"/>
                <a:ext cx="35" cy="35"/>
              </a:xfrm>
              <a:prstGeom prst="ellipse">
                <a:avLst/>
              </a:prstGeom>
              <a:solidFill>
                <a:srgbClr val="FF7B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735" name="Oval 3211"/>
              <p:cNvSpPr>
                <a:spLocks noChangeArrowheads="1"/>
              </p:cNvSpPr>
              <p:nvPr/>
            </p:nvSpPr>
            <p:spPr bwMode="auto">
              <a:xfrm>
                <a:off x="1281" y="2829"/>
                <a:ext cx="34" cy="34"/>
              </a:xfrm>
              <a:prstGeom prst="ellipse">
                <a:avLst/>
              </a:prstGeom>
              <a:solidFill>
                <a:srgbClr val="FF868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736" name="Oval 3212"/>
              <p:cNvSpPr>
                <a:spLocks noChangeArrowheads="1"/>
              </p:cNvSpPr>
              <p:nvPr/>
            </p:nvSpPr>
            <p:spPr bwMode="auto">
              <a:xfrm>
                <a:off x="1282" y="2830"/>
                <a:ext cx="32" cy="32"/>
              </a:xfrm>
              <a:prstGeom prst="ellipse">
                <a:avLst/>
              </a:prstGeom>
              <a:solidFill>
                <a:srgbClr val="FF91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737" name="Oval 3213"/>
              <p:cNvSpPr>
                <a:spLocks noChangeArrowheads="1"/>
              </p:cNvSpPr>
              <p:nvPr/>
            </p:nvSpPr>
            <p:spPr bwMode="auto">
              <a:xfrm>
                <a:off x="1282" y="2830"/>
                <a:ext cx="31" cy="31"/>
              </a:xfrm>
              <a:prstGeom prst="ellipse">
                <a:avLst/>
              </a:prstGeom>
              <a:solidFill>
                <a:srgbClr val="FF9B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738" name="Oval 3214"/>
              <p:cNvSpPr>
                <a:spLocks noChangeArrowheads="1"/>
              </p:cNvSpPr>
              <p:nvPr/>
            </p:nvSpPr>
            <p:spPr bwMode="auto">
              <a:xfrm>
                <a:off x="1282" y="2830"/>
                <a:ext cx="30" cy="30"/>
              </a:xfrm>
              <a:prstGeom prst="ellipse">
                <a:avLst/>
              </a:prstGeom>
              <a:solidFill>
                <a:srgbClr val="FFA5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739" name="Oval 3215"/>
              <p:cNvSpPr>
                <a:spLocks noChangeArrowheads="1"/>
              </p:cNvSpPr>
              <p:nvPr/>
            </p:nvSpPr>
            <p:spPr bwMode="auto">
              <a:xfrm>
                <a:off x="1282" y="2830"/>
                <a:ext cx="29" cy="29"/>
              </a:xfrm>
              <a:prstGeom prst="ellipse">
                <a:avLst/>
              </a:prstGeom>
              <a:solidFill>
                <a:srgbClr val="FFAE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740" name="Oval 3216"/>
              <p:cNvSpPr>
                <a:spLocks noChangeArrowheads="1"/>
              </p:cNvSpPr>
              <p:nvPr/>
            </p:nvSpPr>
            <p:spPr bwMode="auto">
              <a:xfrm>
                <a:off x="1282" y="2831"/>
                <a:ext cx="28" cy="27"/>
              </a:xfrm>
              <a:prstGeom prst="ellipse">
                <a:avLst/>
              </a:prstGeom>
              <a:solidFill>
                <a:srgbClr val="FFB7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741" name="Oval 3217"/>
              <p:cNvSpPr>
                <a:spLocks noChangeArrowheads="1"/>
              </p:cNvSpPr>
              <p:nvPr/>
            </p:nvSpPr>
            <p:spPr bwMode="auto">
              <a:xfrm>
                <a:off x="1283" y="2831"/>
                <a:ext cx="26" cy="26"/>
              </a:xfrm>
              <a:prstGeom prst="ellipse">
                <a:avLst/>
              </a:prstGeom>
              <a:solidFill>
                <a:srgbClr val="F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742" name="Oval 3218"/>
              <p:cNvSpPr>
                <a:spLocks noChangeArrowheads="1"/>
              </p:cNvSpPr>
              <p:nvPr/>
            </p:nvSpPr>
            <p:spPr bwMode="auto">
              <a:xfrm>
                <a:off x="1283" y="2831"/>
                <a:ext cx="25" cy="25"/>
              </a:xfrm>
              <a:prstGeom prst="ellipse">
                <a:avLst/>
              </a:prstGeom>
              <a:solidFill>
                <a:srgbClr val="FFC7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743" name="Oval 3219"/>
              <p:cNvSpPr>
                <a:spLocks noChangeArrowheads="1"/>
              </p:cNvSpPr>
              <p:nvPr/>
            </p:nvSpPr>
            <p:spPr bwMode="auto">
              <a:xfrm>
                <a:off x="1283" y="2831"/>
                <a:ext cx="24" cy="24"/>
              </a:xfrm>
              <a:prstGeom prst="ellipse">
                <a:avLst/>
              </a:prstGeom>
              <a:solidFill>
                <a:srgbClr val="FFCE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744" name="Oval 3220"/>
              <p:cNvSpPr>
                <a:spLocks noChangeArrowheads="1"/>
              </p:cNvSpPr>
              <p:nvPr/>
            </p:nvSpPr>
            <p:spPr bwMode="auto">
              <a:xfrm>
                <a:off x="1284" y="2832"/>
                <a:ext cx="22" cy="22"/>
              </a:xfrm>
              <a:prstGeom prst="ellipse">
                <a:avLst/>
              </a:prstGeom>
              <a:solidFill>
                <a:srgbClr val="FFD5D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745" name="Oval 3221"/>
              <p:cNvSpPr>
                <a:spLocks noChangeArrowheads="1"/>
              </p:cNvSpPr>
              <p:nvPr/>
            </p:nvSpPr>
            <p:spPr bwMode="auto">
              <a:xfrm>
                <a:off x="1284" y="2832"/>
                <a:ext cx="21" cy="21"/>
              </a:xfrm>
              <a:prstGeom prst="ellipse">
                <a:avLst/>
              </a:prstGeom>
              <a:solidFill>
                <a:srgbClr val="F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746" name="Oval 3222"/>
              <p:cNvSpPr>
                <a:spLocks noChangeArrowheads="1"/>
              </p:cNvSpPr>
              <p:nvPr/>
            </p:nvSpPr>
            <p:spPr bwMode="auto">
              <a:xfrm>
                <a:off x="1284" y="2832"/>
                <a:ext cx="20" cy="20"/>
              </a:xfrm>
              <a:prstGeom prst="ellipse">
                <a:avLst/>
              </a:prstGeom>
              <a:solidFill>
                <a:srgbClr val="FFE1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747" name="Oval 3223"/>
              <p:cNvSpPr>
                <a:spLocks noChangeArrowheads="1"/>
              </p:cNvSpPr>
              <p:nvPr/>
            </p:nvSpPr>
            <p:spPr bwMode="auto">
              <a:xfrm>
                <a:off x="1285" y="2833"/>
                <a:ext cx="18" cy="18"/>
              </a:xfrm>
              <a:prstGeom prst="ellipse">
                <a:avLst/>
              </a:prstGeom>
              <a:solidFill>
                <a:srgbClr val="FF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748" name="Oval 3224"/>
              <p:cNvSpPr>
                <a:spLocks noChangeArrowheads="1"/>
              </p:cNvSpPr>
              <p:nvPr/>
            </p:nvSpPr>
            <p:spPr bwMode="auto">
              <a:xfrm>
                <a:off x="1285" y="2833"/>
                <a:ext cx="17" cy="17"/>
              </a:xfrm>
              <a:prstGeom prst="ellipse">
                <a:avLst/>
              </a:prstGeom>
              <a:solidFill>
                <a:srgbClr val="FFEB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749" name="Oval 3225"/>
              <p:cNvSpPr>
                <a:spLocks noChangeArrowheads="1"/>
              </p:cNvSpPr>
              <p:nvPr/>
            </p:nvSpPr>
            <p:spPr bwMode="auto">
              <a:xfrm>
                <a:off x="1285" y="2833"/>
                <a:ext cx="16" cy="16"/>
              </a:xfrm>
              <a:prstGeom prst="ellipse">
                <a:avLst/>
              </a:prstGeom>
              <a:solidFill>
                <a:srgbClr val="FFEF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750" name="Oval 3226"/>
              <p:cNvSpPr>
                <a:spLocks noChangeArrowheads="1"/>
              </p:cNvSpPr>
              <p:nvPr/>
            </p:nvSpPr>
            <p:spPr bwMode="auto">
              <a:xfrm>
                <a:off x="1285" y="2834"/>
                <a:ext cx="15" cy="14"/>
              </a:xfrm>
              <a:prstGeom prst="ellipse">
                <a:avLst/>
              </a:prstGeom>
              <a:solidFill>
                <a:srgbClr val="FFF3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751" name="Oval 3227"/>
              <p:cNvSpPr>
                <a:spLocks noChangeArrowheads="1"/>
              </p:cNvSpPr>
              <p:nvPr/>
            </p:nvSpPr>
            <p:spPr bwMode="auto">
              <a:xfrm>
                <a:off x="1285" y="2834"/>
                <a:ext cx="14" cy="13"/>
              </a:xfrm>
              <a:prstGeom prst="ellipse">
                <a:avLst/>
              </a:prstGeom>
              <a:solidFill>
                <a:srgbClr val="FFF6F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752" name="Oval 3228"/>
              <p:cNvSpPr>
                <a:spLocks noChangeArrowheads="1"/>
              </p:cNvSpPr>
              <p:nvPr/>
            </p:nvSpPr>
            <p:spPr bwMode="auto">
              <a:xfrm>
                <a:off x="1286" y="2834"/>
                <a:ext cx="12" cy="12"/>
              </a:xfrm>
              <a:prstGeom prst="ellipse">
                <a:avLst/>
              </a:prstGeom>
              <a:solidFill>
                <a:srgbClr val="FFF9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753" name="Oval 3229"/>
              <p:cNvSpPr>
                <a:spLocks noChangeArrowheads="1"/>
              </p:cNvSpPr>
              <p:nvPr/>
            </p:nvSpPr>
            <p:spPr bwMode="auto">
              <a:xfrm>
                <a:off x="1286" y="2834"/>
                <a:ext cx="11" cy="11"/>
              </a:xfrm>
              <a:prstGeom prst="ellipse">
                <a:avLst/>
              </a:prstGeom>
              <a:solidFill>
                <a:srgbClr val="FFFBF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754" name="Oval 3230"/>
              <p:cNvSpPr>
                <a:spLocks noChangeArrowheads="1"/>
              </p:cNvSpPr>
              <p:nvPr/>
            </p:nvSpPr>
            <p:spPr bwMode="auto">
              <a:xfrm>
                <a:off x="1286" y="2834"/>
                <a:ext cx="10" cy="10"/>
              </a:xfrm>
              <a:prstGeom prst="ellipse">
                <a:avLst/>
              </a:prstGeom>
              <a:solidFill>
                <a:srgbClr val="FFFD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755" name="Oval 3231"/>
              <p:cNvSpPr>
                <a:spLocks noChangeArrowheads="1"/>
              </p:cNvSpPr>
              <p:nvPr/>
            </p:nvSpPr>
            <p:spPr bwMode="auto">
              <a:xfrm>
                <a:off x="1287" y="2835"/>
                <a:ext cx="8" cy="8"/>
              </a:xfrm>
              <a:prstGeom prst="ellipse">
                <a:avLst/>
              </a:prstGeom>
              <a:solidFill>
                <a:srgbClr val="FFFEF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756" name="Oval 3232"/>
              <p:cNvSpPr>
                <a:spLocks noChangeArrowheads="1"/>
              </p:cNvSpPr>
              <p:nvPr/>
            </p:nvSpPr>
            <p:spPr bwMode="auto">
              <a:xfrm>
                <a:off x="1287" y="2835"/>
                <a:ext cx="7" cy="7"/>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757" name="Oval 3233"/>
              <p:cNvSpPr>
                <a:spLocks noChangeArrowheads="1"/>
              </p:cNvSpPr>
              <p:nvPr/>
            </p:nvSpPr>
            <p:spPr bwMode="auto">
              <a:xfrm>
                <a:off x="1278" y="2827"/>
                <a:ext cx="46" cy="45"/>
              </a:xfrm>
              <a:prstGeom prst="ellipse">
                <a:avLst/>
              </a:prstGeom>
              <a:noFill/>
              <a:ln w="31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CH">
                  <a:solidFill>
                    <a:srgbClr val="000000"/>
                  </a:solidFill>
                </a:endParaRPr>
              </a:p>
            </p:txBody>
          </p:sp>
          <p:sp>
            <p:nvSpPr>
              <p:cNvPr id="41758" name="Oval 3234"/>
              <p:cNvSpPr>
                <a:spLocks noChangeArrowheads="1"/>
              </p:cNvSpPr>
              <p:nvPr/>
            </p:nvSpPr>
            <p:spPr bwMode="auto">
              <a:xfrm>
                <a:off x="1401" y="2828"/>
                <a:ext cx="46" cy="4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759" name="Oval 3235"/>
              <p:cNvSpPr>
                <a:spLocks noChangeArrowheads="1"/>
              </p:cNvSpPr>
              <p:nvPr/>
            </p:nvSpPr>
            <p:spPr bwMode="auto">
              <a:xfrm>
                <a:off x="1402" y="2829"/>
                <a:ext cx="44" cy="44"/>
              </a:xfrm>
              <a:prstGeom prst="ellipse">
                <a:avLst/>
              </a:prstGeom>
              <a:solidFill>
                <a:srgbClr val="FF0F0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760" name="Oval 3236"/>
              <p:cNvSpPr>
                <a:spLocks noChangeArrowheads="1"/>
              </p:cNvSpPr>
              <p:nvPr/>
            </p:nvSpPr>
            <p:spPr bwMode="auto">
              <a:xfrm>
                <a:off x="1402" y="2829"/>
                <a:ext cx="44" cy="43"/>
              </a:xfrm>
              <a:prstGeom prst="ellipse">
                <a:avLst/>
              </a:prstGeom>
              <a:solidFill>
                <a:srgbClr val="FF1E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761" name="Oval 3237"/>
              <p:cNvSpPr>
                <a:spLocks noChangeArrowheads="1"/>
              </p:cNvSpPr>
              <p:nvPr/>
            </p:nvSpPr>
            <p:spPr bwMode="auto">
              <a:xfrm>
                <a:off x="1402" y="2829"/>
                <a:ext cx="42" cy="42"/>
              </a:xfrm>
              <a:prstGeom prst="ellipse">
                <a:avLst/>
              </a:prstGeom>
              <a:solidFill>
                <a:srgbClr val="FF2D2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762" name="Oval 3238"/>
              <p:cNvSpPr>
                <a:spLocks noChangeArrowheads="1"/>
              </p:cNvSpPr>
              <p:nvPr/>
            </p:nvSpPr>
            <p:spPr bwMode="auto">
              <a:xfrm>
                <a:off x="1402" y="2830"/>
                <a:ext cx="41" cy="40"/>
              </a:xfrm>
              <a:prstGeom prst="ellipse">
                <a:avLst/>
              </a:prstGeom>
              <a:solidFill>
                <a:srgbClr val="FF3B3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763" name="Oval 3239"/>
              <p:cNvSpPr>
                <a:spLocks noChangeArrowheads="1"/>
              </p:cNvSpPr>
              <p:nvPr/>
            </p:nvSpPr>
            <p:spPr bwMode="auto">
              <a:xfrm>
                <a:off x="1403" y="2830"/>
                <a:ext cx="40" cy="39"/>
              </a:xfrm>
              <a:prstGeom prst="ellipse">
                <a:avLst/>
              </a:prstGeom>
              <a:solidFill>
                <a:srgbClr val="FF494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764" name="Oval 3240"/>
              <p:cNvSpPr>
                <a:spLocks noChangeArrowheads="1"/>
              </p:cNvSpPr>
              <p:nvPr/>
            </p:nvSpPr>
            <p:spPr bwMode="auto">
              <a:xfrm>
                <a:off x="1403" y="2830"/>
                <a:ext cx="38" cy="38"/>
              </a:xfrm>
              <a:prstGeom prst="ellipse">
                <a:avLst/>
              </a:prstGeom>
              <a:solidFill>
                <a:srgbClr val="FF56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765" name="Oval 3241"/>
              <p:cNvSpPr>
                <a:spLocks noChangeArrowheads="1"/>
              </p:cNvSpPr>
              <p:nvPr/>
            </p:nvSpPr>
            <p:spPr bwMode="auto">
              <a:xfrm>
                <a:off x="1403" y="2830"/>
                <a:ext cx="38" cy="38"/>
              </a:xfrm>
              <a:prstGeom prst="ellipse">
                <a:avLst/>
              </a:prstGeom>
              <a:solidFill>
                <a:srgbClr val="FF636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766" name="Oval 3242"/>
              <p:cNvSpPr>
                <a:spLocks noChangeArrowheads="1"/>
              </p:cNvSpPr>
              <p:nvPr/>
            </p:nvSpPr>
            <p:spPr bwMode="auto">
              <a:xfrm>
                <a:off x="1404" y="2830"/>
                <a:ext cx="36" cy="36"/>
              </a:xfrm>
              <a:prstGeom prst="ellipse">
                <a:avLst/>
              </a:prstGeom>
              <a:solidFill>
                <a:srgbClr val="FF6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767" name="Oval 3243"/>
              <p:cNvSpPr>
                <a:spLocks noChangeArrowheads="1"/>
              </p:cNvSpPr>
              <p:nvPr/>
            </p:nvSpPr>
            <p:spPr bwMode="auto">
              <a:xfrm>
                <a:off x="1404" y="2831"/>
                <a:ext cx="34" cy="34"/>
              </a:xfrm>
              <a:prstGeom prst="ellipse">
                <a:avLst/>
              </a:prstGeom>
              <a:solidFill>
                <a:srgbClr val="FF7B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768" name="Oval 3244"/>
              <p:cNvSpPr>
                <a:spLocks noChangeArrowheads="1"/>
              </p:cNvSpPr>
              <p:nvPr/>
            </p:nvSpPr>
            <p:spPr bwMode="auto">
              <a:xfrm>
                <a:off x="1404" y="2831"/>
                <a:ext cx="34" cy="33"/>
              </a:xfrm>
              <a:prstGeom prst="ellipse">
                <a:avLst/>
              </a:prstGeom>
              <a:solidFill>
                <a:srgbClr val="FF868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769" name="Oval 3245"/>
              <p:cNvSpPr>
                <a:spLocks noChangeArrowheads="1"/>
              </p:cNvSpPr>
              <p:nvPr/>
            </p:nvSpPr>
            <p:spPr bwMode="auto">
              <a:xfrm>
                <a:off x="1404" y="2831"/>
                <a:ext cx="33" cy="32"/>
              </a:xfrm>
              <a:prstGeom prst="ellipse">
                <a:avLst/>
              </a:prstGeom>
              <a:solidFill>
                <a:srgbClr val="FF91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770" name="Oval 3246"/>
              <p:cNvSpPr>
                <a:spLocks noChangeArrowheads="1"/>
              </p:cNvSpPr>
              <p:nvPr/>
            </p:nvSpPr>
            <p:spPr bwMode="auto">
              <a:xfrm>
                <a:off x="1404" y="2832"/>
                <a:ext cx="32" cy="31"/>
              </a:xfrm>
              <a:prstGeom prst="ellipse">
                <a:avLst/>
              </a:prstGeom>
              <a:solidFill>
                <a:srgbClr val="FF9B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771" name="Oval 3247"/>
              <p:cNvSpPr>
                <a:spLocks noChangeArrowheads="1"/>
              </p:cNvSpPr>
              <p:nvPr/>
            </p:nvSpPr>
            <p:spPr bwMode="auto">
              <a:xfrm>
                <a:off x="1405" y="2832"/>
                <a:ext cx="30" cy="29"/>
              </a:xfrm>
              <a:prstGeom prst="ellipse">
                <a:avLst/>
              </a:prstGeom>
              <a:solidFill>
                <a:srgbClr val="FFA5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772" name="Oval 3248"/>
              <p:cNvSpPr>
                <a:spLocks noChangeArrowheads="1"/>
              </p:cNvSpPr>
              <p:nvPr/>
            </p:nvSpPr>
            <p:spPr bwMode="auto">
              <a:xfrm>
                <a:off x="1405" y="2832"/>
                <a:ext cx="28" cy="28"/>
              </a:xfrm>
              <a:prstGeom prst="ellipse">
                <a:avLst/>
              </a:prstGeom>
              <a:solidFill>
                <a:srgbClr val="FFAE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773" name="Oval 3249"/>
              <p:cNvSpPr>
                <a:spLocks noChangeArrowheads="1"/>
              </p:cNvSpPr>
              <p:nvPr/>
            </p:nvSpPr>
            <p:spPr bwMode="auto">
              <a:xfrm>
                <a:off x="1405" y="2832"/>
                <a:ext cx="28" cy="28"/>
              </a:xfrm>
              <a:prstGeom prst="ellipse">
                <a:avLst/>
              </a:prstGeom>
              <a:solidFill>
                <a:srgbClr val="FFB7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774" name="Oval 3250"/>
              <p:cNvSpPr>
                <a:spLocks noChangeArrowheads="1"/>
              </p:cNvSpPr>
              <p:nvPr/>
            </p:nvSpPr>
            <p:spPr bwMode="auto">
              <a:xfrm>
                <a:off x="1406" y="2832"/>
                <a:ext cx="26" cy="27"/>
              </a:xfrm>
              <a:prstGeom prst="ellipse">
                <a:avLst/>
              </a:prstGeom>
              <a:solidFill>
                <a:srgbClr val="F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775" name="Oval 3251"/>
              <p:cNvSpPr>
                <a:spLocks noChangeArrowheads="1"/>
              </p:cNvSpPr>
              <p:nvPr/>
            </p:nvSpPr>
            <p:spPr bwMode="auto">
              <a:xfrm>
                <a:off x="1406" y="2833"/>
                <a:ext cx="25" cy="24"/>
              </a:xfrm>
              <a:prstGeom prst="ellipse">
                <a:avLst/>
              </a:prstGeom>
              <a:solidFill>
                <a:srgbClr val="FFC7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776" name="Oval 3252"/>
              <p:cNvSpPr>
                <a:spLocks noChangeArrowheads="1"/>
              </p:cNvSpPr>
              <p:nvPr/>
            </p:nvSpPr>
            <p:spPr bwMode="auto">
              <a:xfrm>
                <a:off x="1406" y="2833"/>
                <a:ext cx="24" cy="24"/>
              </a:xfrm>
              <a:prstGeom prst="ellipse">
                <a:avLst/>
              </a:prstGeom>
              <a:solidFill>
                <a:srgbClr val="FFCE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777" name="Oval 3253"/>
              <p:cNvSpPr>
                <a:spLocks noChangeArrowheads="1"/>
              </p:cNvSpPr>
              <p:nvPr/>
            </p:nvSpPr>
            <p:spPr bwMode="auto">
              <a:xfrm>
                <a:off x="1407" y="2833"/>
                <a:ext cx="22" cy="23"/>
              </a:xfrm>
              <a:prstGeom prst="ellipse">
                <a:avLst/>
              </a:prstGeom>
              <a:solidFill>
                <a:srgbClr val="FFD5D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778" name="Oval 3254"/>
              <p:cNvSpPr>
                <a:spLocks noChangeArrowheads="1"/>
              </p:cNvSpPr>
              <p:nvPr/>
            </p:nvSpPr>
            <p:spPr bwMode="auto">
              <a:xfrm>
                <a:off x="1407" y="2834"/>
                <a:ext cx="21" cy="21"/>
              </a:xfrm>
              <a:prstGeom prst="ellipse">
                <a:avLst/>
              </a:prstGeom>
              <a:solidFill>
                <a:srgbClr val="F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779" name="Oval 3255"/>
              <p:cNvSpPr>
                <a:spLocks noChangeArrowheads="1"/>
              </p:cNvSpPr>
              <p:nvPr/>
            </p:nvSpPr>
            <p:spPr bwMode="auto">
              <a:xfrm>
                <a:off x="1407" y="2834"/>
                <a:ext cx="20" cy="20"/>
              </a:xfrm>
              <a:prstGeom prst="ellipse">
                <a:avLst/>
              </a:prstGeom>
              <a:solidFill>
                <a:srgbClr val="FFE1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780" name="Oval 3256"/>
              <p:cNvSpPr>
                <a:spLocks noChangeArrowheads="1"/>
              </p:cNvSpPr>
              <p:nvPr/>
            </p:nvSpPr>
            <p:spPr bwMode="auto">
              <a:xfrm>
                <a:off x="1407" y="2834"/>
                <a:ext cx="19" cy="18"/>
              </a:xfrm>
              <a:prstGeom prst="ellipse">
                <a:avLst/>
              </a:prstGeom>
              <a:solidFill>
                <a:srgbClr val="FF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781" name="Oval 3257"/>
              <p:cNvSpPr>
                <a:spLocks noChangeArrowheads="1"/>
              </p:cNvSpPr>
              <p:nvPr/>
            </p:nvSpPr>
            <p:spPr bwMode="auto">
              <a:xfrm>
                <a:off x="1407" y="2835"/>
                <a:ext cx="18" cy="17"/>
              </a:xfrm>
              <a:prstGeom prst="ellipse">
                <a:avLst/>
              </a:prstGeom>
              <a:solidFill>
                <a:srgbClr val="FFEB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782" name="Oval 3258"/>
              <p:cNvSpPr>
                <a:spLocks noChangeArrowheads="1"/>
              </p:cNvSpPr>
              <p:nvPr/>
            </p:nvSpPr>
            <p:spPr bwMode="auto">
              <a:xfrm>
                <a:off x="1408" y="2835"/>
                <a:ext cx="16" cy="16"/>
              </a:xfrm>
              <a:prstGeom prst="ellipse">
                <a:avLst/>
              </a:prstGeom>
              <a:solidFill>
                <a:srgbClr val="FFEF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783" name="Oval 3259"/>
              <p:cNvSpPr>
                <a:spLocks noChangeArrowheads="1"/>
              </p:cNvSpPr>
              <p:nvPr/>
            </p:nvSpPr>
            <p:spPr bwMode="auto">
              <a:xfrm>
                <a:off x="1408" y="2835"/>
                <a:ext cx="15" cy="15"/>
              </a:xfrm>
              <a:prstGeom prst="ellipse">
                <a:avLst/>
              </a:prstGeom>
              <a:solidFill>
                <a:srgbClr val="FFF3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784" name="Oval 3260"/>
              <p:cNvSpPr>
                <a:spLocks noChangeArrowheads="1"/>
              </p:cNvSpPr>
              <p:nvPr/>
            </p:nvSpPr>
            <p:spPr bwMode="auto">
              <a:xfrm>
                <a:off x="1408" y="2835"/>
                <a:ext cx="14" cy="14"/>
              </a:xfrm>
              <a:prstGeom prst="ellipse">
                <a:avLst/>
              </a:prstGeom>
              <a:solidFill>
                <a:srgbClr val="FFF6F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785" name="Oval 3261"/>
              <p:cNvSpPr>
                <a:spLocks noChangeArrowheads="1"/>
              </p:cNvSpPr>
              <p:nvPr/>
            </p:nvSpPr>
            <p:spPr bwMode="auto">
              <a:xfrm>
                <a:off x="1409" y="2836"/>
                <a:ext cx="12" cy="12"/>
              </a:xfrm>
              <a:prstGeom prst="ellipse">
                <a:avLst/>
              </a:prstGeom>
              <a:solidFill>
                <a:srgbClr val="FFF9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786" name="Oval 3262"/>
              <p:cNvSpPr>
                <a:spLocks noChangeArrowheads="1"/>
              </p:cNvSpPr>
              <p:nvPr/>
            </p:nvSpPr>
            <p:spPr bwMode="auto">
              <a:xfrm>
                <a:off x="1409" y="2836"/>
                <a:ext cx="11" cy="11"/>
              </a:xfrm>
              <a:prstGeom prst="ellipse">
                <a:avLst/>
              </a:prstGeom>
              <a:solidFill>
                <a:srgbClr val="FFFBF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787" name="Oval 3263"/>
              <p:cNvSpPr>
                <a:spLocks noChangeArrowheads="1"/>
              </p:cNvSpPr>
              <p:nvPr/>
            </p:nvSpPr>
            <p:spPr bwMode="auto">
              <a:xfrm>
                <a:off x="1409" y="2836"/>
                <a:ext cx="10" cy="10"/>
              </a:xfrm>
              <a:prstGeom prst="ellipse">
                <a:avLst/>
              </a:prstGeom>
              <a:solidFill>
                <a:srgbClr val="FFFD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788" name="Oval 3264"/>
              <p:cNvSpPr>
                <a:spLocks noChangeArrowheads="1"/>
              </p:cNvSpPr>
              <p:nvPr/>
            </p:nvSpPr>
            <p:spPr bwMode="auto">
              <a:xfrm>
                <a:off x="1409" y="2836"/>
                <a:ext cx="9" cy="9"/>
              </a:xfrm>
              <a:prstGeom prst="ellipse">
                <a:avLst/>
              </a:prstGeom>
              <a:solidFill>
                <a:srgbClr val="FFFEF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789" name="Oval 3265"/>
              <p:cNvSpPr>
                <a:spLocks noChangeArrowheads="1"/>
              </p:cNvSpPr>
              <p:nvPr/>
            </p:nvSpPr>
            <p:spPr bwMode="auto">
              <a:xfrm>
                <a:off x="1409" y="2837"/>
                <a:ext cx="8" cy="7"/>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grpSp>
        <p:grpSp>
          <p:nvGrpSpPr>
            <p:cNvPr id="39952" name="Group 3467"/>
            <p:cNvGrpSpPr>
              <a:grpSpLocks/>
            </p:cNvGrpSpPr>
            <p:nvPr/>
          </p:nvGrpSpPr>
          <p:grpSpPr bwMode="auto">
            <a:xfrm>
              <a:off x="857" y="2794"/>
              <a:ext cx="652" cy="171"/>
              <a:chOff x="857" y="2794"/>
              <a:chExt cx="651" cy="171"/>
            </a:xfrm>
          </p:grpSpPr>
          <p:sp>
            <p:nvSpPr>
              <p:cNvPr id="41390" name="Oval 3267"/>
              <p:cNvSpPr>
                <a:spLocks noChangeArrowheads="1"/>
              </p:cNvSpPr>
              <p:nvPr/>
            </p:nvSpPr>
            <p:spPr bwMode="auto">
              <a:xfrm>
                <a:off x="1401" y="2828"/>
                <a:ext cx="46" cy="46"/>
              </a:xfrm>
              <a:prstGeom prst="ellipse">
                <a:avLst/>
              </a:prstGeom>
              <a:noFill/>
              <a:ln w="31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CH">
                  <a:solidFill>
                    <a:srgbClr val="000000"/>
                  </a:solidFill>
                </a:endParaRPr>
              </a:p>
            </p:txBody>
          </p:sp>
          <p:sp>
            <p:nvSpPr>
              <p:cNvPr id="41391" name="Oval 3268"/>
              <p:cNvSpPr>
                <a:spLocks noChangeArrowheads="1"/>
              </p:cNvSpPr>
              <p:nvPr/>
            </p:nvSpPr>
            <p:spPr bwMode="auto">
              <a:xfrm>
                <a:off x="857" y="2919"/>
                <a:ext cx="46" cy="4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392" name="Oval 3269"/>
              <p:cNvSpPr>
                <a:spLocks noChangeArrowheads="1"/>
              </p:cNvSpPr>
              <p:nvPr/>
            </p:nvSpPr>
            <p:spPr bwMode="auto">
              <a:xfrm>
                <a:off x="857" y="2919"/>
                <a:ext cx="45" cy="45"/>
              </a:xfrm>
              <a:prstGeom prst="ellipse">
                <a:avLst/>
              </a:prstGeom>
              <a:solidFill>
                <a:srgbClr val="FF0F0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393" name="Oval 3270"/>
              <p:cNvSpPr>
                <a:spLocks noChangeArrowheads="1"/>
              </p:cNvSpPr>
              <p:nvPr/>
            </p:nvSpPr>
            <p:spPr bwMode="auto">
              <a:xfrm>
                <a:off x="858" y="2919"/>
                <a:ext cx="43" cy="44"/>
              </a:xfrm>
              <a:prstGeom prst="ellipse">
                <a:avLst/>
              </a:prstGeom>
              <a:solidFill>
                <a:srgbClr val="FF1E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394" name="Oval 3271"/>
              <p:cNvSpPr>
                <a:spLocks noChangeArrowheads="1"/>
              </p:cNvSpPr>
              <p:nvPr/>
            </p:nvSpPr>
            <p:spPr bwMode="auto">
              <a:xfrm>
                <a:off x="858" y="2920"/>
                <a:ext cx="42" cy="42"/>
              </a:xfrm>
              <a:prstGeom prst="ellipse">
                <a:avLst/>
              </a:prstGeom>
              <a:solidFill>
                <a:srgbClr val="FF2D2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395" name="Oval 3272"/>
              <p:cNvSpPr>
                <a:spLocks noChangeArrowheads="1"/>
              </p:cNvSpPr>
              <p:nvPr/>
            </p:nvSpPr>
            <p:spPr bwMode="auto">
              <a:xfrm>
                <a:off x="858" y="2920"/>
                <a:ext cx="41" cy="41"/>
              </a:xfrm>
              <a:prstGeom prst="ellipse">
                <a:avLst/>
              </a:prstGeom>
              <a:solidFill>
                <a:srgbClr val="FF3B3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396" name="Oval 3273"/>
              <p:cNvSpPr>
                <a:spLocks noChangeArrowheads="1"/>
              </p:cNvSpPr>
              <p:nvPr/>
            </p:nvSpPr>
            <p:spPr bwMode="auto">
              <a:xfrm>
                <a:off x="858" y="2920"/>
                <a:ext cx="40" cy="40"/>
              </a:xfrm>
              <a:prstGeom prst="ellipse">
                <a:avLst/>
              </a:prstGeom>
              <a:solidFill>
                <a:srgbClr val="FF494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397" name="Oval 3274"/>
              <p:cNvSpPr>
                <a:spLocks noChangeArrowheads="1"/>
              </p:cNvSpPr>
              <p:nvPr/>
            </p:nvSpPr>
            <p:spPr bwMode="auto">
              <a:xfrm>
                <a:off x="859" y="2920"/>
                <a:ext cx="38" cy="39"/>
              </a:xfrm>
              <a:prstGeom prst="ellipse">
                <a:avLst/>
              </a:prstGeom>
              <a:solidFill>
                <a:srgbClr val="FF56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398" name="Oval 3275"/>
              <p:cNvSpPr>
                <a:spLocks noChangeArrowheads="1"/>
              </p:cNvSpPr>
              <p:nvPr/>
            </p:nvSpPr>
            <p:spPr bwMode="auto">
              <a:xfrm>
                <a:off x="859" y="2921"/>
                <a:ext cx="37" cy="37"/>
              </a:xfrm>
              <a:prstGeom prst="ellipse">
                <a:avLst/>
              </a:prstGeom>
              <a:solidFill>
                <a:srgbClr val="FF636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399" name="Oval 3276"/>
              <p:cNvSpPr>
                <a:spLocks noChangeArrowheads="1"/>
              </p:cNvSpPr>
              <p:nvPr/>
            </p:nvSpPr>
            <p:spPr bwMode="auto">
              <a:xfrm>
                <a:off x="859" y="2921"/>
                <a:ext cx="36" cy="36"/>
              </a:xfrm>
              <a:prstGeom prst="ellipse">
                <a:avLst/>
              </a:prstGeom>
              <a:solidFill>
                <a:srgbClr val="FF6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400" name="Oval 3277"/>
              <p:cNvSpPr>
                <a:spLocks noChangeArrowheads="1"/>
              </p:cNvSpPr>
              <p:nvPr/>
            </p:nvSpPr>
            <p:spPr bwMode="auto">
              <a:xfrm>
                <a:off x="859" y="2921"/>
                <a:ext cx="35" cy="35"/>
              </a:xfrm>
              <a:prstGeom prst="ellipse">
                <a:avLst/>
              </a:prstGeom>
              <a:solidFill>
                <a:srgbClr val="FF7B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401" name="Oval 3278"/>
              <p:cNvSpPr>
                <a:spLocks noChangeArrowheads="1"/>
              </p:cNvSpPr>
              <p:nvPr/>
            </p:nvSpPr>
            <p:spPr bwMode="auto">
              <a:xfrm>
                <a:off x="860" y="2921"/>
                <a:ext cx="33" cy="34"/>
              </a:xfrm>
              <a:prstGeom prst="ellipse">
                <a:avLst/>
              </a:prstGeom>
              <a:solidFill>
                <a:srgbClr val="FF868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402" name="Oval 3279"/>
              <p:cNvSpPr>
                <a:spLocks noChangeArrowheads="1"/>
              </p:cNvSpPr>
              <p:nvPr/>
            </p:nvSpPr>
            <p:spPr bwMode="auto">
              <a:xfrm>
                <a:off x="860" y="2922"/>
                <a:ext cx="32" cy="32"/>
              </a:xfrm>
              <a:prstGeom prst="ellipse">
                <a:avLst/>
              </a:prstGeom>
              <a:solidFill>
                <a:srgbClr val="FF91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403" name="Oval 3280"/>
              <p:cNvSpPr>
                <a:spLocks noChangeArrowheads="1"/>
              </p:cNvSpPr>
              <p:nvPr/>
            </p:nvSpPr>
            <p:spPr bwMode="auto">
              <a:xfrm>
                <a:off x="860" y="2922"/>
                <a:ext cx="31" cy="31"/>
              </a:xfrm>
              <a:prstGeom prst="ellipse">
                <a:avLst/>
              </a:prstGeom>
              <a:solidFill>
                <a:srgbClr val="FF9B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404" name="Oval 3281"/>
              <p:cNvSpPr>
                <a:spLocks noChangeArrowheads="1"/>
              </p:cNvSpPr>
              <p:nvPr/>
            </p:nvSpPr>
            <p:spPr bwMode="auto">
              <a:xfrm>
                <a:off x="860" y="2922"/>
                <a:ext cx="31" cy="30"/>
              </a:xfrm>
              <a:prstGeom prst="ellipse">
                <a:avLst/>
              </a:prstGeom>
              <a:solidFill>
                <a:srgbClr val="FFA5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405" name="Oval 3282"/>
              <p:cNvSpPr>
                <a:spLocks noChangeArrowheads="1"/>
              </p:cNvSpPr>
              <p:nvPr/>
            </p:nvSpPr>
            <p:spPr bwMode="auto">
              <a:xfrm>
                <a:off x="861" y="2923"/>
                <a:ext cx="28" cy="28"/>
              </a:xfrm>
              <a:prstGeom prst="ellipse">
                <a:avLst/>
              </a:prstGeom>
              <a:solidFill>
                <a:srgbClr val="FFAE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406" name="Oval 3283"/>
              <p:cNvSpPr>
                <a:spLocks noChangeArrowheads="1"/>
              </p:cNvSpPr>
              <p:nvPr/>
            </p:nvSpPr>
            <p:spPr bwMode="auto">
              <a:xfrm>
                <a:off x="861" y="2923"/>
                <a:ext cx="27" cy="27"/>
              </a:xfrm>
              <a:prstGeom prst="ellipse">
                <a:avLst/>
              </a:prstGeom>
              <a:solidFill>
                <a:srgbClr val="FFB7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407" name="Oval 3284"/>
              <p:cNvSpPr>
                <a:spLocks noChangeArrowheads="1"/>
              </p:cNvSpPr>
              <p:nvPr/>
            </p:nvSpPr>
            <p:spPr bwMode="auto">
              <a:xfrm>
                <a:off x="862" y="2923"/>
                <a:ext cx="25" cy="26"/>
              </a:xfrm>
              <a:prstGeom prst="ellipse">
                <a:avLst/>
              </a:prstGeom>
              <a:solidFill>
                <a:srgbClr val="F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408" name="Oval 3285"/>
              <p:cNvSpPr>
                <a:spLocks noChangeArrowheads="1"/>
              </p:cNvSpPr>
              <p:nvPr/>
            </p:nvSpPr>
            <p:spPr bwMode="auto">
              <a:xfrm>
                <a:off x="862" y="2923"/>
                <a:ext cx="24" cy="25"/>
              </a:xfrm>
              <a:prstGeom prst="ellipse">
                <a:avLst/>
              </a:prstGeom>
              <a:solidFill>
                <a:srgbClr val="FFC7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409" name="Oval 3286"/>
              <p:cNvSpPr>
                <a:spLocks noChangeArrowheads="1"/>
              </p:cNvSpPr>
              <p:nvPr/>
            </p:nvSpPr>
            <p:spPr bwMode="auto">
              <a:xfrm>
                <a:off x="862" y="2924"/>
                <a:ext cx="23" cy="23"/>
              </a:xfrm>
              <a:prstGeom prst="ellipse">
                <a:avLst/>
              </a:prstGeom>
              <a:solidFill>
                <a:srgbClr val="FFCE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410" name="Oval 3287"/>
              <p:cNvSpPr>
                <a:spLocks noChangeArrowheads="1"/>
              </p:cNvSpPr>
              <p:nvPr/>
            </p:nvSpPr>
            <p:spPr bwMode="auto">
              <a:xfrm>
                <a:off x="862" y="2924"/>
                <a:ext cx="22" cy="22"/>
              </a:xfrm>
              <a:prstGeom prst="ellipse">
                <a:avLst/>
              </a:prstGeom>
              <a:solidFill>
                <a:srgbClr val="FFD5D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411" name="Oval 3288"/>
              <p:cNvSpPr>
                <a:spLocks noChangeArrowheads="1"/>
              </p:cNvSpPr>
              <p:nvPr/>
            </p:nvSpPr>
            <p:spPr bwMode="auto">
              <a:xfrm>
                <a:off x="862" y="2924"/>
                <a:ext cx="21" cy="21"/>
              </a:xfrm>
              <a:prstGeom prst="ellipse">
                <a:avLst/>
              </a:prstGeom>
              <a:solidFill>
                <a:srgbClr val="F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412" name="Oval 3289"/>
              <p:cNvSpPr>
                <a:spLocks noChangeArrowheads="1"/>
              </p:cNvSpPr>
              <p:nvPr/>
            </p:nvSpPr>
            <p:spPr bwMode="auto">
              <a:xfrm>
                <a:off x="863" y="2924"/>
                <a:ext cx="20" cy="20"/>
              </a:xfrm>
              <a:prstGeom prst="ellipse">
                <a:avLst/>
              </a:prstGeom>
              <a:solidFill>
                <a:srgbClr val="FFE1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413" name="Oval 3290"/>
              <p:cNvSpPr>
                <a:spLocks noChangeArrowheads="1"/>
              </p:cNvSpPr>
              <p:nvPr/>
            </p:nvSpPr>
            <p:spPr bwMode="auto">
              <a:xfrm>
                <a:off x="863" y="2925"/>
                <a:ext cx="19" cy="18"/>
              </a:xfrm>
              <a:prstGeom prst="ellipse">
                <a:avLst/>
              </a:prstGeom>
              <a:solidFill>
                <a:srgbClr val="FF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414" name="Oval 3291"/>
              <p:cNvSpPr>
                <a:spLocks noChangeArrowheads="1"/>
              </p:cNvSpPr>
              <p:nvPr/>
            </p:nvSpPr>
            <p:spPr bwMode="auto">
              <a:xfrm>
                <a:off x="863" y="2925"/>
                <a:ext cx="17" cy="17"/>
              </a:xfrm>
              <a:prstGeom prst="ellipse">
                <a:avLst/>
              </a:prstGeom>
              <a:solidFill>
                <a:srgbClr val="FFEB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415" name="Oval 3292"/>
              <p:cNvSpPr>
                <a:spLocks noChangeArrowheads="1"/>
              </p:cNvSpPr>
              <p:nvPr/>
            </p:nvSpPr>
            <p:spPr bwMode="auto">
              <a:xfrm>
                <a:off x="864" y="2925"/>
                <a:ext cx="15" cy="16"/>
              </a:xfrm>
              <a:prstGeom prst="ellipse">
                <a:avLst/>
              </a:prstGeom>
              <a:solidFill>
                <a:srgbClr val="FFEF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416" name="Oval 3293"/>
              <p:cNvSpPr>
                <a:spLocks noChangeArrowheads="1"/>
              </p:cNvSpPr>
              <p:nvPr/>
            </p:nvSpPr>
            <p:spPr bwMode="auto">
              <a:xfrm>
                <a:off x="864" y="2925"/>
                <a:ext cx="15" cy="15"/>
              </a:xfrm>
              <a:prstGeom prst="ellipse">
                <a:avLst/>
              </a:prstGeom>
              <a:solidFill>
                <a:srgbClr val="FFF3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417" name="Oval 3294"/>
              <p:cNvSpPr>
                <a:spLocks noChangeArrowheads="1"/>
              </p:cNvSpPr>
              <p:nvPr/>
            </p:nvSpPr>
            <p:spPr bwMode="auto">
              <a:xfrm>
                <a:off x="864" y="2926"/>
                <a:ext cx="14" cy="13"/>
              </a:xfrm>
              <a:prstGeom prst="ellipse">
                <a:avLst/>
              </a:prstGeom>
              <a:solidFill>
                <a:srgbClr val="FFF6F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418" name="Oval 3295"/>
              <p:cNvSpPr>
                <a:spLocks noChangeArrowheads="1"/>
              </p:cNvSpPr>
              <p:nvPr/>
            </p:nvSpPr>
            <p:spPr bwMode="auto">
              <a:xfrm>
                <a:off x="864" y="2926"/>
                <a:ext cx="13" cy="12"/>
              </a:xfrm>
              <a:prstGeom prst="ellipse">
                <a:avLst/>
              </a:prstGeom>
              <a:solidFill>
                <a:srgbClr val="FFF9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419" name="Oval 3296"/>
              <p:cNvSpPr>
                <a:spLocks noChangeArrowheads="1"/>
              </p:cNvSpPr>
              <p:nvPr/>
            </p:nvSpPr>
            <p:spPr bwMode="auto">
              <a:xfrm>
                <a:off x="864" y="2926"/>
                <a:ext cx="11" cy="11"/>
              </a:xfrm>
              <a:prstGeom prst="ellipse">
                <a:avLst/>
              </a:prstGeom>
              <a:solidFill>
                <a:srgbClr val="FFFBF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420" name="Oval 3297"/>
              <p:cNvSpPr>
                <a:spLocks noChangeArrowheads="1"/>
              </p:cNvSpPr>
              <p:nvPr/>
            </p:nvSpPr>
            <p:spPr bwMode="auto">
              <a:xfrm>
                <a:off x="865" y="2927"/>
                <a:ext cx="10" cy="9"/>
              </a:xfrm>
              <a:prstGeom prst="ellipse">
                <a:avLst/>
              </a:prstGeom>
              <a:solidFill>
                <a:srgbClr val="FFFD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421" name="Oval 3298"/>
              <p:cNvSpPr>
                <a:spLocks noChangeArrowheads="1"/>
              </p:cNvSpPr>
              <p:nvPr/>
            </p:nvSpPr>
            <p:spPr bwMode="auto">
              <a:xfrm>
                <a:off x="865" y="2927"/>
                <a:ext cx="9" cy="8"/>
              </a:xfrm>
              <a:prstGeom prst="ellipse">
                <a:avLst/>
              </a:prstGeom>
              <a:solidFill>
                <a:srgbClr val="FFFEF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422" name="Oval 3299"/>
              <p:cNvSpPr>
                <a:spLocks noChangeArrowheads="1"/>
              </p:cNvSpPr>
              <p:nvPr/>
            </p:nvSpPr>
            <p:spPr bwMode="auto">
              <a:xfrm>
                <a:off x="865" y="2927"/>
                <a:ext cx="8" cy="7"/>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423" name="Oval 3300"/>
              <p:cNvSpPr>
                <a:spLocks noChangeArrowheads="1"/>
              </p:cNvSpPr>
              <p:nvPr/>
            </p:nvSpPr>
            <p:spPr bwMode="auto">
              <a:xfrm>
                <a:off x="857" y="2919"/>
                <a:ext cx="46" cy="45"/>
              </a:xfrm>
              <a:prstGeom prst="ellipse">
                <a:avLst/>
              </a:prstGeom>
              <a:noFill/>
              <a:ln w="31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CH">
                  <a:solidFill>
                    <a:srgbClr val="000000"/>
                  </a:solidFill>
                </a:endParaRPr>
              </a:p>
            </p:txBody>
          </p:sp>
          <p:sp>
            <p:nvSpPr>
              <p:cNvPr id="41424" name="Oval 3301"/>
              <p:cNvSpPr>
                <a:spLocks noChangeArrowheads="1"/>
              </p:cNvSpPr>
              <p:nvPr/>
            </p:nvSpPr>
            <p:spPr bwMode="auto">
              <a:xfrm>
                <a:off x="979" y="2919"/>
                <a:ext cx="45" cy="4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425" name="Oval 3302"/>
              <p:cNvSpPr>
                <a:spLocks noChangeArrowheads="1"/>
              </p:cNvSpPr>
              <p:nvPr/>
            </p:nvSpPr>
            <p:spPr bwMode="auto">
              <a:xfrm>
                <a:off x="979" y="2919"/>
                <a:ext cx="45" cy="45"/>
              </a:xfrm>
              <a:prstGeom prst="ellipse">
                <a:avLst/>
              </a:prstGeom>
              <a:solidFill>
                <a:srgbClr val="FF0F0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426" name="Oval 3303"/>
              <p:cNvSpPr>
                <a:spLocks noChangeArrowheads="1"/>
              </p:cNvSpPr>
              <p:nvPr/>
            </p:nvSpPr>
            <p:spPr bwMode="auto">
              <a:xfrm>
                <a:off x="979" y="2919"/>
                <a:ext cx="44" cy="44"/>
              </a:xfrm>
              <a:prstGeom prst="ellipse">
                <a:avLst/>
              </a:prstGeom>
              <a:solidFill>
                <a:srgbClr val="FF1E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427" name="Oval 3304"/>
              <p:cNvSpPr>
                <a:spLocks noChangeArrowheads="1"/>
              </p:cNvSpPr>
              <p:nvPr/>
            </p:nvSpPr>
            <p:spPr bwMode="auto">
              <a:xfrm>
                <a:off x="979" y="2920"/>
                <a:ext cx="43" cy="42"/>
              </a:xfrm>
              <a:prstGeom prst="ellipse">
                <a:avLst/>
              </a:prstGeom>
              <a:solidFill>
                <a:srgbClr val="FF2D2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428" name="Oval 3305"/>
              <p:cNvSpPr>
                <a:spLocks noChangeArrowheads="1"/>
              </p:cNvSpPr>
              <p:nvPr/>
            </p:nvSpPr>
            <p:spPr bwMode="auto">
              <a:xfrm>
                <a:off x="980" y="2920"/>
                <a:ext cx="41" cy="41"/>
              </a:xfrm>
              <a:prstGeom prst="ellipse">
                <a:avLst/>
              </a:prstGeom>
              <a:solidFill>
                <a:srgbClr val="FF3B3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429" name="Oval 3306"/>
              <p:cNvSpPr>
                <a:spLocks noChangeArrowheads="1"/>
              </p:cNvSpPr>
              <p:nvPr/>
            </p:nvSpPr>
            <p:spPr bwMode="auto">
              <a:xfrm>
                <a:off x="980" y="2920"/>
                <a:ext cx="40" cy="40"/>
              </a:xfrm>
              <a:prstGeom prst="ellipse">
                <a:avLst/>
              </a:prstGeom>
              <a:solidFill>
                <a:srgbClr val="FF494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430" name="Oval 3307"/>
              <p:cNvSpPr>
                <a:spLocks noChangeArrowheads="1"/>
              </p:cNvSpPr>
              <p:nvPr/>
            </p:nvSpPr>
            <p:spPr bwMode="auto">
              <a:xfrm>
                <a:off x="980" y="2920"/>
                <a:ext cx="39" cy="39"/>
              </a:xfrm>
              <a:prstGeom prst="ellipse">
                <a:avLst/>
              </a:prstGeom>
              <a:solidFill>
                <a:srgbClr val="FF56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431" name="Oval 3308"/>
              <p:cNvSpPr>
                <a:spLocks noChangeArrowheads="1"/>
              </p:cNvSpPr>
              <p:nvPr/>
            </p:nvSpPr>
            <p:spPr bwMode="auto">
              <a:xfrm>
                <a:off x="980" y="2921"/>
                <a:ext cx="38" cy="37"/>
              </a:xfrm>
              <a:prstGeom prst="ellipse">
                <a:avLst/>
              </a:prstGeom>
              <a:solidFill>
                <a:srgbClr val="FF636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432" name="Oval 3309"/>
              <p:cNvSpPr>
                <a:spLocks noChangeArrowheads="1"/>
              </p:cNvSpPr>
              <p:nvPr/>
            </p:nvSpPr>
            <p:spPr bwMode="auto">
              <a:xfrm>
                <a:off x="981" y="2921"/>
                <a:ext cx="36" cy="36"/>
              </a:xfrm>
              <a:prstGeom prst="ellipse">
                <a:avLst/>
              </a:prstGeom>
              <a:solidFill>
                <a:srgbClr val="FF6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433" name="Oval 3310"/>
              <p:cNvSpPr>
                <a:spLocks noChangeArrowheads="1"/>
              </p:cNvSpPr>
              <p:nvPr/>
            </p:nvSpPr>
            <p:spPr bwMode="auto">
              <a:xfrm>
                <a:off x="981" y="2921"/>
                <a:ext cx="35" cy="35"/>
              </a:xfrm>
              <a:prstGeom prst="ellipse">
                <a:avLst/>
              </a:prstGeom>
              <a:solidFill>
                <a:srgbClr val="FF7B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434" name="Oval 3311"/>
              <p:cNvSpPr>
                <a:spLocks noChangeArrowheads="1"/>
              </p:cNvSpPr>
              <p:nvPr/>
            </p:nvSpPr>
            <p:spPr bwMode="auto">
              <a:xfrm>
                <a:off x="981" y="2921"/>
                <a:ext cx="34" cy="34"/>
              </a:xfrm>
              <a:prstGeom prst="ellipse">
                <a:avLst/>
              </a:prstGeom>
              <a:solidFill>
                <a:srgbClr val="FF868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435" name="Oval 3312"/>
              <p:cNvSpPr>
                <a:spLocks noChangeArrowheads="1"/>
              </p:cNvSpPr>
              <p:nvPr/>
            </p:nvSpPr>
            <p:spPr bwMode="auto">
              <a:xfrm>
                <a:off x="982" y="2922"/>
                <a:ext cx="32" cy="32"/>
              </a:xfrm>
              <a:prstGeom prst="ellipse">
                <a:avLst/>
              </a:prstGeom>
              <a:solidFill>
                <a:srgbClr val="FF91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436" name="Oval 3313"/>
              <p:cNvSpPr>
                <a:spLocks noChangeArrowheads="1"/>
              </p:cNvSpPr>
              <p:nvPr/>
            </p:nvSpPr>
            <p:spPr bwMode="auto">
              <a:xfrm>
                <a:off x="982" y="2922"/>
                <a:ext cx="31" cy="31"/>
              </a:xfrm>
              <a:prstGeom prst="ellipse">
                <a:avLst/>
              </a:prstGeom>
              <a:solidFill>
                <a:srgbClr val="FF9B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437" name="Oval 3314"/>
              <p:cNvSpPr>
                <a:spLocks noChangeArrowheads="1"/>
              </p:cNvSpPr>
              <p:nvPr/>
            </p:nvSpPr>
            <p:spPr bwMode="auto">
              <a:xfrm>
                <a:off x="982" y="2922"/>
                <a:ext cx="30" cy="30"/>
              </a:xfrm>
              <a:prstGeom prst="ellipse">
                <a:avLst/>
              </a:prstGeom>
              <a:solidFill>
                <a:srgbClr val="FFA5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438" name="Oval 3315"/>
              <p:cNvSpPr>
                <a:spLocks noChangeArrowheads="1"/>
              </p:cNvSpPr>
              <p:nvPr/>
            </p:nvSpPr>
            <p:spPr bwMode="auto">
              <a:xfrm>
                <a:off x="982" y="2923"/>
                <a:ext cx="29" cy="28"/>
              </a:xfrm>
              <a:prstGeom prst="ellipse">
                <a:avLst/>
              </a:prstGeom>
              <a:solidFill>
                <a:srgbClr val="FFAE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439" name="Oval 3316"/>
              <p:cNvSpPr>
                <a:spLocks noChangeArrowheads="1"/>
              </p:cNvSpPr>
              <p:nvPr/>
            </p:nvSpPr>
            <p:spPr bwMode="auto">
              <a:xfrm>
                <a:off x="982" y="2923"/>
                <a:ext cx="28" cy="27"/>
              </a:xfrm>
              <a:prstGeom prst="ellipse">
                <a:avLst/>
              </a:prstGeom>
              <a:solidFill>
                <a:srgbClr val="FFB7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440" name="Oval 3317"/>
              <p:cNvSpPr>
                <a:spLocks noChangeArrowheads="1"/>
              </p:cNvSpPr>
              <p:nvPr/>
            </p:nvSpPr>
            <p:spPr bwMode="auto">
              <a:xfrm>
                <a:off x="983" y="2923"/>
                <a:ext cx="26" cy="26"/>
              </a:xfrm>
              <a:prstGeom prst="ellipse">
                <a:avLst/>
              </a:prstGeom>
              <a:solidFill>
                <a:srgbClr val="F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441" name="Oval 3318"/>
              <p:cNvSpPr>
                <a:spLocks noChangeArrowheads="1"/>
              </p:cNvSpPr>
              <p:nvPr/>
            </p:nvSpPr>
            <p:spPr bwMode="auto">
              <a:xfrm>
                <a:off x="983" y="2923"/>
                <a:ext cx="25" cy="25"/>
              </a:xfrm>
              <a:prstGeom prst="ellipse">
                <a:avLst/>
              </a:prstGeom>
              <a:solidFill>
                <a:srgbClr val="FFC7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442" name="Oval 3319"/>
              <p:cNvSpPr>
                <a:spLocks noChangeArrowheads="1"/>
              </p:cNvSpPr>
              <p:nvPr/>
            </p:nvSpPr>
            <p:spPr bwMode="auto">
              <a:xfrm>
                <a:off x="983" y="2924"/>
                <a:ext cx="24" cy="23"/>
              </a:xfrm>
              <a:prstGeom prst="ellipse">
                <a:avLst/>
              </a:prstGeom>
              <a:solidFill>
                <a:srgbClr val="FFCE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443" name="Oval 3320"/>
              <p:cNvSpPr>
                <a:spLocks noChangeArrowheads="1"/>
              </p:cNvSpPr>
              <p:nvPr/>
            </p:nvSpPr>
            <p:spPr bwMode="auto">
              <a:xfrm>
                <a:off x="984" y="2924"/>
                <a:ext cx="22" cy="22"/>
              </a:xfrm>
              <a:prstGeom prst="ellipse">
                <a:avLst/>
              </a:prstGeom>
              <a:solidFill>
                <a:srgbClr val="FFD5D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444" name="Oval 3321"/>
              <p:cNvSpPr>
                <a:spLocks noChangeArrowheads="1"/>
              </p:cNvSpPr>
              <p:nvPr/>
            </p:nvSpPr>
            <p:spPr bwMode="auto">
              <a:xfrm>
                <a:off x="984" y="2924"/>
                <a:ext cx="21" cy="21"/>
              </a:xfrm>
              <a:prstGeom prst="ellipse">
                <a:avLst/>
              </a:prstGeom>
              <a:solidFill>
                <a:srgbClr val="F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445" name="Oval 3322"/>
              <p:cNvSpPr>
                <a:spLocks noChangeArrowheads="1"/>
              </p:cNvSpPr>
              <p:nvPr/>
            </p:nvSpPr>
            <p:spPr bwMode="auto">
              <a:xfrm>
                <a:off x="984" y="2924"/>
                <a:ext cx="20" cy="20"/>
              </a:xfrm>
              <a:prstGeom prst="ellipse">
                <a:avLst/>
              </a:prstGeom>
              <a:solidFill>
                <a:srgbClr val="FFE1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446" name="Oval 3323"/>
              <p:cNvSpPr>
                <a:spLocks noChangeArrowheads="1"/>
              </p:cNvSpPr>
              <p:nvPr/>
            </p:nvSpPr>
            <p:spPr bwMode="auto">
              <a:xfrm>
                <a:off x="985" y="2925"/>
                <a:ext cx="18" cy="18"/>
              </a:xfrm>
              <a:prstGeom prst="ellipse">
                <a:avLst/>
              </a:prstGeom>
              <a:solidFill>
                <a:srgbClr val="FF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447" name="Oval 3324"/>
              <p:cNvSpPr>
                <a:spLocks noChangeArrowheads="1"/>
              </p:cNvSpPr>
              <p:nvPr/>
            </p:nvSpPr>
            <p:spPr bwMode="auto">
              <a:xfrm>
                <a:off x="985" y="2925"/>
                <a:ext cx="17" cy="17"/>
              </a:xfrm>
              <a:prstGeom prst="ellipse">
                <a:avLst/>
              </a:prstGeom>
              <a:solidFill>
                <a:srgbClr val="FFEB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448" name="Oval 3325"/>
              <p:cNvSpPr>
                <a:spLocks noChangeArrowheads="1"/>
              </p:cNvSpPr>
              <p:nvPr/>
            </p:nvSpPr>
            <p:spPr bwMode="auto">
              <a:xfrm>
                <a:off x="985" y="2925"/>
                <a:ext cx="16" cy="16"/>
              </a:xfrm>
              <a:prstGeom prst="ellipse">
                <a:avLst/>
              </a:prstGeom>
              <a:solidFill>
                <a:srgbClr val="FFEF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449" name="Oval 3326"/>
              <p:cNvSpPr>
                <a:spLocks noChangeArrowheads="1"/>
              </p:cNvSpPr>
              <p:nvPr/>
            </p:nvSpPr>
            <p:spPr bwMode="auto">
              <a:xfrm>
                <a:off x="985" y="2925"/>
                <a:ext cx="15" cy="15"/>
              </a:xfrm>
              <a:prstGeom prst="ellipse">
                <a:avLst/>
              </a:prstGeom>
              <a:solidFill>
                <a:srgbClr val="FFF3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450" name="Oval 3327"/>
              <p:cNvSpPr>
                <a:spLocks noChangeArrowheads="1"/>
              </p:cNvSpPr>
              <p:nvPr/>
            </p:nvSpPr>
            <p:spPr bwMode="auto">
              <a:xfrm>
                <a:off x="985" y="2926"/>
                <a:ext cx="14" cy="13"/>
              </a:xfrm>
              <a:prstGeom prst="ellipse">
                <a:avLst/>
              </a:prstGeom>
              <a:solidFill>
                <a:srgbClr val="FFF6F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451" name="Oval 3328"/>
              <p:cNvSpPr>
                <a:spLocks noChangeArrowheads="1"/>
              </p:cNvSpPr>
              <p:nvPr/>
            </p:nvSpPr>
            <p:spPr bwMode="auto">
              <a:xfrm>
                <a:off x="986" y="2926"/>
                <a:ext cx="12" cy="12"/>
              </a:xfrm>
              <a:prstGeom prst="ellipse">
                <a:avLst/>
              </a:prstGeom>
              <a:solidFill>
                <a:srgbClr val="FFF9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452" name="Oval 3329"/>
              <p:cNvSpPr>
                <a:spLocks noChangeArrowheads="1"/>
              </p:cNvSpPr>
              <p:nvPr/>
            </p:nvSpPr>
            <p:spPr bwMode="auto">
              <a:xfrm>
                <a:off x="986" y="2926"/>
                <a:ext cx="11" cy="11"/>
              </a:xfrm>
              <a:prstGeom prst="ellipse">
                <a:avLst/>
              </a:prstGeom>
              <a:solidFill>
                <a:srgbClr val="FFFBF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453" name="Oval 3330"/>
              <p:cNvSpPr>
                <a:spLocks noChangeArrowheads="1"/>
              </p:cNvSpPr>
              <p:nvPr/>
            </p:nvSpPr>
            <p:spPr bwMode="auto">
              <a:xfrm>
                <a:off x="986" y="2927"/>
                <a:ext cx="10" cy="9"/>
              </a:xfrm>
              <a:prstGeom prst="ellipse">
                <a:avLst/>
              </a:prstGeom>
              <a:solidFill>
                <a:srgbClr val="FFFD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454" name="Oval 3331"/>
              <p:cNvSpPr>
                <a:spLocks noChangeArrowheads="1"/>
              </p:cNvSpPr>
              <p:nvPr/>
            </p:nvSpPr>
            <p:spPr bwMode="auto">
              <a:xfrm>
                <a:off x="987" y="2927"/>
                <a:ext cx="8" cy="8"/>
              </a:xfrm>
              <a:prstGeom prst="ellipse">
                <a:avLst/>
              </a:prstGeom>
              <a:solidFill>
                <a:srgbClr val="FFFEF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455" name="Oval 3332"/>
              <p:cNvSpPr>
                <a:spLocks noChangeArrowheads="1"/>
              </p:cNvSpPr>
              <p:nvPr/>
            </p:nvSpPr>
            <p:spPr bwMode="auto">
              <a:xfrm>
                <a:off x="987" y="2927"/>
                <a:ext cx="7" cy="7"/>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456" name="Oval 3333"/>
              <p:cNvSpPr>
                <a:spLocks noChangeArrowheads="1"/>
              </p:cNvSpPr>
              <p:nvPr/>
            </p:nvSpPr>
            <p:spPr bwMode="auto">
              <a:xfrm>
                <a:off x="979" y="2919"/>
                <a:ext cx="45" cy="45"/>
              </a:xfrm>
              <a:prstGeom prst="ellipse">
                <a:avLst/>
              </a:prstGeom>
              <a:noFill/>
              <a:ln w="31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CH">
                  <a:solidFill>
                    <a:srgbClr val="000000"/>
                  </a:solidFill>
                </a:endParaRPr>
              </a:p>
            </p:txBody>
          </p:sp>
          <p:sp>
            <p:nvSpPr>
              <p:cNvPr id="41457" name="Oval 3334"/>
              <p:cNvSpPr>
                <a:spLocks noChangeArrowheads="1"/>
              </p:cNvSpPr>
              <p:nvPr/>
            </p:nvSpPr>
            <p:spPr bwMode="auto">
              <a:xfrm>
                <a:off x="1100" y="2919"/>
                <a:ext cx="46" cy="4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458" name="Oval 3335"/>
              <p:cNvSpPr>
                <a:spLocks noChangeArrowheads="1"/>
              </p:cNvSpPr>
              <p:nvPr/>
            </p:nvSpPr>
            <p:spPr bwMode="auto">
              <a:xfrm>
                <a:off x="1100" y="2919"/>
                <a:ext cx="45" cy="45"/>
              </a:xfrm>
              <a:prstGeom prst="ellipse">
                <a:avLst/>
              </a:prstGeom>
              <a:solidFill>
                <a:srgbClr val="FF0F0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459" name="Oval 3336"/>
              <p:cNvSpPr>
                <a:spLocks noChangeArrowheads="1"/>
              </p:cNvSpPr>
              <p:nvPr/>
            </p:nvSpPr>
            <p:spPr bwMode="auto">
              <a:xfrm>
                <a:off x="1100" y="2919"/>
                <a:ext cx="44" cy="44"/>
              </a:xfrm>
              <a:prstGeom prst="ellipse">
                <a:avLst/>
              </a:prstGeom>
              <a:solidFill>
                <a:srgbClr val="FF1E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460" name="Oval 3337"/>
              <p:cNvSpPr>
                <a:spLocks noChangeArrowheads="1"/>
              </p:cNvSpPr>
              <p:nvPr/>
            </p:nvSpPr>
            <p:spPr bwMode="auto">
              <a:xfrm>
                <a:off x="1101" y="2920"/>
                <a:ext cx="42" cy="42"/>
              </a:xfrm>
              <a:prstGeom prst="ellipse">
                <a:avLst/>
              </a:prstGeom>
              <a:solidFill>
                <a:srgbClr val="FF2D2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461" name="Oval 3338"/>
              <p:cNvSpPr>
                <a:spLocks noChangeArrowheads="1"/>
              </p:cNvSpPr>
              <p:nvPr/>
            </p:nvSpPr>
            <p:spPr bwMode="auto">
              <a:xfrm>
                <a:off x="1101" y="2920"/>
                <a:ext cx="41" cy="41"/>
              </a:xfrm>
              <a:prstGeom prst="ellipse">
                <a:avLst/>
              </a:prstGeom>
              <a:solidFill>
                <a:srgbClr val="FF3B3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462" name="Oval 3339"/>
              <p:cNvSpPr>
                <a:spLocks noChangeArrowheads="1"/>
              </p:cNvSpPr>
              <p:nvPr/>
            </p:nvSpPr>
            <p:spPr bwMode="auto">
              <a:xfrm>
                <a:off x="1101" y="2920"/>
                <a:ext cx="40" cy="40"/>
              </a:xfrm>
              <a:prstGeom prst="ellipse">
                <a:avLst/>
              </a:prstGeom>
              <a:solidFill>
                <a:srgbClr val="FF494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463" name="Oval 3340"/>
              <p:cNvSpPr>
                <a:spLocks noChangeArrowheads="1"/>
              </p:cNvSpPr>
              <p:nvPr/>
            </p:nvSpPr>
            <p:spPr bwMode="auto">
              <a:xfrm>
                <a:off x="1101" y="2920"/>
                <a:ext cx="39" cy="39"/>
              </a:xfrm>
              <a:prstGeom prst="ellipse">
                <a:avLst/>
              </a:prstGeom>
              <a:solidFill>
                <a:srgbClr val="FF56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464" name="Oval 3341"/>
              <p:cNvSpPr>
                <a:spLocks noChangeArrowheads="1"/>
              </p:cNvSpPr>
              <p:nvPr/>
            </p:nvSpPr>
            <p:spPr bwMode="auto">
              <a:xfrm>
                <a:off x="1102" y="2921"/>
                <a:ext cx="37" cy="37"/>
              </a:xfrm>
              <a:prstGeom prst="ellipse">
                <a:avLst/>
              </a:prstGeom>
              <a:solidFill>
                <a:srgbClr val="FF636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465" name="Oval 3342"/>
              <p:cNvSpPr>
                <a:spLocks noChangeArrowheads="1"/>
              </p:cNvSpPr>
              <p:nvPr/>
            </p:nvSpPr>
            <p:spPr bwMode="auto">
              <a:xfrm>
                <a:off x="1102" y="2921"/>
                <a:ext cx="36" cy="36"/>
              </a:xfrm>
              <a:prstGeom prst="ellipse">
                <a:avLst/>
              </a:prstGeom>
              <a:solidFill>
                <a:srgbClr val="FF6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466" name="Oval 3343"/>
              <p:cNvSpPr>
                <a:spLocks noChangeArrowheads="1"/>
              </p:cNvSpPr>
              <p:nvPr/>
            </p:nvSpPr>
            <p:spPr bwMode="auto">
              <a:xfrm>
                <a:off x="1102" y="2921"/>
                <a:ext cx="35" cy="35"/>
              </a:xfrm>
              <a:prstGeom prst="ellipse">
                <a:avLst/>
              </a:prstGeom>
              <a:solidFill>
                <a:srgbClr val="FF7B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467" name="Oval 3344"/>
              <p:cNvSpPr>
                <a:spLocks noChangeArrowheads="1"/>
              </p:cNvSpPr>
              <p:nvPr/>
            </p:nvSpPr>
            <p:spPr bwMode="auto">
              <a:xfrm>
                <a:off x="1102" y="2921"/>
                <a:ext cx="34" cy="34"/>
              </a:xfrm>
              <a:prstGeom prst="ellipse">
                <a:avLst/>
              </a:prstGeom>
              <a:solidFill>
                <a:srgbClr val="FF868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468" name="Oval 3345"/>
              <p:cNvSpPr>
                <a:spLocks noChangeArrowheads="1"/>
              </p:cNvSpPr>
              <p:nvPr/>
            </p:nvSpPr>
            <p:spPr bwMode="auto">
              <a:xfrm>
                <a:off x="1103" y="2922"/>
                <a:ext cx="32" cy="32"/>
              </a:xfrm>
              <a:prstGeom prst="ellipse">
                <a:avLst/>
              </a:prstGeom>
              <a:solidFill>
                <a:srgbClr val="FF91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469" name="Oval 3346"/>
              <p:cNvSpPr>
                <a:spLocks noChangeArrowheads="1"/>
              </p:cNvSpPr>
              <p:nvPr/>
            </p:nvSpPr>
            <p:spPr bwMode="auto">
              <a:xfrm>
                <a:off x="1103" y="2922"/>
                <a:ext cx="31" cy="31"/>
              </a:xfrm>
              <a:prstGeom prst="ellipse">
                <a:avLst/>
              </a:prstGeom>
              <a:solidFill>
                <a:srgbClr val="FF9B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470" name="Oval 3347"/>
              <p:cNvSpPr>
                <a:spLocks noChangeArrowheads="1"/>
              </p:cNvSpPr>
              <p:nvPr/>
            </p:nvSpPr>
            <p:spPr bwMode="auto">
              <a:xfrm>
                <a:off x="1103" y="2922"/>
                <a:ext cx="30" cy="30"/>
              </a:xfrm>
              <a:prstGeom prst="ellipse">
                <a:avLst/>
              </a:prstGeom>
              <a:solidFill>
                <a:srgbClr val="FFA5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471" name="Oval 3348"/>
              <p:cNvSpPr>
                <a:spLocks noChangeArrowheads="1"/>
              </p:cNvSpPr>
              <p:nvPr/>
            </p:nvSpPr>
            <p:spPr bwMode="auto">
              <a:xfrm>
                <a:off x="1103" y="2923"/>
                <a:ext cx="29" cy="28"/>
              </a:xfrm>
              <a:prstGeom prst="ellipse">
                <a:avLst/>
              </a:prstGeom>
              <a:solidFill>
                <a:srgbClr val="FFAE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472" name="Oval 3349"/>
              <p:cNvSpPr>
                <a:spLocks noChangeArrowheads="1"/>
              </p:cNvSpPr>
              <p:nvPr/>
            </p:nvSpPr>
            <p:spPr bwMode="auto">
              <a:xfrm>
                <a:off x="1104" y="2923"/>
                <a:ext cx="27" cy="27"/>
              </a:xfrm>
              <a:prstGeom prst="ellipse">
                <a:avLst/>
              </a:prstGeom>
              <a:solidFill>
                <a:srgbClr val="FFB7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473" name="Oval 3350"/>
              <p:cNvSpPr>
                <a:spLocks noChangeArrowheads="1"/>
              </p:cNvSpPr>
              <p:nvPr/>
            </p:nvSpPr>
            <p:spPr bwMode="auto">
              <a:xfrm>
                <a:off x="1104" y="2923"/>
                <a:ext cx="26" cy="26"/>
              </a:xfrm>
              <a:prstGeom prst="ellipse">
                <a:avLst/>
              </a:prstGeom>
              <a:solidFill>
                <a:srgbClr val="F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474" name="Oval 3351"/>
              <p:cNvSpPr>
                <a:spLocks noChangeArrowheads="1"/>
              </p:cNvSpPr>
              <p:nvPr/>
            </p:nvSpPr>
            <p:spPr bwMode="auto">
              <a:xfrm>
                <a:off x="1104" y="2923"/>
                <a:ext cx="25" cy="25"/>
              </a:xfrm>
              <a:prstGeom prst="ellipse">
                <a:avLst/>
              </a:prstGeom>
              <a:solidFill>
                <a:srgbClr val="FFC7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475" name="Oval 3352"/>
              <p:cNvSpPr>
                <a:spLocks noChangeArrowheads="1"/>
              </p:cNvSpPr>
              <p:nvPr/>
            </p:nvSpPr>
            <p:spPr bwMode="auto">
              <a:xfrm>
                <a:off x="1105" y="2924"/>
                <a:ext cx="23" cy="23"/>
              </a:xfrm>
              <a:prstGeom prst="ellipse">
                <a:avLst/>
              </a:prstGeom>
              <a:solidFill>
                <a:srgbClr val="FFCE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476" name="Oval 3353"/>
              <p:cNvSpPr>
                <a:spLocks noChangeArrowheads="1"/>
              </p:cNvSpPr>
              <p:nvPr/>
            </p:nvSpPr>
            <p:spPr bwMode="auto">
              <a:xfrm>
                <a:off x="1105" y="2924"/>
                <a:ext cx="22" cy="22"/>
              </a:xfrm>
              <a:prstGeom prst="ellipse">
                <a:avLst/>
              </a:prstGeom>
              <a:solidFill>
                <a:srgbClr val="FFD5D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477" name="Oval 3354"/>
              <p:cNvSpPr>
                <a:spLocks noChangeArrowheads="1"/>
              </p:cNvSpPr>
              <p:nvPr/>
            </p:nvSpPr>
            <p:spPr bwMode="auto">
              <a:xfrm>
                <a:off x="1105" y="2924"/>
                <a:ext cx="21" cy="21"/>
              </a:xfrm>
              <a:prstGeom prst="ellipse">
                <a:avLst/>
              </a:prstGeom>
              <a:solidFill>
                <a:srgbClr val="F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478" name="Oval 3355"/>
              <p:cNvSpPr>
                <a:spLocks noChangeArrowheads="1"/>
              </p:cNvSpPr>
              <p:nvPr/>
            </p:nvSpPr>
            <p:spPr bwMode="auto">
              <a:xfrm>
                <a:off x="1105" y="2924"/>
                <a:ext cx="20" cy="20"/>
              </a:xfrm>
              <a:prstGeom prst="ellipse">
                <a:avLst/>
              </a:prstGeom>
              <a:solidFill>
                <a:srgbClr val="FFE1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479" name="Oval 3356"/>
              <p:cNvSpPr>
                <a:spLocks noChangeArrowheads="1"/>
              </p:cNvSpPr>
              <p:nvPr/>
            </p:nvSpPr>
            <p:spPr bwMode="auto">
              <a:xfrm>
                <a:off x="1106" y="2925"/>
                <a:ext cx="18" cy="18"/>
              </a:xfrm>
              <a:prstGeom prst="ellipse">
                <a:avLst/>
              </a:prstGeom>
              <a:solidFill>
                <a:srgbClr val="FF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480" name="Oval 3357"/>
              <p:cNvSpPr>
                <a:spLocks noChangeArrowheads="1"/>
              </p:cNvSpPr>
              <p:nvPr/>
            </p:nvSpPr>
            <p:spPr bwMode="auto">
              <a:xfrm>
                <a:off x="1106" y="2925"/>
                <a:ext cx="17" cy="17"/>
              </a:xfrm>
              <a:prstGeom prst="ellipse">
                <a:avLst/>
              </a:prstGeom>
              <a:solidFill>
                <a:srgbClr val="FFEB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481" name="Oval 3358"/>
              <p:cNvSpPr>
                <a:spLocks noChangeArrowheads="1"/>
              </p:cNvSpPr>
              <p:nvPr/>
            </p:nvSpPr>
            <p:spPr bwMode="auto">
              <a:xfrm>
                <a:off x="1106" y="2925"/>
                <a:ext cx="16" cy="16"/>
              </a:xfrm>
              <a:prstGeom prst="ellipse">
                <a:avLst/>
              </a:prstGeom>
              <a:solidFill>
                <a:srgbClr val="FFEF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482" name="Oval 3359"/>
              <p:cNvSpPr>
                <a:spLocks noChangeArrowheads="1"/>
              </p:cNvSpPr>
              <p:nvPr/>
            </p:nvSpPr>
            <p:spPr bwMode="auto">
              <a:xfrm>
                <a:off x="1107" y="2925"/>
                <a:ext cx="14" cy="15"/>
              </a:xfrm>
              <a:prstGeom prst="ellipse">
                <a:avLst/>
              </a:prstGeom>
              <a:solidFill>
                <a:srgbClr val="FFF3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483" name="Oval 3360"/>
              <p:cNvSpPr>
                <a:spLocks noChangeArrowheads="1"/>
              </p:cNvSpPr>
              <p:nvPr/>
            </p:nvSpPr>
            <p:spPr bwMode="auto">
              <a:xfrm>
                <a:off x="1107" y="2926"/>
                <a:ext cx="13" cy="13"/>
              </a:xfrm>
              <a:prstGeom prst="ellipse">
                <a:avLst/>
              </a:prstGeom>
              <a:solidFill>
                <a:srgbClr val="FFF6F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484" name="Oval 3361"/>
              <p:cNvSpPr>
                <a:spLocks noChangeArrowheads="1"/>
              </p:cNvSpPr>
              <p:nvPr/>
            </p:nvSpPr>
            <p:spPr bwMode="auto">
              <a:xfrm>
                <a:off x="1107" y="2926"/>
                <a:ext cx="12" cy="12"/>
              </a:xfrm>
              <a:prstGeom prst="ellipse">
                <a:avLst/>
              </a:prstGeom>
              <a:solidFill>
                <a:srgbClr val="FFF9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485" name="Oval 3362"/>
              <p:cNvSpPr>
                <a:spLocks noChangeArrowheads="1"/>
              </p:cNvSpPr>
              <p:nvPr/>
            </p:nvSpPr>
            <p:spPr bwMode="auto">
              <a:xfrm>
                <a:off x="1107" y="2926"/>
                <a:ext cx="11" cy="11"/>
              </a:xfrm>
              <a:prstGeom prst="ellipse">
                <a:avLst/>
              </a:prstGeom>
              <a:solidFill>
                <a:srgbClr val="FFFBF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486" name="Oval 3363"/>
              <p:cNvSpPr>
                <a:spLocks noChangeArrowheads="1"/>
              </p:cNvSpPr>
              <p:nvPr/>
            </p:nvSpPr>
            <p:spPr bwMode="auto">
              <a:xfrm>
                <a:off x="1107" y="2927"/>
                <a:ext cx="10" cy="9"/>
              </a:xfrm>
              <a:prstGeom prst="ellipse">
                <a:avLst/>
              </a:prstGeom>
              <a:solidFill>
                <a:srgbClr val="FFFD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487" name="Oval 3364"/>
              <p:cNvSpPr>
                <a:spLocks noChangeArrowheads="1"/>
              </p:cNvSpPr>
              <p:nvPr/>
            </p:nvSpPr>
            <p:spPr bwMode="auto">
              <a:xfrm>
                <a:off x="1108" y="2927"/>
                <a:ext cx="8" cy="8"/>
              </a:xfrm>
              <a:prstGeom prst="ellipse">
                <a:avLst/>
              </a:prstGeom>
              <a:solidFill>
                <a:srgbClr val="FFFEF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488" name="Oval 3365"/>
              <p:cNvSpPr>
                <a:spLocks noChangeArrowheads="1"/>
              </p:cNvSpPr>
              <p:nvPr/>
            </p:nvSpPr>
            <p:spPr bwMode="auto">
              <a:xfrm>
                <a:off x="1108" y="2927"/>
                <a:ext cx="7" cy="7"/>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489" name="Oval 3366"/>
              <p:cNvSpPr>
                <a:spLocks noChangeArrowheads="1"/>
              </p:cNvSpPr>
              <p:nvPr/>
            </p:nvSpPr>
            <p:spPr bwMode="auto">
              <a:xfrm>
                <a:off x="1100" y="2919"/>
                <a:ext cx="45" cy="45"/>
              </a:xfrm>
              <a:prstGeom prst="ellipse">
                <a:avLst/>
              </a:prstGeom>
              <a:noFill/>
              <a:ln w="31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CH">
                  <a:solidFill>
                    <a:srgbClr val="000000"/>
                  </a:solidFill>
                </a:endParaRPr>
              </a:p>
            </p:txBody>
          </p:sp>
          <p:sp>
            <p:nvSpPr>
              <p:cNvPr id="41490" name="Oval 3367"/>
              <p:cNvSpPr>
                <a:spLocks noChangeArrowheads="1"/>
              </p:cNvSpPr>
              <p:nvPr/>
            </p:nvSpPr>
            <p:spPr bwMode="auto">
              <a:xfrm>
                <a:off x="1221" y="2919"/>
                <a:ext cx="46" cy="4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491" name="Oval 3368"/>
              <p:cNvSpPr>
                <a:spLocks noChangeArrowheads="1"/>
              </p:cNvSpPr>
              <p:nvPr/>
            </p:nvSpPr>
            <p:spPr bwMode="auto">
              <a:xfrm>
                <a:off x="1222" y="2919"/>
                <a:ext cx="44" cy="45"/>
              </a:xfrm>
              <a:prstGeom prst="ellipse">
                <a:avLst/>
              </a:prstGeom>
              <a:solidFill>
                <a:srgbClr val="FF0F0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492" name="Oval 3369"/>
              <p:cNvSpPr>
                <a:spLocks noChangeArrowheads="1"/>
              </p:cNvSpPr>
              <p:nvPr/>
            </p:nvSpPr>
            <p:spPr bwMode="auto">
              <a:xfrm>
                <a:off x="1222" y="2919"/>
                <a:ext cx="43" cy="44"/>
              </a:xfrm>
              <a:prstGeom prst="ellipse">
                <a:avLst/>
              </a:prstGeom>
              <a:solidFill>
                <a:srgbClr val="FF1E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493" name="Oval 3370"/>
              <p:cNvSpPr>
                <a:spLocks noChangeArrowheads="1"/>
              </p:cNvSpPr>
              <p:nvPr/>
            </p:nvSpPr>
            <p:spPr bwMode="auto">
              <a:xfrm>
                <a:off x="1222" y="2920"/>
                <a:ext cx="42" cy="42"/>
              </a:xfrm>
              <a:prstGeom prst="ellipse">
                <a:avLst/>
              </a:prstGeom>
              <a:solidFill>
                <a:srgbClr val="FF2D2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494" name="Oval 3371"/>
              <p:cNvSpPr>
                <a:spLocks noChangeArrowheads="1"/>
              </p:cNvSpPr>
              <p:nvPr/>
            </p:nvSpPr>
            <p:spPr bwMode="auto">
              <a:xfrm>
                <a:off x="1223" y="2920"/>
                <a:ext cx="40" cy="41"/>
              </a:xfrm>
              <a:prstGeom prst="ellipse">
                <a:avLst/>
              </a:prstGeom>
              <a:solidFill>
                <a:srgbClr val="FF3B3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495" name="Oval 3372"/>
              <p:cNvSpPr>
                <a:spLocks noChangeArrowheads="1"/>
              </p:cNvSpPr>
              <p:nvPr/>
            </p:nvSpPr>
            <p:spPr bwMode="auto">
              <a:xfrm>
                <a:off x="1223" y="2920"/>
                <a:ext cx="39" cy="40"/>
              </a:xfrm>
              <a:prstGeom prst="ellipse">
                <a:avLst/>
              </a:prstGeom>
              <a:solidFill>
                <a:srgbClr val="FF494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496" name="Oval 3373"/>
              <p:cNvSpPr>
                <a:spLocks noChangeArrowheads="1"/>
              </p:cNvSpPr>
              <p:nvPr/>
            </p:nvSpPr>
            <p:spPr bwMode="auto">
              <a:xfrm>
                <a:off x="1223" y="2920"/>
                <a:ext cx="38" cy="39"/>
              </a:xfrm>
              <a:prstGeom prst="ellipse">
                <a:avLst/>
              </a:prstGeom>
              <a:solidFill>
                <a:srgbClr val="FF56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497" name="Oval 3374"/>
              <p:cNvSpPr>
                <a:spLocks noChangeArrowheads="1"/>
              </p:cNvSpPr>
              <p:nvPr/>
            </p:nvSpPr>
            <p:spPr bwMode="auto">
              <a:xfrm>
                <a:off x="1223" y="2921"/>
                <a:ext cx="38" cy="37"/>
              </a:xfrm>
              <a:prstGeom prst="ellipse">
                <a:avLst/>
              </a:prstGeom>
              <a:solidFill>
                <a:srgbClr val="FF636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498" name="Oval 3375"/>
              <p:cNvSpPr>
                <a:spLocks noChangeArrowheads="1"/>
              </p:cNvSpPr>
              <p:nvPr/>
            </p:nvSpPr>
            <p:spPr bwMode="auto">
              <a:xfrm>
                <a:off x="1223" y="2921"/>
                <a:ext cx="37" cy="36"/>
              </a:xfrm>
              <a:prstGeom prst="ellipse">
                <a:avLst/>
              </a:prstGeom>
              <a:solidFill>
                <a:srgbClr val="FF6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499" name="Oval 3376"/>
              <p:cNvSpPr>
                <a:spLocks noChangeArrowheads="1"/>
              </p:cNvSpPr>
              <p:nvPr/>
            </p:nvSpPr>
            <p:spPr bwMode="auto">
              <a:xfrm>
                <a:off x="1224" y="2921"/>
                <a:ext cx="34" cy="35"/>
              </a:xfrm>
              <a:prstGeom prst="ellipse">
                <a:avLst/>
              </a:prstGeom>
              <a:solidFill>
                <a:srgbClr val="FF7B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500" name="Oval 3377"/>
              <p:cNvSpPr>
                <a:spLocks noChangeArrowheads="1"/>
              </p:cNvSpPr>
              <p:nvPr/>
            </p:nvSpPr>
            <p:spPr bwMode="auto">
              <a:xfrm>
                <a:off x="1224" y="2921"/>
                <a:ext cx="33" cy="34"/>
              </a:xfrm>
              <a:prstGeom prst="ellipse">
                <a:avLst/>
              </a:prstGeom>
              <a:solidFill>
                <a:srgbClr val="FF868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501" name="Oval 3378"/>
              <p:cNvSpPr>
                <a:spLocks noChangeArrowheads="1"/>
              </p:cNvSpPr>
              <p:nvPr/>
            </p:nvSpPr>
            <p:spPr bwMode="auto">
              <a:xfrm>
                <a:off x="1224" y="2922"/>
                <a:ext cx="33" cy="32"/>
              </a:xfrm>
              <a:prstGeom prst="ellipse">
                <a:avLst/>
              </a:prstGeom>
              <a:solidFill>
                <a:srgbClr val="FF91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502" name="Oval 3379"/>
              <p:cNvSpPr>
                <a:spLocks noChangeArrowheads="1"/>
              </p:cNvSpPr>
              <p:nvPr/>
            </p:nvSpPr>
            <p:spPr bwMode="auto">
              <a:xfrm>
                <a:off x="1225" y="2922"/>
                <a:ext cx="31" cy="31"/>
              </a:xfrm>
              <a:prstGeom prst="ellipse">
                <a:avLst/>
              </a:prstGeom>
              <a:solidFill>
                <a:srgbClr val="FF9B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503" name="Oval 3380"/>
              <p:cNvSpPr>
                <a:spLocks noChangeArrowheads="1"/>
              </p:cNvSpPr>
              <p:nvPr/>
            </p:nvSpPr>
            <p:spPr bwMode="auto">
              <a:xfrm>
                <a:off x="1225" y="2922"/>
                <a:ext cx="30" cy="30"/>
              </a:xfrm>
              <a:prstGeom prst="ellipse">
                <a:avLst/>
              </a:prstGeom>
              <a:solidFill>
                <a:srgbClr val="FFA5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504" name="Oval 3381"/>
              <p:cNvSpPr>
                <a:spLocks noChangeArrowheads="1"/>
              </p:cNvSpPr>
              <p:nvPr/>
            </p:nvSpPr>
            <p:spPr bwMode="auto">
              <a:xfrm>
                <a:off x="1225" y="2922"/>
                <a:ext cx="29" cy="29"/>
              </a:xfrm>
              <a:prstGeom prst="ellipse">
                <a:avLst/>
              </a:prstGeom>
              <a:solidFill>
                <a:srgbClr val="FFAE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505" name="Oval 3382"/>
              <p:cNvSpPr>
                <a:spLocks noChangeArrowheads="1"/>
              </p:cNvSpPr>
              <p:nvPr/>
            </p:nvSpPr>
            <p:spPr bwMode="auto">
              <a:xfrm>
                <a:off x="1226" y="2923"/>
                <a:ext cx="27" cy="27"/>
              </a:xfrm>
              <a:prstGeom prst="ellipse">
                <a:avLst/>
              </a:prstGeom>
              <a:solidFill>
                <a:srgbClr val="FFB7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506" name="Oval 3383"/>
              <p:cNvSpPr>
                <a:spLocks noChangeArrowheads="1"/>
              </p:cNvSpPr>
              <p:nvPr/>
            </p:nvSpPr>
            <p:spPr bwMode="auto">
              <a:xfrm>
                <a:off x="1226" y="2923"/>
                <a:ext cx="26" cy="26"/>
              </a:xfrm>
              <a:prstGeom prst="ellipse">
                <a:avLst/>
              </a:prstGeom>
              <a:solidFill>
                <a:srgbClr val="F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507" name="Oval 3384"/>
              <p:cNvSpPr>
                <a:spLocks noChangeArrowheads="1"/>
              </p:cNvSpPr>
              <p:nvPr/>
            </p:nvSpPr>
            <p:spPr bwMode="auto">
              <a:xfrm>
                <a:off x="1226" y="2923"/>
                <a:ext cx="25" cy="25"/>
              </a:xfrm>
              <a:prstGeom prst="ellipse">
                <a:avLst/>
              </a:prstGeom>
              <a:solidFill>
                <a:srgbClr val="FFC7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508" name="Oval 3385"/>
              <p:cNvSpPr>
                <a:spLocks noChangeArrowheads="1"/>
              </p:cNvSpPr>
              <p:nvPr/>
            </p:nvSpPr>
            <p:spPr bwMode="auto">
              <a:xfrm>
                <a:off x="1226" y="2924"/>
                <a:ext cx="24" cy="23"/>
              </a:xfrm>
              <a:prstGeom prst="ellipse">
                <a:avLst/>
              </a:prstGeom>
              <a:solidFill>
                <a:srgbClr val="FFCE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509" name="Oval 3386"/>
              <p:cNvSpPr>
                <a:spLocks noChangeArrowheads="1"/>
              </p:cNvSpPr>
              <p:nvPr/>
            </p:nvSpPr>
            <p:spPr bwMode="auto">
              <a:xfrm>
                <a:off x="1226" y="2924"/>
                <a:ext cx="23" cy="22"/>
              </a:xfrm>
              <a:prstGeom prst="ellipse">
                <a:avLst/>
              </a:prstGeom>
              <a:solidFill>
                <a:srgbClr val="FFD5D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510" name="Oval 3387"/>
              <p:cNvSpPr>
                <a:spLocks noChangeArrowheads="1"/>
              </p:cNvSpPr>
              <p:nvPr/>
            </p:nvSpPr>
            <p:spPr bwMode="auto">
              <a:xfrm>
                <a:off x="1227" y="2924"/>
                <a:ext cx="21" cy="21"/>
              </a:xfrm>
              <a:prstGeom prst="ellipse">
                <a:avLst/>
              </a:prstGeom>
              <a:solidFill>
                <a:srgbClr val="F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511" name="Oval 3388"/>
              <p:cNvSpPr>
                <a:spLocks noChangeArrowheads="1"/>
              </p:cNvSpPr>
              <p:nvPr/>
            </p:nvSpPr>
            <p:spPr bwMode="auto">
              <a:xfrm>
                <a:off x="1227" y="2924"/>
                <a:ext cx="20" cy="20"/>
              </a:xfrm>
              <a:prstGeom prst="ellipse">
                <a:avLst/>
              </a:prstGeom>
              <a:solidFill>
                <a:srgbClr val="FFE1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512" name="Oval 3389"/>
              <p:cNvSpPr>
                <a:spLocks noChangeArrowheads="1"/>
              </p:cNvSpPr>
              <p:nvPr/>
            </p:nvSpPr>
            <p:spPr bwMode="auto">
              <a:xfrm>
                <a:off x="1227" y="2924"/>
                <a:ext cx="19" cy="19"/>
              </a:xfrm>
              <a:prstGeom prst="ellipse">
                <a:avLst/>
              </a:prstGeom>
              <a:solidFill>
                <a:srgbClr val="FF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513" name="Oval 3390"/>
              <p:cNvSpPr>
                <a:spLocks noChangeArrowheads="1"/>
              </p:cNvSpPr>
              <p:nvPr/>
            </p:nvSpPr>
            <p:spPr bwMode="auto">
              <a:xfrm>
                <a:off x="1228" y="2925"/>
                <a:ext cx="17" cy="17"/>
              </a:xfrm>
              <a:prstGeom prst="ellipse">
                <a:avLst/>
              </a:prstGeom>
              <a:solidFill>
                <a:srgbClr val="FFEB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514" name="Oval 3391"/>
              <p:cNvSpPr>
                <a:spLocks noChangeArrowheads="1"/>
              </p:cNvSpPr>
              <p:nvPr/>
            </p:nvSpPr>
            <p:spPr bwMode="auto">
              <a:xfrm>
                <a:off x="1228" y="2925"/>
                <a:ext cx="16" cy="16"/>
              </a:xfrm>
              <a:prstGeom prst="ellipse">
                <a:avLst/>
              </a:prstGeom>
              <a:solidFill>
                <a:srgbClr val="FFEF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515" name="Oval 3392"/>
              <p:cNvSpPr>
                <a:spLocks noChangeArrowheads="1"/>
              </p:cNvSpPr>
              <p:nvPr/>
            </p:nvSpPr>
            <p:spPr bwMode="auto">
              <a:xfrm>
                <a:off x="1228" y="2925"/>
                <a:ext cx="15" cy="15"/>
              </a:xfrm>
              <a:prstGeom prst="ellipse">
                <a:avLst/>
              </a:prstGeom>
              <a:solidFill>
                <a:srgbClr val="FFF3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516" name="Oval 3393"/>
              <p:cNvSpPr>
                <a:spLocks noChangeArrowheads="1"/>
              </p:cNvSpPr>
              <p:nvPr/>
            </p:nvSpPr>
            <p:spPr bwMode="auto">
              <a:xfrm>
                <a:off x="1228" y="2926"/>
                <a:ext cx="14" cy="13"/>
              </a:xfrm>
              <a:prstGeom prst="ellipse">
                <a:avLst/>
              </a:prstGeom>
              <a:solidFill>
                <a:srgbClr val="FFF6F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517" name="Oval 3394"/>
              <p:cNvSpPr>
                <a:spLocks noChangeArrowheads="1"/>
              </p:cNvSpPr>
              <p:nvPr/>
            </p:nvSpPr>
            <p:spPr bwMode="auto">
              <a:xfrm>
                <a:off x="1229" y="2926"/>
                <a:ext cx="12" cy="12"/>
              </a:xfrm>
              <a:prstGeom prst="ellipse">
                <a:avLst/>
              </a:prstGeom>
              <a:solidFill>
                <a:srgbClr val="FFF9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518" name="Oval 3395"/>
              <p:cNvSpPr>
                <a:spLocks noChangeArrowheads="1"/>
              </p:cNvSpPr>
              <p:nvPr/>
            </p:nvSpPr>
            <p:spPr bwMode="auto">
              <a:xfrm>
                <a:off x="1229" y="2926"/>
                <a:ext cx="11" cy="11"/>
              </a:xfrm>
              <a:prstGeom prst="ellipse">
                <a:avLst/>
              </a:prstGeom>
              <a:solidFill>
                <a:srgbClr val="FFFBF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519" name="Oval 3396"/>
              <p:cNvSpPr>
                <a:spLocks noChangeArrowheads="1"/>
              </p:cNvSpPr>
              <p:nvPr/>
            </p:nvSpPr>
            <p:spPr bwMode="auto">
              <a:xfrm>
                <a:off x="1229" y="2927"/>
                <a:ext cx="10" cy="9"/>
              </a:xfrm>
              <a:prstGeom prst="ellipse">
                <a:avLst/>
              </a:prstGeom>
              <a:solidFill>
                <a:srgbClr val="FFFD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520" name="Oval 3397"/>
              <p:cNvSpPr>
                <a:spLocks noChangeArrowheads="1"/>
              </p:cNvSpPr>
              <p:nvPr/>
            </p:nvSpPr>
            <p:spPr bwMode="auto">
              <a:xfrm>
                <a:off x="1229" y="2927"/>
                <a:ext cx="9" cy="8"/>
              </a:xfrm>
              <a:prstGeom prst="ellipse">
                <a:avLst/>
              </a:prstGeom>
              <a:solidFill>
                <a:srgbClr val="FFFEF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521" name="Oval 3398"/>
              <p:cNvSpPr>
                <a:spLocks noChangeArrowheads="1"/>
              </p:cNvSpPr>
              <p:nvPr/>
            </p:nvSpPr>
            <p:spPr bwMode="auto">
              <a:xfrm>
                <a:off x="1229" y="2927"/>
                <a:ext cx="8" cy="7"/>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522" name="Oval 3399"/>
              <p:cNvSpPr>
                <a:spLocks noChangeArrowheads="1"/>
              </p:cNvSpPr>
              <p:nvPr/>
            </p:nvSpPr>
            <p:spPr bwMode="auto">
              <a:xfrm>
                <a:off x="1221" y="2919"/>
                <a:ext cx="46" cy="45"/>
              </a:xfrm>
              <a:prstGeom prst="ellipse">
                <a:avLst/>
              </a:prstGeom>
              <a:noFill/>
              <a:ln w="31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CH">
                  <a:solidFill>
                    <a:srgbClr val="000000"/>
                  </a:solidFill>
                </a:endParaRPr>
              </a:p>
            </p:txBody>
          </p:sp>
          <p:sp>
            <p:nvSpPr>
              <p:cNvPr id="41523" name="Oval 3400"/>
              <p:cNvSpPr>
                <a:spLocks noChangeArrowheads="1"/>
              </p:cNvSpPr>
              <p:nvPr/>
            </p:nvSpPr>
            <p:spPr bwMode="auto">
              <a:xfrm>
                <a:off x="1343" y="2919"/>
                <a:ext cx="45" cy="45"/>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524" name="Oval 3401"/>
              <p:cNvSpPr>
                <a:spLocks noChangeArrowheads="1"/>
              </p:cNvSpPr>
              <p:nvPr/>
            </p:nvSpPr>
            <p:spPr bwMode="auto">
              <a:xfrm>
                <a:off x="1343" y="2919"/>
                <a:ext cx="45" cy="45"/>
              </a:xfrm>
              <a:prstGeom prst="ellipse">
                <a:avLst/>
              </a:prstGeom>
              <a:solidFill>
                <a:srgbClr val="FF0F0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525" name="Oval 3402"/>
              <p:cNvSpPr>
                <a:spLocks noChangeArrowheads="1"/>
              </p:cNvSpPr>
              <p:nvPr/>
            </p:nvSpPr>
            <p:spPr bwMode="auto">
              <a:xfrm>
                <a:off x="1343" y="2919"/>
                <a:ext cx="44" cy="44"/>
              </a:xfrm>
              <a:prstGeom prst="ellipse">
                <a:avLst/>
              </a:prstGeom>
              <a:solidFill>
                <a:srgbClr val="FF1E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526" name="Oval 3403"/>
              <p:cNvSpPr>
                <a:spLocks noChangeArrowheads="1"/>
              </p:cNvSpPr>
              <p:nvPr/>
            </p:nvSpPr>
            <p:spPr bwMode="auto">
              <a:xfrm>
                <a:off x="1343" y="2920"/>
                <a:ext cx="43" cy="42"/>
              </a:xfrm>
              <a:prstGeom prst="ellipse">
                <a:avLst/>
              </a:prstGeom>
              <a:solidFill>
                <a:srgbClr val="FF2D2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527" name="Oval 3404"/>
              <p:cNvSpPr>
                <a:spLocks noChangeArrowheads="1"/>
              </p:cNvSpPr>
              <p:nvPr/>
            </p:nvSpPr>
            <p:spPr bwMode="auto">
              <a:xfrm>
                <a:off x="1344" y="2920"/>
                <a:ext cx="41" cy="41"/>
              </a:xfrm>
              <a:prstGeom prst="ellipse">
                <a:avLst/>
              </a:prstGeom>
              <a:solidFill>
                <a:srgbClr val="FF3B3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528" name="Oval 3405"/>
              <p:cNvSpPr>
                <a:spLocks noChangeArrowheads="1"/>
              </p:cNvSpPr>
              <p:nvPr/>
            </p:nvSpPr>
            <p:spPr bwMode="auto">
              <a:xfrm>
                <a:off x="1344" y="2920"/>
                <a:ext cx="40" cy="40"/>
              </a:xfrm>
              <a:prstGeom prst="ellipse">
                <a:avLst/>
              </a:prstGeom>
              <a:solidFill>
                <a:srgbClr val="FF494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529" name="Oval 3406"/>
              <p:cNvSpPr>
                <a:spLocks noChangeArrowheads="1"/>
              </p:cNvSpPr>
              <p:nvPr/>
            </p:nvSpPr>
            <p:spPr bwMode="auto">
              <a:xfrm>
                <a:off x="1344" y="2920"/>
                <a:ext cx="39" cy="39"/>
              </a:xfrm>
              <a:prstGeom prst="ellipse">
                <a:avLst/>
              </a:prstGeom>
              <a:solidFill>
                <a:srgbClr val="FF56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530" name="Oval 3407"/>
              <p:cNvSpPr>
                <a:spLocks noChangeArrowheads="1"/>
              </p:cNvSpPr>
              <p:nvPr/>
            </p:nvSpPr>
            <p:spPr bwMode="auto">
              <a:xfrm>
                <a:off x="1344" y="2921"/>
                <a:ext cx="38" cy="37"/>
              </a:xfrm>
              <a:prstGeom prst="ellipse">
                <a:avLst/>
              </a:prstGeom>
              <a:solidFill>
                <a:srgbClr val="FF636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531" name="Oval 3408"/>
              <p:cNvSpPr>
                <a:spLocks noChangeArrowheads="1"/>
              </p:cNvSpPr>
              <p:nvPr/>
            </p:nvSpPr>
            <p:spPr bwMode="auto">
              <a:xfrm>
                <a:off x="1345" y="2921"/>
                <a:ext cx="36" cy="36"/>
              </a:xfrm>
              <a:prstGeom prst="ellipse">
                <a:avLst/>
              </a:prstGeom>
              <a:solidFill>
                <a:srgbClr val="FF6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532" name="Oval 3409"/>
              <p:cNvSpPr>
                <a:spLocks noChangeArrowheads="1"/>
              </p:cNvSpPr>
              <p:nvPr/>
            </p:nvSpPr>
            <p:spPr bwMode="auto">
              <a:xfrm>
                <a:off x="1345" y="2921"/>
                <a:ext cx="35" cy="35"/>
              </a:xfrm>
              <a:prstGeom prst="ellipse">
                <a:avLst/>
              </a:prstGeom>
              <a:solidFill>
                <a:srgbClr val="FF7B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533" name="Oval 3410"/>
              <p:cNvSpPr>
                <a:spLocks noChangeArrowheads="1"/>
              </p:cNvSpPr>
              <p:nvPr/>
            </p:nvSpPr>
            <p:spPr bwMode="auto">
              <a:xfrm>
                <a:off x="1345" y="2921"/>
                <a:ext cx="34" cy="34"/>
              </a:xfrm>
              <a:prstGeom prst="ellipse">
                <a:avLst/>
              </a:prstGeom>
              <a:solidFill>
                <a:srgbClr val="FF868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534" name="Oval 3411"/>
              <p:cNvSpPr>
                <a:spLocks noChangeArrowheads="1"/>
              </p:cNvSpPr>
              <p:nvPr/>
            </p:nvSpPr>
            <p:spPr bwMode="auto">
              <a:xfrm>
                <a:off x="1346" y="2922"/>
                <a:ext cx="32" cy="32"/>
              </a:xfrm>
              <a:prstGeom prst="ellipse">
                <a:avLst/>
              </a:prstGeom>
              <a:solidFill>
                <a:srgbClr val="FF91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535" name="Oval 3412"/>
              <p:cNvSpPr>
                <a:spLocks noChangeArrowheads="1"/>
              </p:cNvSpPr>
              <p:nvPr/>
            </p:nvSpPr>
            <p:spPr bwMode="auto">
              <a:xfrm>
                <a:off x="1346" y="2922"/>
                <a:ext cx="31" cy="31"/>
              </a:xfrm>
              <a:prstGeom prst="ellipse">
                <a:avLst/>
              </a:prstGeom>
              <a:solidFill>
                <a:srgbClr val="FF9B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536" name="Oval 3413"/>
              <p:cNvSpPr>
                <a:spLocks noChangeArrowheads="1"/>
              </p:cNvSpPr>
              <p:nvPr/>
            </p:nvSpPr>
            <p:spPr bwMode="auto">
              <a:xfrm>
                <a:off x="1346" y="2922"/>
                <a:ext cx="30" cy="30"/>
              </a:xfrm>
              <a:prstGeom prst="ellipse">
                <a:avLst/>
              </a:prstGeom>
              <a:solidFill>
                <a:srgbClr val="FFA5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537" name="Oval 3414"/>
              <p:cNvSpPr>
                <a:spLocks noChangeArrowheads="1"/>
              </p:cNvSpPr>
              <p:nvPr/>
            </p:nvSpPr>
            <p:spPr bwMode="auto">
              <a:xfrm>
                <a:off x="1346" y="2923"/>
                <a:ext cx="29" cy="28"/>
              </a:xfrm>
              <a:prstGeom prst="ellipse">
                <a:avLst/>
              </a:prstGeom>
              <a:solidFill>
                <a:srgbClr val="FFAE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538" name="Oval 3415"/>
              <p:cNvSpPr>
                <a:spLocks noChangeArrowheads="1"/>
              </p:cNvSpPr>
              <p:nvPr/>
            </p:nvSpPr>
            <p:spPr bwMode="auto">
              <a:xfrm>
                <a:off x="1347" y="2923"/>
                <a:ext cx="27" cy="27"/>
              </a:xfrm>
              <a:prstGeom prst="ellipse">
                <a:avLst/>
              </a:prstGeom>
              <a:solidFill>
                <a:srgbClr val="FFB7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539" name="Oval 3416"/>
              <p:cNvSpPr>
                <a:spLocks noChangeArrowheads="1"/>
              </p:cNvSpPr>
              <p:nvPr/>
            </p:nvSpPr>
            <p:spPr bwMode="auto">
              <a:xfrm>
                <a:off x="1347" y="2923"/>
                <a:ext cx="26" cy="26"/>
              </a:xfrm>
              <a:prstGeom prst="ellipse">
                <a:avLst/>
              </a:prstGeom>
              <a:solidFill>
                <a:srgbClr val="F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540" name="Oval 3417"/>
              <p:cNvSpPr>
                <a:spLocks noChangeArrowheads="1"/>
              </p:cNvSpPr>
              <p:nvPr/>
            </p:nvSpPr>
            <p:spPr bwMode="auto">
              <a:xfrm>
                <a:off x="1347" y="2923"/>
                <a:ext cx="25" cy="25"/>
              </a:xfrm>
              <a:prstGeom prst="ellipse">
                <a:avLst/>
              </a:prstGeom>
              <a:solidFill>
                <a:srgbClr val="FFC7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541" name="Oval 3418"/>
              <p:cNvSpPr>
                <a:spLocks noChangeArrowheads="1"/>
              </p:cNvSpPr>
              <p:nvPr/>
            </p:nvSpPr>
            <p:spPr bwMode="auto">
              <a:xfrm>
                <a:off x="1347" y="2924"/>
                <a:ext cx="24" cy="23"/>
              </a:xfrm>
              <a:prstGeom prst="ellipse">
                <a:avLst/>
              </a:prstGeom>
              <a:solidFill>
                <a:srgbClr val="FFCE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542" name="Oval 3419"/>
              <p:cNvSpPr>
                <a:spLocks noChangeArrowheads="1"/>
              </p:cNvSpPr>
              <p:nvPr/>
            </p:nvSpPr>
            <p:spPr bwMode="auto">
              <a:xfrm>
                <a:off x="1348" y="2924"/>
                <a:ext cx="22" cy="22"/>
              </a:xfrm>
              <a:prstGeom prst="ellipse">
                <a:avLst/>
              </a:prstGeom>
              <a:solidFill>
                <a:srgbClr val="FFD5D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543" name="Oval 3420"/>
              <p:cNvSpPr>
                <a:spLocks noChangeArrowheads="1"/>
              </p:cNvSpPr>
              <p:nvPr/>
            </p:nvSpPr>
            <p:spPr bwMode="auto">
              <a:xfrm>
                <a:off x="1348" y="2924"/>
                <a:ext cx="21" cy="21"/>
              </a:xfrm>
              <a:prstGeom prst="ellipse">
                <a:avLst/>
              </a:prstGeom>
              <a:solidFill>
                <a:srgbClr val="F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544" name="Oval 3421"/>
              <p:cNvSpPr>
                <a:spLocks noChangeArrowheads="1"/>
              </p:cNvSpPr>
              <p:nvPr/>
            </p:nvSpPr>
            <p:spPr bwMode="auto">
              <a:xfrm>
                <a:off x="1348" y="2924"/>
                <a:ext cx="20" cy="20"/>
              </a:xfrm>
              <a:prstGeom prst="ellipse">
                <a:avLst/>
              </a:prstGeom>
              <a:solidFill>
                <a:srgbClr val="FFE1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545" name="Oval 3422"/>
              <p:cNvSpPr>
                <a:spLocks noChangeArrowheads="1"/>
              </p:cNvSpPr>
              <p:nvPr/>
            </p:nvSpPr>
            <p:spPr bwMode="auto">
              <a:xfrm>
                <a:off x="1349" y="2925"/>
                <a:ext cx="18" cy="18"/>
              </a:xfrm>
              <a:prstGeom prst="ellipse">
                <a:avLst/>
              </a:prstGeom>
              <a:solidFill>
                <a:srgbClr val="FF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546" name="Oval 3423"/>
              <p:cNvSpPr>
                <a:spLocks noChangeArrowheads="1"/>
              </p:cNvSpPr>
              <p:nvPr/>
            </p:nvSpPr>
            <p:spPr bwMode="auto">
              <a:xfrm>
                <a:off x="1349" y="2925"/>
                <a:ext cx="17" cy="17"/>
              </a:xfrm>
              <a:prstGeom prst="ellipse">
                <a:avLst/>
              </a:prstGeom>
              <a:solidFill>
                <a:srgbClr val="FFEB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547" name="Oval 3424"/>
              <p:cNvSpPr>
                <a:spLocks noChangeArrowheads="1"/>
              </p:cNvSpPr>
              <p:nvPr/>
            </p:nvSpPr>
            <p:spPr bwMode="auto">
              <a:xfrm>
                <a:off x="1349" y="2925"/>
                <a:ext cx="16" cy="16"/>
              </a:xfrm>
              <a:prstGeom prst="ellipse">
                <a:avLst/>
              </a:prstGeom>
              <a:solidFill>
                <a:srgbClr val="FFEF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548" name="Oval 3425"/>
              <p:cNvSpPr>
                <a:spLocks noChangeArrowheads="1"/>
              </p:cNvSpPr>
              <p:nvPr/>
            </p:nvSpPr>
            <p:spPr bwMode="auto">
              <a:xfrm>
                <a:off x="1349" y="2925"/>
                <a:ext cx="15" cy="15"/>
              </a:xfrm>
              <a:prstGeom prst="ellipse">
                <a:avLst/>
              </a:prstGeom>
              <a:solidFill>
                <a:srgbClr val="FFF3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549" name="Oval 3426"/>
              <p:cNvSpPr>
                <a:spLocks noChangeArrowheads="1"/>
              </p:cNvSpPr>
              <p:nvPr/>
            </p:nvSpPr>
            <p:spPr bwMode="auto">
              <a:xfrm>
                <a:off x="1349" y="2926"/>
                <a:ext cx="14" cy="13"/>
              </a:xfrm>
              <a:prstGeom prst="ellipse">
                <a:avLst/>
              </a:prstGeom>
              <a:solidFill>
                <a:srgbClr val="FFF6F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550" name="Oval 3427"/>
              <p:cNvSpPr>
                <a:spLocks noChangeArrowheads="1"/>
              </p:cNvSpPr>
              <p:nvPr/>
            </p:nvSpPr>
            <p:spPr bwMode="auto">
              <a:xfrm>
                <a:off x="1350" y="2926"/>
                <a:ext cx="12" cy="12"/>
              </a:xfrm>
              <a:prstGeom prst="ellipse">
                <a:avLst/>
              </a:prstGeom>
              <a:solidFill>
                <a:srgbClr val="FFF9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551" name="Oval 3428"/>
              <p:cNvSpPr>
                <a:spLocks noChangeArrowheads="1"/>
              </p:cNvSpPr>
              <p:nvPr/>
            </p:nvSpPr>
            <p:spPr bwMode="auto">
              <a:xfrm>
                <a:off x="1350" y="2926"/>
                <a:ext cx="11" cy="11"/>
              </a:xfrm>
              <a:prstGeom prst="ellipse">
                <a:avLst/>
              </a:prstGeom>
              <a:solidFill>
                <a:srgbClr val="FFFBF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552" name="Oval 3429"/>
              <p:cNvSpPr>
                <a:spLocks noChangeArrowheads="1"/>
              </p:cNvSpPr>
              <p:nvPr/>
            </p:nvSpPr>
            <p:spPr bwMode="auto">
              <a:xfrm>
                <a:off x="1350" y="2927"/>
                <a:ext cx="10" cy="9"/>
              </a:xfrm>
              <a:prstGeom prst="ellipse">
                <a:avLst/>
              </a:prstGeom>
              <a:solidFill>
                <a:srgbClr val="FFFD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553" name="Oval 3430"/>
              <p:cNvSpPr>
                <a:spLocks noChangeArrowheads="1"/>
              </p:cNvSpPr>
              <p:nvPr/>
            </p:nvSpPr>
            <p:spPr bwMode="auto">
              <a:xfrm>
                <a:off x="1351" y="2927"/>
                <a:ext cx="8" cy="8"/>
              </a:xfrm>
              <a:prstGeom prst="ellipse">
                <a:avLst/>
              </a:prstGeom>
              <a:solidFill>
                <a:srgbClr val="FFFEF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554" name="Oval 3431"/>
              <p:cNvSpPr>
                <a:spLocks noChangeArrowheads="1"/>
              </p:cNvSpPr>
              <p:nvPr/>
            </p:nvSpPr>
            <p:spPr bwMode="auto">
              <a:xfrm>
                <a:off x="1351" y="2927"/>
                <a:ext cx="7" cy="7"/>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555" name="Oval 3432"/>
              <p:cNvSpPr>
                <a:spLocks noChangeArrowheads="1"/>
              </p:cNvSpPr>
              <p:nvPr/>
            </p:nvSpPr>
            <p:spPr bwMode="auto">
              <a:xfrm>
                <a:off x="1343" y="2919"/>
                <a:ext cx="45" cy="45"/>
              </a:xfrm>
              <a:prstGeom prst="ellipse">
                <a:avLst/>
              </a:prstGeom>
              <a:noFill/>
              <a:ln w="31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CH">
                  <a:solidFill>
                    <a:srgbClr val="000000"/>
                  </a:solidFill>
                </a:endParaRPr>
              </a:p>
            </p:txBody>
          </p:sp>
          <p:sp>
            <p:nvSpPr>
              <p:cNvPr id="41556" name="Oval 3433"/>
              <p:cNvSpPr>
                <a:spLocks noChangeArrowheads="1"/>
              </p:cNvSpPr>
              <p:nvPr/>
            </p:nvSpPr>
            <p:spPr bwMode="auto">
              <a:xfrm>
                <a:off x="1462" y="2919"/>
                <a:ext cx="46" cy="46"/>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557" name="Oval 3434"/>
              <p:cNvSpPr>
                <a:spLocks noChangeArrowheads="1"/>
              </p:cNvSpPr>
              <p:nvPr/>
            </p:nvSpPr>
            <p:spPr bwMode="auto">
              <a:xfrm>
                <a:off x="1462" y="2919"/>
                <a:ext cx="45" cy="45"/>
              </a:xfrm>
              <a:prstGeom prst="ellipse">
                <a:avLst/>
              </a:prstGeom>
              <a:solidFill>
                <a:srgbClr val="FF0F0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558" name="Oval 3435"/>
              <p:cNvSpPr>
                <a:spLocks noChangeArrowheads="1"/>
              </p:cNvSpPr>
              <p:nvPr/>
            </p:nvSpPr>
            <p:spPr bwMode="auto">
              <a:xfrm>
                <a:off x="1462" y="2920"/>
                <a:ext cx="44" cy="43"/>
              </a:xfrm>
              <a:prstGeom prst="ellipse">
                <a:avLst/>
              </a:prstGeom>
              <a:solidFill>
                <a:srgbClr val="FF1E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559" name="Oval 3436"/>
              <p:cNvSpPr>
                <a:spLocks noChangeArrowheads="1"/>
              </p:cNvSpPr>
              <p:nvPr/>
            </p:nvSpPr>
            <p:spPr bwMode="auto">
              <a:xfrm>
                <a:off x="1462" y="2920"/>
                <a:ext cx="43" cy="42"/>
              </a:xfrm>
              <a:prstGeom prst="ellipse">
                <a:avLst/>
              </a:prstGeom>
              <a:solidFill>
                <a:srgbClr val="FF2D2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560" name="Oval 3437"/>
              <p:cNvSpPr>
                <a:spLocks noChangeArrowheads="1"/>
              </p:cNvSpPr>
              <p:nvPr/>
            </p:nvSpPr>
            <p:spPr bwMode="auto">
              <a:xfrm>
                <a:off x="1463" y="2920"/>
                <a:ext cx="41" cy="41"/>
              </a:xfrm>
              <a:prstGeom prst="ellipse">
                <a:avLst/>
              </a:prstGeom>
              <a:solidFill>
                <a:srgbClr val="FF3B3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561" name="Oval 3438"/>
              <p:cNvSpPr>
                <a:spLocks noChangeArrowheads="1"/>
              </p:cNvSpPr>
              <p:nvPr/>
            </p:nvSpPr>
            <p:spPr bwMode="auto">
              <a:xfrm>
                <a:off x="1463" y="2920"/>
                <a:ext cx="40" cy="41"/>
              </a:xfrm>
              <a:prstGeom prst="ellipse">
                <a:avLst/>
              </a:prstGeom>
              <a:solidFill>
                <a:srgbClr val="FF494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562" name="Oval 3439"/>
              <p:cNvSpPr>
                <a:spLocks noChangeArrowheads="1"/>
              </p:cNvSpPr>
              <p:nvPr/>
            </p:nvSpPr>
            <p:spPr bwMode="auto">
              <a:xfrm>
                <a:off x="1463" y="2921"/>
                <a:ext cx="39" cy="38"/>
              </a:xfrm>
              <a:prstGeom prst="ellipse">
                <a:avLst/>
              </a:prstGeom>
              <a:solidFill>
                <a:srgbClr val="FF56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563" name="Oval 3440"/>
              <p:cNvSpPr>
                <a:spLocks noChangeArrowheads="1"/>
              </p:cNvSpPr>
              <p:nvPr/>
            </p:nvSpPr>
            <p:spPr bwMode="auto">
              <a:xfrm>
                <a:off x="1464" y="2921"/>
                <a:ext cx="37" cy="37"/>
              </a:xfrm>
              <a:prstGeom prst="ellipse">
                <a:avLst/>
              </a:prstGeom>
              <a:solidFill>
                <a:srgbClr val="FF636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564" name="Oval 3441"/>
              <p:cNvSpPr>
                <a:spLocks noChangeArrowheads="1"/>
              </p:cNvSpPr>
              <p:nvPr/>
            </p:nvSpPr>
            <p:spPr bwMode="auto">
              <a:xfrm>
                <a:off x="1464" y="2922"/>
                <a:ext cx="36" cy="35"/>
              </a:xfrm>
              <a:prstGeom prst="ellipse">
                <a:avLst/>
              </a:prstGeom>
              <a:solidFill>
                <a:srgbClr val="FF6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565" name="Oval 3442"/>
              <p:cNvSpPr>
                <a:spLocks noChangeArrowheads="1"/>
              </p:cNvSpPr>
              <p:nvPr/>
            </p:nvSpPr>
            <p:spPr bwMode="auto">
              <a:xfrm>
                <a:off x="1464" y="2922"/>
                <a:ext cx="35" cy="34"/>
              </a:xfrm>
              <a:prstGeom prst="ellipse">
                <a:avLst/>
              </a:prstGeom>
              <a:solidFill>
                <a:srgbClr val="FF7B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566" name="Oval 3443"/>
              <p:cNvSpPr>
                <a:spLocks noChangeArrowheads="1"/>
              </p:cNvSpPr>
              <p:nvPr/>
            </p:nvSpPr>
            <p:spPr bwMode="auto">
              <a:xfrm>
                <a:off x="1464" y="2922"/>
                <a:ext cx="34" cy="34"/>
              </a:xfrm>
              <a:prstGeom prst="ellipse">
                <a:avLst/>
              </a:prstGeom>
              <a:solidFill>
                <a:srgbClr val="FF868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567" name="Oval 3444"/>
              <p:cNvSpPr>
                <a:spLocks noChangeArrowheads="1"/>
              </p:cNvSpPr>
              <p:nvPr/>
            </p:nvSpPr>
            <p:spPr bwMode="auto">
              <a:xfrm>
                <a:off x="1465" y="2922"/>
                <a:ext cx="32" cy="32"/>
              </a:xfrm>
              <a:prstGeom prst="ellipse">
                <a:avLst/>
              </a:prstGeom>
              <a:solidFill>
                <a:srgbClr val="FF91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568" name="Oval 3445"/>
              <p:cNvSpPr>
                <a:spLocks noChangeArrowheads="1"/>
              </p:cNvSpPr>
              <p:nvPr/>
            </p:nvSpPr>
            <p:spPr bwMode="auto">
              <a:xfrm>
                <a:off x="1465" y="2922"/>
                <a:ext cx="31" cy="31"/>
              </a:xfrm>
              <a:prstGeom prst="ellipse">
                <a:avLst/>
              </a:prstGeom>
              <a:solidFill>
                <a:srgbClr val="FF9B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569" name="Oval 3446"/>
              <p:cNvSpPr>
                <a:spLocks noChangeArrowheads="1"/>
              </p:cNvSpPr>
              <p:nvPr/>
            </p:nvSpPr>
            <p:spPr bwMode="auto">
              <a:xfrm>
                <a:off x="1465" y="2923"/>
                <a:ext cx="30" cy="30"/>
              </a:xfrm>
              <a:prstGeom prst="ellipse">
                <a:avLst/>
              </a:prstGeom>
              <a:solidFill>
                <a:srgbClr val="FFA5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570" name="Oval 3447"/>
              <p:cNvSpPr>
                <a:spLocks noChangeArrowheads="1"/>
              </p:cNvSpPr>
              <p:nvPr/>
            </p:nvSpPr>
            <p:spPr bwMode="auto">
              <a:xfrm>
                <a:off x="1465" y="2923"/>
                <a:ext cx="29" cy="28"/>
              </a:xfrm>
              <a:prstGeom prst="ellipse">
                <a:avLst/>
              </a:prstGeom>
              <a:solidFill>
                <a:srgbClr val="FFAE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571" name="Oval 3448"/>
              <p:cNvSpPr>
                <a:spLocks noChangeArrowheads="1"/>
              </p:cNvSpPr>
              <p:nvPr/>
            </p:nvSpPr>
            <p:spPr bwMode="auto">
              <a:xfrm>
                <a:off x="1466" y="2923"/>
                <a:ext cx="27" cy="28"/>
              </a:xfrm>
              <a:prstGeom prst="ellipse">
                <a:avLst/>
              </a:prstGeom>
              <a:solidFill>
                <a:srgbClr val="FFB7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572" name="Oval 3449"/>
              <p:cNvSpPr>
                <a:spLocks noChangeArrowheads="1"/>
              </p:cNvSpPr>
              <p:nvPr/>
            </p:nvSpPr>
            <p:spPr bwMode="auto">
              <a:xfrm>
                <a:off x="1466" y="2924"/>
                <a:ext cx="26" cy="25"/>
              </a:xfrm>
              <a:prstGeom prst="ellipse">
                <a:avLst/>
              </a:prstGeom>
              <a:solidFill>
                <a:srgbClr val="F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573" name="Oval 3450"/>
              <p:cNvSpPr>
                <a:spLocks noChangeArrowheads="1"/>
              </p:cNvSpPr>
              <p:nvPr/>
            </p:nvSpPr>
            <p:spPr bwMode="auto">
              <a:xfrm>
                <a:off x="1466" y="2924"/>
                <a:ext cx="25" cy="24"/>
              </a:xfrm>
              <a:prstGeom prst="ellipse">
                <a:avLst/>
              </a:prstGeom>
              <a:solidFill>
                <a:srgbClr val="FFC7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574" name="Oval 3451"/>
              <p:cNvSpPr>
                <a:spLocks noChangeArrowheads="1"/>
              </p:cNvSpPr>
              <p:nvPr/>
            </p:nvSpPr>
            <p:spPr bwMode="auto">
              <a:xfrm>
                <a:off x="1466" y="2924"/>
                <a:ext cx="24" cy="24"/>
              </a:xfrm>
              <a:prstGeom prst="ellipse">
                <a:avLst/>
              </a:prstGeom>
              <a:solidFill>
                <a:srgbClr val="FFCE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575" name="Oval 3452"/>
              <p:cNvSpPr>
                <a:spLocks noChangeArrowheads="1"/>
              </p:cNvSpPr>
              <p:nvPr/>
            </p:nvSpPr>
            <p:spPr bwMode="auto">
              <a:xfrm>
                <a:off x="1467" y="2924"/>
                <a:ext cx="22" cy="23"/>
              </a:xfrm>
              <a:prstGeom prst="ellipse">
                <a:avLst/>
              </a:prstGeom>
              <a:solidFill>
                <a:srgbClr val="FFD5D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576" name="Oval 3453"/>
              <p:cNvSpPr>
                <a:spLocks noChangeArrowheads="1"/>
              </p:cNvSpPr>
              <p:nvPr/>
            </p:nvSpPr>
            <p:spPr bwMode="auto">
              <a:xfrm>
                <a:off x="1467" y="2924"/>
                <a:ext cx="21" cy="22"/>
              </a:xfrm>
              <a:prstGeom prst="ellipse">
                <a:avLst/>
              </a:prstGeom>
              <a:solidFill>
                <a:srgbClr val="FF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577" name="Oval 3454"/>
              <p:cNvSpPr>
                <a:spLocks noChangeArrowheads="1"/>
              </p:cNvSpPr>
              <p:nvPr/>
            </p:nvSpPr>
            <p:spPr bwMode="auto">
              <a:xfrm>
                <a:off x="1467" y="2925"/>
                <a:ext cx="20" cy="20"/>
              </a:xfrm>
              <a:prstGeom prst="ellipse">
                <a:avLst/>
              </a:prstGeom>
              <a:solidFill>
                <a:srgbClr val="FFE1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578" name="Oval 3455"/>
              <p:cNvSpPr>
                <a:spLocks noChangeArrowheads="1"/>
              </p:cNvSpPr>
              <p:nvPr/>
            </p:nvSpPr>
            <p:spPr bwMode="auto">
              <a:xfrm>
                <a:off x="1468" y="2925"/>
                <a:ext cx="18" cy="19"/>
              </a:xfrm>
              <a:prstGeom prst="ellipse">
                <a:avLst/>
              </a:prstGeom>
              <a:solidFill>
                <a:srgbClr val="FF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579" name="Oval 3456"/>
              <p:cNvSpPr>
                <a:spLocks noChangeArrowheads="1"/>
              </p:cNvSpPr>
              <p:nvPr/>
            </p:nvSpPr>
            <p:spPr bwMode="auto">
              <a:xfrm>
                <a:off x="1468" y="2925"/>
                <a:ext cx="17" cy="18"/>
              </a:xfrm>
              <a:prstGeom prst="ellipse">
                <a:avLst/>
              </a:prstGeom>
              <a:solidFill>
                <a:srgbClr val="FFEB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580" name="Oval 3457"/>
              <p:cNvSpPr>
                <a:spLocks noChangeArrowheads="1"/>
              </p:cNvSpPr>
              <p:nvPr/>
            </p:nvSpPr>
            <p:spPr bwMode="auto">
              <a:xfrm>
                <a:off x="1468" y="2926"/>
                <a:ext cx="16" cy="16"/>
              </a:xfrm>
              <a:prstGeom prst="ellipse">
                <a:avLst/>
              </a:prstGeom>
              <a:solidFill>
                <a:srgbClr val="FFEF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581" name="Oval 3458"/>
              <p:cNvSpPr>
                <a:spLocks noChangeArrowheads="1"/>
              </p:cNvSpPr>
              <p:nvPr/>
            </p:nvSpPr>
            <p:spPr bwMode="auto">
              <a:xfrm>
                <a:off x="1469" y="2926"/>
                <a:ext cx="14" cy="15"/>
              </a:xfrm>
              <a:prstGeom prst="ellipse">
                <a:avLst/>
              </a:prstGeom>
              <a:solidFill>
                <a:srgbClr val="FFF3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582" name="Oval 3459"/>
              <p:cNvSpPr>
                <a:spLocks noChangeArrowheads="1"/>
              </p:cNvSpPr>
              <p:nvPr/>
            </p:nvSpPr>
            <p:spPr bwMode="auto">
              <a:xfrm>
                <a:off x="1469" y="2926"/>
                <a:ext cx="13" cy="14"/>
              </a:xfrm>
              <a:prstGeom prst="ellipse">
                <a:avLst/>
              </a:prstGeom>
              <a:solidFill>
                <a:srgbClr val="FFF6F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583" name="Oval 3460"/>
              <p:cNvSpPr>
                <a:spLocks noChangeArrowheads="1"/>
              </p:cNvSpPr>
              <p:nvPr/>
            </p:nvSpPr>
            <p:spPr bwMode="auto">
              <a:xfrm>
                <a:off x="1469" y="2927"/>
                <a:ext cx="12" cy="12"/>
              </a:xfrm>
              <a:prstGeom prst="ellipse">
                <a:avLst/>
              </a:prstGeom>
              <a:solidFill>
                <a:srgbClr val="FFF9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584" name="Oval 3461"/>
              <p:cNvSpPr>
                <a:spLocks noChangeArrowheads="1"/>
              </p:cNvSpPr>
              <p:nvPr/>
            </p:nvSpPr>
            <p:spPr bwMode="auto">
              <a:xfrm>
                <a:off x="1469" y="2927"/>
                <a:ext cx="11" cy="11"/>
              </a:xfrm>
              <a:prstGeom prst="ellipse">
                <a:avLst/>
              </a:prstGeom>
              <a:solidFill>
                <a:srgbClr val="FFFBF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585" name="Oval 3462"/>
              <p:cNvSpPr>
                <a:spLocks noChangeArrowheads="1"/>
              </p:cNvSpPr>
              <p:nvPr/>
            </p:nvSpPr>
            <p:spPr bwMode="auto">
              <a:xfrm>
                <a:off x="1469" y="2927"/>
                <a:ext cx="10" cy="10"/>
              </a:xfrm>
              <a:prstGeom prst="ellipse">
                <a:avLst/>
              </a:prstGeom>
              <a:solidFill>
                <a:srgbClr val="FFFD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586" name="Oval 3463"/>
              <p:cNvSpPr>
                <a:spLocks noChangeArrowheads="1"/>
              </p:cNvSpPr>
              <p:nvPr/>
            </p:nvSpPr>
            <p:spPr bwMode="auto">
              <a:xfrm>
                <a:off x="1470" y="2927"/>
                <a:ext cx="8" cy="9"/>
              </a:xfrm>
              <a:prstGeom prst="ellipse">
                <a:avLst/>
              </a:prstGeom>
              <a:solidFill>
                <a:srgbClr val="FFFEF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587" name="Oval 3464"/>
              <p:cNvSpPr>
                <a:spLocks noChangeArrowheads="1"/>
              </p:cNvSpPr>
              <p:nvPr/>
            </p:nvSpPr>
            <p:spPr bwMode="auto">
              <a:xfrm>
                <a:off x="1470" y="2927"/>
                <a:ext cx="7" cy="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588" name="Oval 3465"/>
              <p:cNvSpPr>
                <a:spLocks noChangeArrowheads="1"/>
              </p:cNvSpPr>
              <p:nvPr/>
            </p:nvSpPr>
            <p:spPr bwMode="auto">
              <a:xfrm>
                <a:off x="1462" y="2919"/>
                <a:ext cx="45" cy="46"/>
              </a:xfrm>
              <a:prstGeom prst="ellipse">
                <a:avLst/>
              </a:prstGeom>
              <a:noFill/>
              <a:ln w="31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CH">
                  <a:solidFill>
                    <a:srgbClr val="000000"/>
                  </a:solidFill>
                </a:endParaRPr>
              </a:p>
            </p:txBody>
          </p:sp>
          <p:sp>
            <p:nvSpPr>
              <p:cNvPr id="41589" name="Oval 3466"/>
              <p:cNvSpPr>
                <a:spLocks noChangeArrowheads="1"/>
              </p:cNvSpPr>
              <p:nvPr/>
            </p:nvSpPr>
            <p:spPr bwMode="auto">
              <a:xfrm>
                <a:off x="986" y="2794"/>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grpSp>
        <p:grpSp>
          <p:nvGrpSpPr>
            <p:cNvPr id="39953" name="Group 3668"/>
            <p:cNvGrpSpPr>
              <a:grpSpLocks/>
            </p:cNvGrpSpPr>
            <p:nvPr/>
          </p:nvGrpSpPr>
          <p:grpSpPr bwMode="auto">
            <a:xfrm>
              <a:off x="925" y="2794"/>
              <a:ext cx="454" cy="143"/>
              <a:chOff x="925" y="2794"/>
              <a:chExt cx="453" cy="143"/>
            </a:xfrm>
          </p:grpSpPr>
          <p:sp>
            <p:nvSpPr>
              <p:cNvPr id="41190" name="Oval 3468"/>
              <p:cNvSpPr>
                <a:spLocks noChangeArrowheads="1"/>
              </p:cNvSpPr>
              <p:nvPr/>
            </p:nvSpPr>
            <p:spPr bwMode="auto">
              <a:xfrm>
                <a:off x="986" y="2794"/>
                <a:ext cx="31" cy="31"/>
              </a:xfrm>
              <a:prstGeom prst="ellipse">
                <a:avLst/>
              </a:prstGeom>
              <a:solidFill>
                <a:srgbClr val="0FFF0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191" name="Oval 3469"/>
              <p:cNvSpPr>
                <a:spLocks noChangeArrowheads="1"/>
              </p:cNvSpPr>
              <p:nvPr/>
            </p:nvSpPr>
            <p:spPr bwMode="auto">
              <a:xfrm>
                <a:off x="986" y="2794"/>
                <a:ext cx="30" cy="30"/>
              </a:xfrm>
              <a:prstGeom prst="ellipse">
                <a:avLst/>
              </a:prstGeom>
              <a:solidFill>
                <a:srgbClr val="1EFF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192" name="Oval 3470"/>
              <p:cNvSpPr>
                <a:spLocks noChangeArrowheads="1"/>
              </p:cNvSpPr>
              <p:nvPr/>
            </p:nvSpPr>
            <p:spPr bwMode="auto">
              <a:xfrm>
                <a:off x="986" y="2794"/>
                <a:ext cx="30" cy="29"/>
              </a:xfrm>
              <a:prstGeom prst="ellipse">
                <a:avLst/>
              </a:prstGeom>
              <a:solidFill>
                <a:srgbClr val="2DFF2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193" name="Oval 3471"/>
              <p:cNvSpPr>
                <a:spLocks noChangeArrowheads="1"/>
              </p:cNvSpPr>
              <p:nvPr/>
            </p:nvSpPr>
            <p:spPr bwMode="auto">
              <a:xfrm>
                <a:off x="987" y="2795"/>
                <a:ext cx="28" cy="28"/>
              </a:xfrm>
              <a:prstGeom prst="ellipse">
                <a:avLst/>
              </a:prstGeom>
              <a:solidFill>
                <a:srgbClr val="3BFF3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194" name="Oval 3472"/>
              <p:cNvSpPr>
                <a:spLocks noChangeArrowheads="1"/>
              </p:cNvSpPr>
              <p:nvPr/>
            </p:nvSpPr>
            <p:spPr bwMode="auto">
              <a:xfrm>
                <a:off x="987" y="2795"/>
                <a:ext cx="27" cy="27"/>
              </a:xfrm>
              <a:prstGeom prst="ellipse">
                <a:avLst/>
              </a:prstGeom>
              <a:solidFill>
                <a:srgbClr val="49FF4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195" name="Oval 3473"/>
              <p:cNvSpPr>
                <a:spLocks noChangeArrowheads="1"/>
              </p:cNvSpPr>
              <p:nvPr/>
            </p:nvSpPr>
            <p:spPr bwMode="auto">
              <a:xfrm>
                <a:off x="987" y="2795"/>
                <a:ext cx="27" cy="26"/>
              </a:xfrm>
              <a:prstGeom prst="ellipse">
                <a:avLst/>
              </a:prstGeom>
              <a:solidFill>
                <a:srgbClr val="56FF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196" name="Oval 3474"/>
              <p:cNvSpPr>
                <a:spLocks noChangeArrowheads="1"/>
              </p:cNvSpPr>
              <p:nvPr/>
            </p:nvSpPr>
            <p:spPr bwMode="auto">
              <a:xfrm>
                <a:off x="987" y="2795"/>
                <a:ext cx="26" cy="26"/>
              </a:xfrm>
              <a:prstGeom prst="ellipse">
                <a:avLst/>
              </a:prstGeom>
              <a:solidFill>
                <a:srgbClr val="63FF6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197" name="Oval 3475"/>
              <p:cNvSpPr>
                <a:spLocks noChangeArrowheads="1"/>
              </p:cNvSpPr>
              <p:nvPr/>
            </p:nvSpPr>
            <p:spPr bwMode="auto">
              <a:xfrm>
                <a:off x="988" y="2795"/>
                <a:ext cx="25" cy="25"/>
              </a:xfrm>
              <a:prstGeom prst="ellipse">
                <a:avLst/>
              </a:prstGeom>
              <a:solidFill>
                <a:srgbClr val="6FF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198" name="Oval 3476"/>
              <p:cNvSpPr>
                <a:spLocks noChangeArrowheads="1"/>
              </p:cNvSpPr>
              <p:nvPr/>
            </p:nvSpPr>
            <p:spPr bwMode="auto">
              <a:xfrm>
                <a:off x="988" y="2796"/>
                <a:ext cx="24" cy="24"/>
              </a:xfrm>
              <a:prstGeom prst="ellipse">
                <a:avLst/>
              </a:prstGeom>
              <a:solidFill>
                <a:srgbClr val="7BFF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199" name="Oval 3477"/>
              <p:cNvSpPr>
                <a:spLocks noChangeArrowheads="1"/>
              </p:cNvSpPr>
              <p:nvPr/>
            </p:nvSpPr>
            <p:spPr bwMode="auto">
              <a:xfrm>
                <a:off x="988" y="2796"/>
                <a:ext cx="23" cy="23"/>
              </a:xfrm>
              <a:prstGeom prst="ellipse">
                <a:avLst/>
              </a:prstGeom>
              <a:solidFill>
                <a:srgbClr val="86FF8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200" name="Oval 3478"/>
              <p:cNvSpPr>
                <a:spLocks noChangeArrowheads="1"/>
              </p:cNvSpPr>
              <p:nvPr/>
            </p:nvSpPr>
            <p:spPr bwMode="auto">
              <a:xfrm>
                <a:off x="988" y="2796"/>
                <a:ext cx="22" cy="22"/>
              </a:xfrm>
              <a:prstGeom prst="ellipse">
                <a:avLst/>
              </a:prstGeom>
              <a:solidFill>
                <a:srgbClr val="91FF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201" name="Oval 3479"/>
              <p:cNvSpPr>
                <a:spLocks noChangeArrowheads="1"/>
              </p:cNvSpPr>
              <p:nvPr/>
            </p:nvSpPr>
            <p:spPr bwMode="auto">
              <a:xfrm>
                <a:off x="988" y="2796"/>
                <a:ext cx="22" cy="21"/>
              </a:xfrm>
              <a:prstGeom prst="ellipse">
                <a:avLst/>
              </a:prstGeom>
              <a:solidFill>
                <a:srgbClr val="9BFF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202" name="Oval 3480"/>
              <p:cNvSpPr>
                <a:spLocks noChangeArrowheads="1"/>
              </p:cNvSpPr>
              <p:nvPr/>
            </p:nvSpPr>
            <p:spPr bwMode="auto">
              <a:xfrm>
                <a:off x="988" y="2796"/>
                <a:ext cx="21" cy="21"/>
              </a:xfrm>
              <a:prstGeom prst="ellipse">
                <a:avLst/>
              </a:prstGeom>
              <a:solidFill>
                <a:srgbClr val="A5FF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203" name="Oval 3481"/>
              <p:cNvSpPr>
                <a:spLocks noChangeArrowheads="1"/>
              </p:cNvSpPr>
              <p:nvPr/>
            </p:nvSpPr>
            <p:spPr bwMode="auto">
              <a:xfrm>
                <a:off x="989" y="2796"/>
                <a:ext cx="19" cy="20"/>
              </a:xfrm>
              <a:prstGeom prst="ellipse">
                <a:avLst/>
              </a:prstGeom>
              <a:solidFill>
                <a:srgbClr val="AEFF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204" name="Oval 3482"/>
              <p:cNvSpPr>
                <a:spLocks noChangeArrowheads="1"/>
              </p:cNvSpPr>
              <p:nvPr/>
            </p:nvSpPr>
            <p:spPr bwMode="auto">
              <a:xfrm>
                <a:off x="989" y="2797"/>
                <a:ext cx="19" cy="18"/>
              </a:xfrm>
              <a:prstGeom prst="ellipse">
                <a:avLst/>
              </a:prstGeom>
              <a:solidFill>
                <a:srgbClr val="B7FF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205" name="Oval 3483"/>
              <p:cNvSpPr>
                <a:spLocks noChangeArrowheads="1"/>
              </p:cNvSpPr>
              <p:nvPr/>
            </p:nvSpPr>
            <p:spPr bwMode="auto">
              <a:xfrm>
                <a:off x="989" y="2797"/>
                <a:ext cx="18" cy="18"/>
              </a:xfrm>
              <a:prstGeom prst="ellipse">
                <a:avLst/>
              </a:prstGeom>
              <a:solidFill>
                <a:srgbClr val="BFF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206" name="Oval 3484"/>
              <p:cNvSpPr>
                <a:spLocks noChangeArrowheads="1"/>
              </p:cNvSpPr>
              <p:nvPr/>
            </p:nvSpPr>
            <p:spPr bwMode="auto">
              <a:xfrm>
                <a:off x="989" y="2797"/>
                <a:ext cx="17" cy="17"/>
              </a:xfrm>
              <a:prstGeom prst="ellipse">
                <a:avLst/>
              </a:prstGeom>
              <a:solidFill>
                <a:srgbClr val="C7FF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207" name="Oval 3485"/>
              <p:cNvSpPr>
                <a:spLocks noChangeArrowheads="1"/>
              </p:cNvSpPr>
              <p:nvPr/>
            </p:nvSpPr>
            <p:spPr bwMode="auto">
              <a:xfrm>
                <a:off x="989" y="2797"/>
                <a:ext cx="16" cy="16"/>
              </a:xfrm>
              <a:prstGeom prst="ellipse">
                <a:avLst/>
              </a:prstGeom>
              <a:solidFill>
                <a:srgbClr val="CEFF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208" name="Oval 3486"/>
              <p:cNvSpPr>
                <a:spLocks noChangeArrowheads="1"/>
              </p:cNvSpPr>
              <p:nvPr/>
            </p:nvSpPr>
            <p:spPr bwMode="auto">
              <a:xfrm>
                <a:off x="989" y="2797"/>
                <a:ext cx="16" cy="16"/>
              </a:xfrm>
              <a:prstGeom prst="ellipse">
                <a:avLst/>
              </a:prstGeom>
              <a:solidFill>
                <a:srgbClr val="D5FFD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209" name="Oval 3487"/>
              <p:cNvSpPr>
                <a:spLocks noChangeArrowheads="1"/>
              </p:cNvSpPr>
              <p:nvPr/>
            </p:nvSpPr>
            <p:spPr bwMode="auto">
              <a:xfrm>
                <a:off x="990" y="2797"/>
                <a:ext cx="14" cy="15"/>
              </a:xfrm>
              <a:prstGeom prst="ellipse">
                <a:avLst/>
              </a:prstGeom>
              <a:solidFill>
                <a:srgbClr val="DBFF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210" name="Oval 3488"/>
              <p:cNvSpPr>
                <a:spLocks noChangeArrowheads="1"/>
              </p:cNvSpPr>
              <p:nvPr/>
            </p:nvSpPr>
            <p:spPr bwMode="auto">
              <a:xfrm>
                <a:off x="990" y="2797"/>
                <a:ext cx="14" cy="14"/>
              </a:xfrm>
              <a:prstGeom prst="ellipse">
                <a:avLst/>
              </a:prstGeom>
              <a:solidFill>
                <a:srgbClr val="E1FF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211" name="Oval 3489"/>
              <p:cNvSpPr>
                <a:spLocks noChangeArrowheads="1"/>
              </p:cNvSpPr>
              <p:nvPr/>
            </p:nvSpPr>
            <p:spPr bwMode="auto">
              <a:xfrm>
                <a:off x="990" y="2798"/>
                <a:ext cx="13" cy="13"/>
              </a:xfrm>
              <a:prstGeom prst="ellipse">
                <a:avLst/>
              </a:prstGeom>
              <a:solidFill>
                <a:srgbClr val="E6FF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212" name="Oval 3490"/>
              <p:cNvSpPr>
                <a:spLocks noChangeArrowheads="1"/>
              </p:cNvSpPr>
              <p:nvPr/>
            </p:nvSpPr>
            <p:spPr bwMode="auto">
              <a:xfrm>
                <a:off x="990" y="2798"/>
                <a:ext cx="12" cy="12"/>
              </a:xfrm>
              <a:prstGeom prst="ellipse">
                <a:avLst/>
              </a:prstGeom>
              <a:solidFill>
                <a:srgbClr val="EBFF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213" name="Oval 3491"/>
              <p:cNvSpPr>
                <a:spLocks noChangeArrowheads="1"/>
              </p:cNvSpPr>
              <p:nvPr/>
            </p:nvSpPr>
            <p:spPr bwMode="auto">
              <a:xfrm>
                <a:off x="990" y="2798"/>
                <a:ext cx="12" cy="12"/>
              </a:xfrm>
              <a:prstGeom prst="ellipse">
                <a:avLst/>
              </a:prstGeom>
              <a:solidFill>
                <a:srgbClr val="EFFF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214" name="Oval 3492"/>
              <p:cNvSpPr>
                <a:spLocks noChangeArrowheads="1"/>
              </p:cNvSpPr>
              <p:nvPr/>
            </p:nvSpPr>
            <p:spPr bwMode="auto">
              <a:xfrm>
                <a:off x="991" y="2798"/>
                <a:ext cx="10" cy="11"/>
              </a:xfrm>
              <a:prstGeom prst="ellipse">
                <a:avLst/>
              </a:prstGeom>
              <a:solidFill>
                <a:srgbClr val="F3FF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215" name="Oval 3493"/>
              <p:cNvSpPr>
                <a:spLocks noChangeArrowheads="1"/>
              </p:cNvSpPr>
              <p:nvPr/>
            </p:nvSpPr>
            <p:spPr bwMode="auto">
              <a:xfrm>
                <a:off x="991" y="2798"/>
                <a:ext cx="9" cy="10"/>
              </a:xfrm>
              <a:prstGeom prst="ellipse">
                <a:avLst/>
              </a:prstGeom>
              <a:solidFill>
                <a:srgbClr val="F6FFF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216" name="Oval 3494"/>
              <p:cNvSpPr>
                <a:spLocks noChangeArrowheads="1"/>
              </p:cNvSpPr>
              <p:nvPr/>
            </p:nvSpPr>
            <p:spPr bwMode="auto">
              <a:xfrm>
                <a:off x="991" y="2799"/>
                <a:ext cx="9" cy="8"/>
              </a:xfrm>
              <a:prstGeom prst="ellipse">
                <a:avLst/>
              </a:prstGeom>
              <a:solidFill>
                <a:srgbClr val="F9FF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217" name="Oval 3495"/>
              <p:cNvSpPr>
                <a:spLocks noChangeArrowheads="1"/>
              </p:cNvSpPr>
              <p:nvPr/>
            </p:nvSpPr>
            <p:spPr bwMode="auto">
              <a:xfrm>
                <a:off x="991" y="2799"/>
                <a:ext cx="8" cy="8"/>
              </a:xfrm>
              <a:prstGeom prst="ellipse">
                <a:avLst/>
              </a:prstGeom>
              <a:solidFill>
                <a:srgbClr val="FBFFF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218" name="Oval 3496"/>
              <p:cNvSpPr>
                <a:spLocks noChangeArrowheads="1"/>
              </p:cNvSpPr>
              <p:nvPr/>
            </p:nvSpPr>
            <p:spPr bwMode="auto">
              <a:xfrm>
                <a:off x="991" y="2799"/>
                <a:ext cx="7" cy="7"/>
              </a:xfrm>
              <a:prstGeom prst="ellipse">
                <a:avLst/>
              </a:prstGeom>
              <a:solidFill>
                <a:srgbClr val="FDFF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219" name="Oval 3497"/>
              <p:cNvSpPr>
                <a:spLocks noChangeArrowheads="1"/>
              </p:cNvSpPr>
              <p:nvPr/>
            </p:nvSpPr>
            <p:spPr bwMode="auto">
              <a:xfrm>
                <a:off x="991" y="2799"/>
                <a:ext cx="7" cy="6"/>
              </a:xfrm>
              <a:prstGeom prst="ellipse">
                <a:avLst/>
              </a:prstGeom>
              <a:solidFill>
                <a:srgbClr val="FEFFF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220" name="Oval 3498"/>
              <p:cNvSpPr>
                <a:spLocks noChangeArrowheads="1"/>
              </p:cNvSpPr>
              <p:nvPr/>
            </p:nvSpPr>
            <p:spPr bwMode="auto">
              <a:xfrm>
                <a:off x="992" y="2800"/>
                <a:ext cx="5" cy="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221" name="Oval 3499"/>
              <p:cNvSpPr>
                <a:spLocks noChangeArrowheads="1"/>
              </p:cNvSpPr>
              <p:nvPr/>
            </p:nvSpPr>
            <p:spPr bwMode="auto">
              <a:xfrm>
                <a:off x="986" y="2794"/>
                <a:ext cx="31" cy="31"/>
              </a:xfrm>
              <a:prstGeom prst="ellipse">
                <a:avLst/>
              </a:prstGeom>
              <a:noFill/>
              <a:ln w="3175">
                <a:solidFill>
                  <a:srgbClr val="00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CH">
                  <a:solidFill>
                    <a:srgbClr val="000000"/>
                  </a:solidFill>
                </a:endParaRPr>
              </a:p>
            </p:txBody>
          </p:sp>
          <p:sp>
            <p:nvSpPr>
              <p:cNvPr id="41222" name="Oval 3500"/>
              <p:cNvSpPr>
                <a:spLocks noChangeArrowheads="1"/>
              </p:cNvSpPr>
              <p:nvPr/>
            </p:nvSpPr>
            <p:spPr bwMode="auto">
              <a:xfrm>
                <a:off x="1109" y="2795"/>
                <a:ext cx="31" cy="32"/>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223" name="Oval 3501"/>
              <p:cNvSpPr>
                <a:spLocks noChangeArrowheads="1"/>
              </p:cNvSpPr>
              <p:nvPr/>
            </p:nvSpPr>
            <p:spPr bwMode="auto">
              <a:xfrm>
                <a:off x="1109" y="2796"/>
                <a:ext cx="31" cy="30"/>
              </a:xfrm>
              <a:prstGeom prst="ellipse">
                <a:avLst/>
              </a:prstGeom>
              <a:solidFill>
                <a:srgbClr val="0FFF0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224" name="Oval 3502"/>
              <p:cNvSpPr>
                <a:spLocks noChangeArrowheads="1"/>
              </p:cNvSpPr>
              <p:nvPr/>
            </p:nvSpPr>
            <p:spPr bwMode="auto">
              <a:xfrm>
                <a:off x="1109" y="2796"/>
                <a:ext cx="30" cy="30"/>
              </a:xfrm>
              <a:prstGeom prst="ellipse">
                <a:avLst/>
              </a:prstGeom>
              <a:solidFill>
                <a:srgbClr val="1EFF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225" name="Oval 3503"/>
              <p:cNvSpPr>
                <a:spLocks noChangeArrowheads="1"/>
              </p:cNvSpPr>
              <p:nvPr/>
            </p:nvSpPr>
            <p:spPr bwMode="auto">
              <a:xfrm>
                <a:off x="1109" y="2796"/>
                <a:ext cx="30" cy="29"/>
              </a:xfrm>
              <a:prstGeom prst="ellipse">
                <a:avLst/>
              </a:prstGeom>
              <a:solidFill>
                <a:srgbClr val="2DFF2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226" name="Oval 3504"/>
              <p:cNvSpPr>
                <a:spLocks noChangeArrowheads="1"/>
              </p:cNvSpPr>
              <p:nvPr/>
            </p:nvSpPr>
            <p:spPr bwMode="auto">
              <a:xfrm>
                <a:off x="1110" y="2796"/>
                <a:ext cx="28" cy="28"/>
              </a:xfrm>
              <a:prstGeom prst="ellipse">
                <a:avLst/>
              </a:prstGeom>
              <a:solidFill>
                <a:srgbClr val="3BFF3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227" name="Oval 3505"/>
              <p:cNvSpPr>
                <a:spLocks noChangeArrowheads="1"/>
              </p:cNvSpPr>
              <p:nvPr/>
            </p:nvSpPr>
            <p:spPr bwMode="auto">
              <a:xfrm>
                <a:off x="1110" y="2796"/>
                <a:ext cx="27" cy="27"/>
              </a:xfrm>
              <a:prstGeom prst="ellipse">
                <a:avLst/>
              </a:prstGeom>
              <a:solidFill>
                <a:srgbClr val="49FF4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228" name="Oval 3506"/>
              <p:cNvSpPr>
                <a:spLocks noChangeArrowheads="1"/>
              </p:cNvSpPr>
              <p:nvPr/>
            </p:nvSpPr>
            <p:spPr bwMode="auto">
              <a:xfrm>
                <a:off x="1110" y="2796"/>
                <a:ext cx="26" cy="27"/>
              </a:xfrm>
              <a:prstGeom prst="ellipse">
                <a:avLst/>
              </a:prstGeom>
              <a:solidFill>
                <a:srgbClr val="56FF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229" name="Oval 3507"/>
              <p:cNvSpPr>
                <a:spLocks noChangeArrowheads="1"/>
              </p:cNvSpPr>
              <p:nvPr/>
            </p:nvSpPr>
            <p:spPr bwMode="auto">
              <a:xfrm>
                <a:off x="1110" y="2797"/>
                <a:ext cx="26" cy="25"/>
              </a:xfrm>
              <a:prstGeom prst="ellipse">
                <a:avLst/>
              </a:prstGeom>
              <a:solidFill>
                <a:srgbClr val="63FF6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230" name="Oval 3508"/>
              <p:cNvSpPr>
                <a:spLocks noChangeArrowheads="1"/>
              </p:cNvSpPr>
              <p:nvPr/>
            </p:nvSpPr>
            <p:spPr bwMode="auto">
              <a:xfrm>
                <a:off x="1110" y="2797"/>
                <a:ext cx="25" cy="25"/>
              </a:xfrm>
              <a:prstGeom prst="ellipse">
                <a:avLst/>
              </a:prstGeom>
              <a:solidFill>
                <a:srgbClr val="6FF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231" name="Oval 3509"/>
              <p:cNvSpPr>
                <a:spLocks noChangeArrowheads="1"/>
              </p:cNvSpPr>
              <p:nvPr/>
            </p:nvSpPr>
            <p:spPr bwMode="auto">
              <a:xfrm>
                <a:off x="1111" y="2797"/>
                <a:ext cx="24" cy="24"/>
              </a:xfrm>
              <a:prstGeom prst="ellipse">
                <a:avLst/>
              </a:prstGeom>
              <a:solidFill>
                <a:srgbClr val="7BFF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232" name="Oval 3510"/>
              <p:cNvSpPr>
                <a:spLocks noChangeArrowheads="1"/>
              </p:cNvSpPr>
              <p:nvPr/>
            </p:nvSpPr>
            <p:spPr bwMode="auto">
              <a:xfrm>
                <a:off x="1111" y="2797"/>
                <a:ext cx="23" cy="23"/>
              </a:xfrm>
              <a:prstGeom prst="ellipse">
                <a:avLst/>
              </a:prstGeom>
              <a:solidFill>
                <a:srgbClr val="86FF8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233" name="Oval 3511"/>
              <p:cNvSpPr>
                <a:spLocks noChangeArrowheads="1"/>
              </p:cNvSpPr>
              <p:nvPr/>
            </p:nvSpPr>
            <p:spPr bwMode="auto">
              <a:xfrm>
                <a:off x="1111" y="2797"/>
                <a:ext cx="22" cy="23"/>
              </a:xfrm>
              <a:prstGeom prst="ellipse">
                <a:avLst/>
              </a:prstGeom>
              <a:solidFill>
                <a:srgbClr val="91FF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234" name="Oval 3512"/>
              <p:cNvSpPr>
                <a:spLocks noChangeArrowheads="1"/>
              </p:cNvSpPr>
              <p:nvPr/>
            </p:nvSpPr>
            <p:spPr bwMode="auto">
              <a:xfrm>
                <a:off x="1111" y="2798"/>
                <a:ext cx="21" cy="21"/>
              </a:xfrm>
              <a:prstGeom prst="ellipse">
                <a:avLst/>
              </a:prstGeom>
              <a:solidFill>
                <a:srgbClr val="9BFF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235" name="Oval 3513"/>
              <p:cNvSpPr>
                <a:spLocks noChangeArrowheads="1"/>
              </p:cNvSpPr>
              <p:nvPr/>
            </p:nvSpPr>
            <p:spPr bwMode="auto">
              <a:xfrm>
                <a:off x="1111" y="2798"/>
                <a:ext cx="21" cy="20"/>
              </a:xfrm>
              <a:prstGeom prst="ellipse">
                <a:avLst/>
              </a:prstGeom>
              <a:solidFill>
                <a:srgbClr val="A5FF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236" name="Oval 3514"/>
              <p:cNvSpPr>
                <a:spLocks noChangeArrowheads="1"/>
              </p:cNvSpPr>
              <p:nvPr/>
            </p:nvSpPr>
            <p:spPr bwMode="auto">
              <a:xfrm>
                <a:off x="1111" y="2798"/>
                <a:ext cx="20" cy="20"/>
              </a:xfrm>
              <a:prstGeom prst="ellipse">
                <a:avLst/>
              </a:prstGeom>
              <a:solidFill>
                <a:srgbClr val="AEFF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237" name="Oval 3515"/>
              <p:cNvSpPr>
                <a:spLocks noChangeArrowheads="1"/>
              </p:cNvSpPr>
              <p:nvPr/>
            </p:nvSpPr>
            <p:spPr bwMode="auto">
              <a:xfrm>
                <a:off x="1112" y="2798"/>
                <a:ext cx="18" cy="19"/>
              </a:xfrm>
              <a:prstGeom prst="ellipse">
                <a:avLst/>
              </a:prstGeom>
              <a:solidFill>
                <a:srgbClr val="B7FF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238" name="Oval 3516"/>
              <p:cNvSpPr>
                <a:spLocks noChangeArrowheads="1"/>
              </p:cNvSpPr>
              <p:nvPr/>
            </p:nvSpPr>
            <p:spPr bwMode="auto">
              <a:xfrm>
                <a:off x="1112" y="2798"/>
                <a:ext cx="18" cy="18"/>
              </a:xfrm>
              <a:prstGeom prst="ellipse">
                <a:avLst/>
              </a:prstGeom>
              <a:solidFill>
                <a:srgbClr val="BFF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239" name="Oval 3517"/>
              <p:cNvSpPr>
                <a:spLocks noChangeArrowheads="1"/>
              </p:cNvSpPr>
              <p:nvPr/>
            </p:nvSpPr>
            <p:spPr bwMode="auto">
              <a:xfrm>
                <a:off x="1112" y="2798"/>
                <a:ext cx="17" cy="18"/>
              </a:xfrm>
              <a:prstGeom prst="ellipse">
                <a:avLst/>
              </a:prstGeom>
              <a:solidFill>
                <a:srgbClr val="C7FF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240" name="Oval 3518"/>
              <p:cNvSpPr>
                <a:spLocks noChangeArrowheads="1"/>
              </p:cNvSpPr>
              <p:nvPr/>
            </p:nvSpPr>
            <p:spPr bwMode="auto">
              <a:xfrm>
                <a:off x="1112" y="2799"/>
                <a:ext cx="16" cy="16"/>
              </a:xfrm>
              <a:prstGeom prst="ellipse">
                <a:avLst/>
              </a:prstGeom>
              <a:solidFill>
                <a:srgbClr val="CEFF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241" name="Oval 3519"/>
              <p:cNvSpPr>
                <a:spLocks noChangeArrowheads="1"/>
              </p:cNvSpPr>
              <p:nvPr/>
            </p:nvSpPr>
            <p:spPr bwMode="auto">
              <a:xfrm>
                <a:off x="1112" y="2799"/>
                <a:ext cx="16" cy="15"/>
              </a:xfrm>
              <a:prstGeom prst="ellipse">
                <a:avLst/>
              </a:prstGeom>
              <a:solidFill>
                <a:srgbClr val="D5FFD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242" name="Oval 3520"/>
              <p:cNvSpPr>
                <a:spLocks noChangeArrowheads="1"/>
              </p:cNvSpPr>
              <p:nvPr/>
            </p:nvSpPr>
            <p:spPr bwMode="auto">
              <a:xfrm>
                <a:off x="1112" y="2799"/>
                <a:ext cx="15" cy="14"/>
              </a:xfrm>
              <a:prstGeom prst="ellipse">
                <a:avLst/>
              </a:prstGeom>
              <a:solidFill>
                <a:srgbClr val="DBFF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243" name="Oval 3521"/>
              <p:cNvSpPr>
                <a:spLocks noChangeArrowheads="1"/>
              </p:cNvSpPr>
              <p:nvPr/>
            </p:nvSpPr>
            <p:spPr bwMode="auto">
              <a:xfrm>
                <a:off x="1112" y="2799"/>
                <a:ext cx="14" cy="14"/>
              </a:xfrm>
              <a:prstGeom prst="ellipse">
                <a:avLst/>
              </a:prstGeom>
              <a:solidFill>
                <a:srgbClr val="E1FF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244" name="Oval 3522"/>
              <p:cNvSpPr>
                <a:spLocks noChangeArrowheads="1"/>
              </p:cNvSpPr>
              <p:nvPr/>
            </p:nvSpPr>
            <p:spPr bwMode="auto">
              <a:xfrm>
                <a:off x="1113" y="2800"/>
                <a:ext cx="13" cy="12"/>
              </a:xfrm>
              <a:prstGeom prst="ellipse">
                <a:avLst/>
              </a:prstGeom>
              <a:solidFill>
                <a:srgbClr val="E6FF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245" name="Oval 3523"/>
              <p:cNvSpPr>
                <a:spLocks noChangeArrowheads="1"/>
              </p:cNvSpPr>
              <p:nvPr/>
            </p:nvSpPr>
            <p:spPr bwMode="auto">
              <a:xfrm>
                <a:off x="1113" y="2800"/>
                <a:ext cx="12" cy="12"/>
              </a:xfrm>
              <a:prstGeom prst="ellipse">
                <a:avLst/>
              </a:prstGeom>
              <a:solidFill>
                <a:srgbClr val="EBFF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246" name="Oval 3524"/>
              <p:cNvSpPr>
                <a:spLocks noChangeArrowheads="1"/>
              </p:cNvSpPr>
              <p:nvPr/>
            </p:nvSpPr>
            <p:spPr bwMode="auto">
              <a:xfrm>
                <a:off x="1113" y="2800"/>
                <a:ext cx="12" cy="11"/>
              </a:xfrm>
              <a:prstGeom prst="ellipse">
                <a:avLst/>
              </a:prstGeom>
              <a:solidFill>
                <a:srgbClr val="EFFF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247" name="Oval 3525"/>
              <p:cNvSpPr>
                <a:spLocks noChangeArrowheads="1"/>
              </p:cNvSpPr>
              <p:nvPr/>
            </p:nvSpPr>
            <p:spPr bwMode="auto">
              <a:xfrm>
                <a:off x="1113" y="2800"/>
                <a:ext cx="11" cy="10"/>
              </a:xfrm>
              <a:prstGeom prst="ellipse">
                <a:avLst/>
              </a:prstGeom>
              <a:solidFill>
                <a:srgbClr val="F3FF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248" name="Oval 3526"/>
              <p:cNvSpPr>
                <a:spLocks noChangeArrowheads="1"/>
              </p:cNvSpPr>
              <p:nvPr/>
            </p:nvSpPr>
            <p:spPr bwMode="auto">
              <a:xfrm>
                <a:off x="1113" y="2800"/>
                <a:ext cx="10" cy="10"/>
              </a:xfrm>
              <a:prstGeom prst="ellipse">
                <a:avLst/>
              </a:prstGeom>
              <a:solidFill>
                <a:srgbClr val="F6FFF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249" name="Oval 3527"/>
              <p:cNvSpPr>
                <a:spLocks noChangeArrowheads="1"/>
              </p:cNvSpPr>
              <p:nvPr/>
            </p:nvSpPr>
            <p:spPr bwMode="auto">
              <a:xfrm>
                <a:off x="1114" y="2800"/>
                <a:ext cx="8" cy="9"/>
              </a:xfrm>
              <a:prstGeom prst="ellipse">
                <a:avLst/>
              </a:prstGeom>
              <a:solidFill>
                <a:srgbClr val="F9FF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250" name="Oval 3528"/>
              <p:cNvSpPr>
                <a:spLocks noChangeArrowheads="1"/>
              </p:cNvSpPr>
              <p:nvPr/>
            </p:nvSpPr>
            <p:spPr bwMode="auto">
              <a:xfrm>
                <a:off x="1114" y="2801"/>
                <a:ext cx="8" cy="7"/>
              </a:xfrm>
              <a:prstGeom prst="ellipse">
                <a:avLst/>
              </a:prstGeom>
              <a:solidFill>
                <a:srgbClr val="FBFFF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251" name="Oval 3529"/>
              <p:cNvSpPr>
                <a:spLocks noChangeArrowheads="1"/>
              </p:cNvSpPr>
              <p:nvPr/>
            </p:nvSpPr>
            <p:spPr bwMode="auto">
              <a:xfrm>
                <a:off x="1114" y="2801"/>
                <a:ext cx="7" cy="7"/>
              </a:xfrm>
              <a:prstGeom prst="ellipse">
                <a:avLst/>
              </a:prstGeom>
              <a:solidFill>
                <a:srgbClr val="FDFF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252" name="Oval 3530"/>
              <p:cNvSpPr>
                <a:spLocks noChangeArrowheads="1"/>
              </p:cNvSpPr>
              <p:nvPr/>
            </p:nvSpPr>
            <p:spPr bwMode="auto">
              <a:xfrm>
                <a:off x="1114" y="2801"/>
                <a:ext cx="6" cy="6"/>
              </a:xfrm>
              <a:prstGeom prst="ellipse">
                <a:avLst/>
              </a:prstGeom>
              <a:solidFill>
                <a:srgbClr val="FEFFF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253" name="Oval 3531"/>
              <p:cNvSpPr>
                <a:spLocks noChangeArrowheads="1"/>
              </p:cNvSpPr>
              <p:nvPr/>
            </p:nvSpPr>
            <p:spPr bwMode="auto">
              <a:xfrm>
                <a:off x="1115" y="2801"/>
                <a:ext cx="5" cy="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254" name="Oval 3532"/>
              <p:cNvSpPr>
                <a:spLocks noChangeArrowheads="1"/>
              </p:cNvSpPr>
              <p:nvPr/>
            </p:nvSpPr>
            <p:spPr bwMode="auto">
              <a:xfrm>
                <a:off x="1109" y="2795"/>
                <a:ext cx="31" cy="31"/>
              </a:xfrm>
              <a:prstGeom prst="ellipse">
                <a:avLst/>
              </a:prstGeom>
              <a:noFill/>
              <a:ln w="3175">
                <a:solidFill>
                  <a:srgbClr val="00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CH">
                  <a:solidFill>
                    <a:srgbClr val="000000"/>
                  </a:solidFill>
                </a:endParaRPr>
              </a:p>
            </p:txBody>
          </p:sp>
          <p:sp>
            <p:nvSpPr>
              <p:cNvPr id="41255" name="Oval 3533"/>
              <p:cNvSpPr>
                <a:spLocks noChangeArrowheads="1"/>
              </p:cNvSpPr>
              <p:nvPr/>
            </p:nvSpPr>
            <p:spPr bwMode="auto">
              <a:xfrm>
                <a:off x="1227" y="2795"/>
                <a:ext cx="32" cy="32"/>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256" name="Oval 3534"/>
              <p:cNvSpPr>
                <a:spLocks noChangeArrowheads="1"/>
              </p:cNvSpPr>
              <p:nvPr/>
            </p:nvSpPr>
            <p:spPr bwMode="auto">
              <a:xfrm>
                <a:off x="1228" y="2796"/>
                <a:ext cx="30" cy="30"/>
              </a:xfrm>
              <a:prstGeom prst="ellipse">
                <a:avLst/>
              </a:prstGeom>
              <a:solidFill>
                <a:srgbClr val="0FFF0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257" name="Oval 3535"/>
              <p:cNvSpPr>
                <a:spLocks noChangeArrowheads="1"/>
              </p:cNvSpPr>
              <p:nvPr/>
            </p:nvSpPr>
            <p:spPr bwMode="auto">
              <a:xfrm>
                <a:off x="1228" y="2796"/>
                <a:ext cx="30" cy="30"/>
              </a:xfrm>
              <a:prstGeom prst="ellipse">
                <a:avLst/>
              </a:prstGeom>
              <a:solidFill>
                <a:srgbClr val="1EFF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258" name="Oval 3536"/>
              <p:cNvSpPr>
                <a:spLocks noChangeArrowheads="1"/>
              </p:cNvSpPr>
              <p:nvPr/>
            </p:nvSpPr>
            <p:spPr bwMode="auto">
              <a:xfrm>
                <a:off x="1228" y="2796"/>
                <a:ext cx="29" cy="29"/>
              </a:xfrm>
              <a:prstGeom prst="ellipse">
                <a:avLst/>
              </a:prstGeom>
              <a:solidFill>
                <a:srgbClr val="2DFF2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259" name="Oval 3537"/>
              <p:cNvSpPr>
                <a:spLocks noChangeArrowheads="1"/>
              </p:cNvSpPr>
              <p:nvPr/>
            </p:nvSpPr>
            <p:spPr bwMode="auto">
              <a:xfrm>
                <a:off x="1228" y="2796"/>
                <a:ext cx="28" cy="28"/>
              </a:xfrm>
              <a:prstGeom prst="ellipse">
                <a:avLst/>
              </a:prstGeom>
              <a:solidFill>
                <a:srgbClr val="3BFF3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260" name="Oval 3538"/>
              <p:cNvSpPr>
                <a:spLocks noChangeArrowheads="1"/>
              </p:cNvSpPr>
              <p:nvPr/>
            </p:nvSpPr>
            <p:spPr bwMode="auto">
              <a:xfrm>
                <a:off x="1228" y="2796"/>
                <a:ext cx="28" cy="27"/>
              </a:xfrm>
              <a:prstGeom prst="ellipse">
                <a:avLst/>
              </a:prstGeom>
              <a:solidFill>
                <a:srgbClr val="49FF4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261" name="Oval 3539"/>
              <p:cNvSpPr>
                <a:spLocks noChangeArrowheads="1"/>
              </p:cNvSpPr>
              <p:nvPr/>
            </p:nvSpPr>
            <p:spPr bwMode="auto">
              <a:xfrm>
                <a:off x="1228" y="2796"/>
                <a:ext cx="27" cy="27"/>
              </a:xfrm>
              <a:prstGeom prst="ellipse">
                <a:avLst/>
              </a:prstGeom>
              <a:solidFill>
                <a:srgbClr val="56FF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262" name="Oval 3540"/>
              <p:cNvSpPr>
                <a:spLocks noChangeArrowheads="1"/>
              </p:cNvSpPr>
              <p:nvPr/>
            </p:nvSpPr>
            <p:spPr bwMode="auto">
              <a:xfrm>
                <a:off x="1229" y="2797"/>
                <a:ext cx="25" cy="25"/>
              </a:xfrm>
              <a:prstGeom prst="ellipse">
                <a:avLst/>
              </a:prstGeom>
              <a:solidFill>
                <a:srgbClr val="63FF6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263" name="Oval 3541"/>
              <p:cNvSpPr>
                <a:spLocks noChangeArrowheads="1"/>
              </p:cNvSpPr>
              <p:nvPr/>
            </p:nvSpPr>
            <p:spPr bwMode="auto">
              <a:xfrm>
                <a:off x="1229" y="2797"/>
                <a:ext cx="25" cy="25"/>
              </a:xfrm>
              <a:prstGeom prst="ellipse">
                <a:avLst/>
              </a:prstGeom>
              <a:solidFill>
                <a:srgbClr val="6FF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264" name="Oval 3542"/>
              <p:cNvSpPr>
                <a:spLocks noChangeArrowheads="1"/>
              </p:cNvSpPr>
              <p:nvPr/>
            </p:nvSpPr>
            <p:spPr bwMode="auto">
              <a:xfrm>
                <a:off x="1229" y="2797"/>
                <a:ext cx="24" cy="24"/>
              </a:xfrm>
              <a:prstGeom prst="ellipse">
                <a:avLst/>
              </a:prstGeom>
              <a:solidFill>
                <a:srgbClr val="7BFF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265" name="Oval 3543"/>
              <p:cNvSpPr>
                <a:spLocks noChangeArrowheads="1"/>
              </p:cNvSpPr>
              <p:nvPr/>
            </p:nvSpPr>
            <p:spPr bwMode="auto">
              <a:xfrm>
                <a:off x="1229" y="2797"/>
                <a:ext cx="23" cy="23"/>
              </a:xfrm>
              <a:prstGeom prst="ellipse">
                <a:avLst/>
              </a:prstGeom>
              <a:solidFill>
                <a:srgbClr val="86FF8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266" name="Oval 3544"/>
              <p:cNvSpPr>
                <a:spLocks noChangeArrowheads="1"/>
              </p:cNvSpPr>
              <p:nvPr/>
            </p:nvSpPr>
            <p:spPr bwMode="auto">
              <a:xfrm>
                <a:off x="1229" y="2797"/>
                <a:ext cx="23" cy="23"/>
              </a:xfrm>
              <a:prstGeom prst="ellipse">
                <a:avLst/>
              </a:prstGeom>
              <a:solidFill>
                <a:srgbClr val="91FF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267" name="Oval 3545"/>
              <p:cNvSpPr>
                <a:spLocks noChangeArrowheads="1"/>
              </p:cNvSpPr>
              <p:nvPr/>
            </p:nvSpPr>
            <p:spPr bwMode="auto">
              <a:xfrm>
                <a:off x="1230" y="2798"/>
                <a:ext cx="21" cy="21"/>
              </a:xfrm>
              <a:prstGeom prst="ellipse">
                <a:avLst/>
              </a:prstGeom>
              <a:solidFill>
                <a:srgbClr val="9BFF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268" name="Oval 3546"/>
              <p:cNvSpPr>
                <a:spLocks noChangeArrowheads="1"/>
              </p:cNvSpPr>
              <p:nvPr/>
            </p:nvSpPr>
            <p:spPr bwMode="auto">
              <a:xfrm>
                <a:off x="1230" y="2798"/>
                <a:ext cx="21" cy="20"/>
              </a:xfrm>
              <a:prstGeom prst="ellipse">
                <a:avLst/>
              </a:prstGeom>
              <a:solidFill>
                <a:srgbClr val="A5FF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269" name="Oval 3547"/>
              <p:cNvSpPr>
                <a:spLocks noChangeArrowheads="1"/>
              </p:cNvSpPr>
              <p:nvPr/>
            </p:nvSpPr>
            <p:spPr bwMode="auto">
              <a:xfrm>
                <a:off x="1230" y="2798"/>
                <a:ext cx="20" cy="20"/>
              </a:xfrm>
              <a:prstGeom prst="ellipse">
                <a:avLst/>
              </a:prstGeom>
              <a:solidFill>
                <a:srgbClr val="AEFF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270" name="Oval 3548"/>
              <p:cNvSpPr>
                <a:spLocks noChangeArrowheads="1"/>
              </p:cNvSpPr>
              <p:nvPr/>
            </p:nvSpPr>
            <p:spPr bwMode="auto">
              <a:xfrm>
                <a:off x="1230" y="2798"/>
                <a:ext cx="19" cy="19"/>
              </a:xfrm>
              <a:prstGeom prst="ellipse">
                <a:avLst/>
              </a:prstGeom>
              <a:solidFill>
                <a:srgbClr val="B7FF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271" name="Oval 3549"/>
              <p:cNvSpPr>
                <a:spLocks noChangeArrowheads="1"/>
              </p:cNvSpPr>
              <p:nvPr/>
            </p:nvSpPr>
            <p:spPr bwMode="auto">
              <a:xfrm>
                <a:off x="1230" y="2798"/>
                <a:ext cx="18" cy="18"/>
              </a:xfrm>
              <a:prstGeom prst="ellipse">
                <a:avLst/>
              </a:prstGeom>
              <a:solidFill>
                <a:srgbClr val="BFF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272" name="Oval 3550"/>
              <p:cNvSpPr>
                <a:spLocks noChangeArrowheads="1"/>
              </p:cNvSpPr>
              <p:nvPr/>
            </p:nvSpPr>
            <p:spPr bwMode="auto">
              <a:xfrm>
                <a:off x="1231" y="2798"/>
                <a:ext cx="17" cy="18"/>
              </a:xfrm>
              <a:prstGeom prst="ellipse">
                <a:avLst/>
              </a:prstGeom>
              <a:solidFill>
                <a:srgbClr val="C7FF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273" name="Oval 3551"/>
              <p:cNvSpPr>
                <a:spLocks noChangeArrowheads="1"/>
              </p:cNvSpPr>
              <p:nvPr/>
            </p:nvSpPr>
            <p:spPr bwMode="auto">
              <a:xfrm>
                <a:off x="1231" y="2799"/>
                <a:ext cx="16" cy="16"/>
              </a:xfrm>
              <a:prstGeom prst="ellipse">
                <a:avLst/>
              </a:prstGeom>
              <a:solidFill>
                <a:srgbClr val="CEFF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274" name="Oval 3552"/>
              <p:cNvSpPr>
                <a:spLocks noChangeArrowheads="1"/>
              </p:cNvSpPr>
              <p:nvPr/>
            </p:nvSpPr>
            <p:spPr bwMode="auto">
              <a:xfrm>
                <a:off x="1231" y="2799"/>
                <a:ext cx="15" cy="15"/>
              </a:xfrm>
              <a:prstGeom prst="ellipse">
                <a:avLst/>
              </a:prstGeom>
              <a:solidFill>
                <a:srgbClr val="D5FFD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275" name="Oval 3553"/>
              <p:cNvSpPr>
                <a:spLocks noChangeArrowheads="1"/>
              </p:cNvSpPr>
              <p:nvPr/>
            </p:nvSpPr>
            <p:spPr bwMode="auto">
              <a:xfrm>
                <a:off x="1231" y="2799"/>
                <a:ext cx="15" cy="14"/>
              </a:xfrm>
              <a:prstGeom prst="ellipse">
                <a:avLst/>
              </a:prstGeom>
              <a:solidFill>
                <a:srgbClr val="DBFF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276" name="Oval 3554"/>
              <p:cNvSpPr>
                <a:spLocks noChangeArrowheads="1"/>
              </p:cNvSpPr>
              <p:nvPr/>
            </p:nvSpPr>
            <p:spPr bwMode="auto">
              <a:xfrm>
                <a:off x="1231" y="2799"/>
                <a:ext cx="14" cy="14"/>
              </a:xfrm>
              <a:prstGeom prst="ellipse">
                <a:avLst/>
              </a:prstGeom>
              <a:solidFill>
                <a:srgbClr val="E1FF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277" name="Oval 3555"/>
              <p:cNvSpPr>
                <a:spLocks noChangeArrowheads="1"/>
              </p:cNvSpPr>
              <p:nvPr/>
            </p:nvSpPr>
            <p:spPr bwMode="auto">
              <a:xfrm>
                <a:off x="1232" y="2800"/>
                <a:ext cx="12" cy="12"/>
              </a:xfrm>
              <a:prstGeom prst="ellipse">
                <a:avLst/>
              </a:prstGeom>
              <a:solidFill>
                <a:srgbClr val="E6FF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278" name="Oval 3556"/>
              <p:cNvSpPr>
                <a:spLocks noChangeArrowheads="1"/>
              </p:cNvSpPr>
              <p:nvPr/>
            </p:nvSpPr>
            <p:spPr bwMode="auto">
              <a:xfrm>
                <a:off x="1232" y="2800"/>
                <a:ext cx="12" cy="12"/>
              </a:xfrm>
              <a:prstGeom prst="ellipse">
                <a:avLst/>
              </a:prstGeom>
              <a:solidFill>
                <a:srgbClr val="EBFF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279" name="Oval 3557"/>
              <p:cNvSpPr>
                <a:spLocks noChangeArrowheads="1"/>
              </p:cNvSpPr>
              <p:nvPr/>
            </p:nvSpPr>
            <p:spPr bwMode="auto">
              <a:xfrm>
                <a:off x="1232" y="2800"/>
                <a:ext cx="11" cy="11"/>
              </a:xfrm>
              <a:prstGeom prst="ellipse">
                <a:avLst/>
              </a:prstGeom>
              <a:solidFill>
                <a:srgbClr val="EFFF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280" name="Oval 3558"/>
              <p:cNvSpPr>
                <a:spLocks noChangeArrowheads="1"/>
              </p:cNvSpPr>
              <p:nvPr/>
            </p:nvSpPr>
            <p:spPr bwMode="auto">
              <a:xfrm>
                <a:off x="1232" y="2800"/>
                <a:ext cx="10" cy="10"/>
              </a:xfrm>
              <a:prstGeom prst="ellipse">
                <a:avLst/>
              </a:prstGeom>
              <a:solidFill>
                <a:srgbClr val="F3FF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281" name="Oval 3559"/>
              <p:cNvSpPr>
                <a:spLocks noChangeArrowheads="1"/>
              </p:cNvSpPr>
              <p:nvPr/>
            </p:nvSpPr>
            <p:spPr bwMode="auto">
              <a:xfrm>
                <a:off x="1232" y="2800"/>
                <a:ext cx="10" cy="10"/>
              </a:xfrm>
              <a:prstGeom prst="ellipse">
                <a:avLst/>
              </a:prstGeom>
              <a:solidFill>
                <a:srgbClr val="F6FFF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282" name="Oval 3560"/>
              <p:cNvSpPr>
                <a:spLocks noChangeArrowheads="1"/>
              </p:cNvSpPr>
              <p:nvPr/>
            </p:nvSpPr>
            <p:spPr bwMode="auto">
              <a:xfrm>
                <a:off x="1232" y="2800"/>
                <a:ext cx="9" cy="9"/>
              </a:xfrm>
              <a:prstGeom prst="ellipse">
                <a:avLst/>
              </a:prstGeom>
              <a:solidFill>
                <a:srgbClr val="F9FF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283" name="Oval 3561"/>
              <p:cNvSpPr>
                <a:spLocks noChangeArrowheads="1"/>
              </p:cNvSpPr>
              <p:nvPr/>
            </p:nvSpPr>
            <p:spPr bwMode="auto">
              <a:xfrm>
                <a:off x="1233" y="2801"/>
                <a:ext cx="7" cy="7"/>
              </a:xfrm>
              <a:prstGeom prst="ellipse">
                <a:avLst/>
              </a:prstGeom>
              <a:solidFill>
                <a:srgbClr val="FBFFF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284" name="Oval 3562"/>
              <p:cNvSpPr>
                <a:spLocks noChangeArrowheads="1"/>
              </p:cNvSpPr>
              <p:nvPr/>
            </p:nvSpPr>
            <p:spPr bwMode="auto">
              <a:xfrm>
                <a:off x="1233" y="2801"/>
                <a:ext cx="7" cy="7"/>
              </a:xfrm>
              <a:prstGeom prst="ellipse">
                <a:avLst/>
              </a:prstGeom>
              <a:solidFill>
                <a:srgbClr val="FDFF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285" name="Oval 3563"/>
              <p:cNvSpPr>
                <a:spLocks noChangeArrowheads="1"/>
              </p:cNvSpPr>
              <p:nvPr/>
            </p:nvSpPr>
            <p:spPr bwMode="auto">
              <a:xfrm>
                <a:off x="1233" y="2801"/>
                <a:ext cx="6" cy="6"/>
              </a:xfrm>
              <a:prstGeom prst="ellipse">
                <a:avLst/>
              </a:prstGeom>
              <a:solidFill>
                <a:srgbClr val="FEFFF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286" name="Oval 3564"/>
              <p:cNvSpPr>
                <a:spLocks noChangeArrowheads="1"/>
              </p:cNvSpPr>
              <p:nvPr/>
            </p:nvSpPr>
            <p:spPr bwMode="auto">
              <a:xfrm>
                <a:off x="1233" y="2801"/>
                <a:ext cx="5" cy="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287" name="Oval 3565"/>
              <p:cNvSpPr>
                <a:spLocks noChangeArrowheads="1"/>
              </p:cNvSpPr>
              <p:nvPr/>
            </p:nvSpPr>
            <p:spPr bwMode="auto">
              <a:xfrm>
                <a:off x="1227" y="2795"/>
                <a:ext cx="31" cy="31"/>
              </a:xfrm>
              <a:prstGeom prst="ellipse">
                <a:avLst/>
              </a:prstGeom>
              <a:noFill/>
              <a:ln w="3175">
                <a:solidFill>
                  <a:srgbClr val="00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CH">
                  <a:solidFill>
                    <a:srgbClr val="000000"/>
                  </a:solidFill>
                </a:endParaRPr>
              </a:p>
            </p:txBody>
          </p:sp>
          <p:sp>
            <p:nvSpPr>
              <p:cNvPr id="41288" name="Oval 3566"/>
              <p:cNvSpPr>
                <a:spLocks noChangeArrowheads="1"/>
              </p:cNvSpPr>
              <p:nvPr/>
            </p:nvSpPr>
            <p:spPr bwMode="auto">
              <a:xfrm>
                <a:off x="1347" y="2797"/>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289" name="Oval 3567"/>
              <p:cNvSpPr>
                <a:spLocks noChangeArrowheads="1"/>
              </p:cNvSpPr>
              <p:nvPr/>
            </p:nvSpPr>
            <p:spPr bwMode="auto">
              <a:xfrm>
                <a:off x="1348" y="2797"/>
                <a:ext cx="30" cy="31"/>
              </a:xfrm>
              <a:prstGeom prst="ellipse">
                <a:avLst/>
              </a:prstGeom>
              <a:solidFill>
                <a:srgbClr val="0FFF0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290" name="Oval 3568"/>
              <p:cNvSpPr>
                <a:spLocks noChangeArrowheads="1"/>
              </p:cNvSpPr>
              <p:nvPr/>
            </p:nvSpPr>
            <p:spPr bwMode="auto">
              <a:xfrm>
                <a:off x="1348" y="2797"/>
                <a:ext cx="29" cy="30"/>
              </a:xfrm>
              <a:prstGeom prst="ellipse">
                <a:avLst/>
              </a:prstGeom>
              <a:solidFill>
                <a:srgbClr val="1EFF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291" name="Oval 3569"/>
              <p:cNvSpPr>
                <a:spLocks noChangeArrowheads="1"/>
              </p:cNvSpPr>
              <p:nvPr/>
            </p:nvSpPr>
            <p:spPr bwMode="auto">
              <a:xfrm>
                <a:off x="1348" y="2797"/>
                <a:ext cx="29" cy="29"/>
              </a:xfrm>
              <a:prstGeom prst="ellipse">
                <a:avLst/>
              </a:prstGeom>
              <a:solidFill>
                <a:srgbClr val="2DFF2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292" name="Oval 3570"/>
              <p:cNvSpPr>
                <a:spLocks noChangeArrowheads="1"/>
              </p:cNvSpPr>
              <p:nvPr/>
            </p:nvSpPr>
            <p:spPr bwMode="auto">
              <a:xfrm>
                <a:off x="1348" y="2797"/>
                <a:ext cx="28" cy="29"/>
              </a:xfrm>
              <a:prstGeom prst="ellipse">
                <a:avLst/>
              </a:prstGeom>
              <a:solidFill>
                <a:srgbClr val="3BFF3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293" name="Oval 3571"/>
              <p:cNvSpPr>
                <a:spLocks noChangeArrowheads="1"/>
              </p:cNvSpPr>
              <p:nvPr/>
            </p:nvSpPr>
            <p:spPr bwMode="auto">
              <a:xfrm>
                <a:off x="1348" y="2798"/>
                <a:ext cx="27" cy="27"/>
              </a:xfrm>
              <a:prstGeom prst="ellipse">
                <a:avLst/>
              </a:prstGeom>
              <a:solidFill>
                <a:srgbClr val="49FF4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294" name="Oval 3572"/>
              <p:cNvSpPr>
                <a:spLocks noChangeArrowheads="1"/>
              </p:cNvSpPr>
              <p:nvPr/>
            </p:nvSpPr>
            <p:spPr bwMode="auto">
              <a:xfrm>
                <a:off x="1348" y="2798"/>
                <a:ext cx="27" cy="26"/>
              </a:xfrm>
              <a:prstGeom prst="ellipse">
                <a:avLst/>
              </a:prstGeom>
              <a:solidFill>
                <a:srgbClr val="56FF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295" name="Oval 3573"/>
              <p:cNvSpPr>
                <a:spLocks noChangeArrowheads="1"/>
              </p:cNvSpPr>
              <p:nvPr/>
            </p:nvSpPr>
            <p:spPr bwMode="auto">
              <a:xfrm>
                <a:off x="1349" y="2798"/>
                <a:ext cx="25" cy="25"/>
              </a:xfrm>
              <a:prstGeom prst="ellipse">
                <a:avLst/>
              </a:prstGeom>
              <a:solidFill>
                <a:srgbClr val="63FF6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296" name="Oval 3574"/>
              <p:cNvSpPr>
                <a:spLocks noChangeArrowheads="1"/>
              </p:cNvSpPr>
              <p:nvPr/>
            </p:nvSpPr>
            <p:spPr bwMode="auto">
              <a:xfrm>
                <a:off x="1349" y="2798"/>
                <a:ext cx="24" cy="25"/>
              </a:xfrm>
              <a:prstGeom prst="ellipse">
                <a:avLst/>
              </a:prstGeom>
              <a:solidFill>
                <a:srgbClr val="6FF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297" name="Oval 3575"/>
              <p:cNvSpPr>
                <a:spLocks noChangeArrowheads="1"/>
              </p:cNvSpPr>
              <p:nvPr/>
            </p:nvSpPr>
            <p:spPr bwMode="auto">
              <a:xfrm>
                <a:off x="1349" y="2798"/>
                <a:ext cx="24" cy="24"/>
              </a:xfrm>
              <a:prstGeom prst="ellipse">
                <a:avLst/>
              </a:prstGeom>
              <a:solidFill>
                <a:srgbClr val="7BFF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298" name="Oval 3576"/>
              <p:cNvSpPr>
                <a:spLocks noChangeArrowheads="1"/>
              </p:cNvSpPr>
              <p:nvPr/>
            </p:nvSpPr>
            <p:spPr bwMode="auto">
              <a:xfrm>
                <a:off x="1349" y="2799"/>
                <a:ext cx="23" cy="23"/>
              </a:xfrm>
              <a:prstGeom prst="ellipse">
                <a:avLst/>
              </a:prstGeom>
              <a:solidFill>
                <a:srgbClr val="86FF8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299" name="Oval 3577"/>
              <p:cNvSpPr>
                <a:spLocks noChangeArrowheads="1"/>
              </p:cNvSpPr>
              <p:nvPr/>
            </p:nvSpPr>
            <p:spPr bwMode="auto">
              <a:xfrm>
                <a:off x="1349" y="2799"/>
                <a:ext cx="22" cy="22"/>
              </a:xfrm>
              <a:prstGeom prst="ellipse">
                <a:avLst/>
              </a:prstGeom>
              <a:solidFill>
                <a:srgbClr val="91FF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300" name="Oval 3578"/>
              <p:cNvSpPr>
                <a:spLocks noChangeArrowheads="1"/>
              </p:cNvSpPr>
              <p:nvPr/>
            </p:nvSpPr>
            <p:spPr bwMode="auto">
              <a:xfrm>
                <a:off x="1349" y="2799"/>
                <a:ext cx="21" cy="21"/>
              </a:xfrm>
              <a:prstGeom prst="ellipse">
                <a:avLst/>
              </a:prstGeom>
              <a:solidFill>
                <a:srgbClr val="9BFF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301" name="Oval 3579"/>
              <p:cNvSpPr>
                <a:spLocks noChangeArrowheads="1"/>
              </p:cNvSpPr>
              <p:nvPr/>
            </p:nvSpPr>
            <p:spPr bwMode="auto">
              <a:xfrm>
                <a:off x="1350" y="2799"/>
                <a:ext cx="20" cy="21"/>
              </a:xfrm>
              <a:prstGeom prst="ellipse">
                <a:avLst/>
              </a:prstGeom>
              <a:solidFill>
                <a:srgbClr val="A5FF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302" name="Oval 3580"/>
              <p:cNvSpPr>
                <a:spLocks noChangeArrowheads="1"/>
              </p:cNvSpPr>
              <p:nvPr/>
            </p:nvSpPr>
            <p:spPr bwMode="auto">
              <a:xfrm>
                <a:off x="1350" y="2799"/>
                <a:ext cx="19" cy="20"/>
              </a:xfrm>
              <a:prstGeom prst="ellipse">
                <a:avLst/>
              </a:prstGeom>
              <a:solidFill>
                <a:srgbClr val="AEFF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303" name="Oval 3581"/>
              <p:cNvSpPr>
                <a:spLocks noChangeArrowheads="1"/>
              </p:cNvSpPr>
              <p:nvPr/>
            </p:nvSpPr>
            <p:spPr bwMode="auto">
              <a:xfrm>
                <a:off x="1350" y="2800"/>
                <a:ext cx="19" cy="18"/>
              </a:xfrm>
              <a:prstGeom prst="ellipse">
                <a:avLst/>
              </a:prstGeom>
              <a:solidFill>
                <a:srgbClr val="B7FF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304" name="Oval 3582"/>
              <p:cNvSpPr>
                <a:spLocks noChangeArrowheads="1"/>
              </p:cNvSpPr>
              <p:nvPr/>
            </p:nvSpPr>
            <p:spPr bwMode="auto">
              <a:xfrm>
                <a:off x="1350" y="2800"/>
                <a:ext cx="18" cy="18"/>
              </a:xfrm>
              <a:prstGeom prst="ellipse">
                <a:avLst/>
              </a:prstGeom>
              <a:solidFill>
                <a:srgbClr val="BFF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305" name="Oval 3583"/>
              <p:cNvSpPr>
                <a:spLocks noChangeArrowheads="1"/>
              </p:cNvSpPr>
              <p:nvPr/>
            </p:nvSpPr>
            <p:spPr bwMode="auto">
              <a:xfrm>
                <a:off x="1350" y="2800"/>
                <a:ext cx="17" cy="17"/>
              </a:xfrm>
              <a:prstGeom prst="ellipse">
                <a:avLst/>
              </a:prstGeom>
              <a:solidFill>
                <a:srgbClr val="C7FF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306" name="Oval 3584"/>
              <p:cNvSpPr>
                <a:spLocks noChangeArrowheads="1"/>
              </p:cNvSpPr>
              <p:nvPr/>
            </p:nvSpPr>
            <p:spPr bwMode="auto">
              <a:xfrm>
                <a:off x="1350" y="2800"/>
                <a:ext cx="17" cy="16"/>
              </a:xfrm>
              <a:prstGeom prst="ellipse">
                <a:avLst/>
              </a:prstGeom>
              <a:solidFill>
                <a:srgbClr val="CEFF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307" name="Oval 3585"/>
              <p:cNvSpPr>
                <a:spLocks noChangeArrowheads="1"/>
              </p:cNvSpPr>
              <p:nvPr/>
            </p:nvSpPr>
            <p:spPr bwMode="auto">
              <a:xfrm>
                <a:off x="1351" y="2800"/>
                <a:ext cx="15" cy="16"/>
              </a:xfrm>
              <a:prstGeom prst="ellipse">
                <a:avLst/>
              </a:prstGeom>
              <a:solidFill>
                <a:srgbClr val="D5FFD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308" name="Oval 3586"/>
              <p:cNvSpPr>
                <a:spLocks noChangeArrowheads="1"/>
              </p:cNvSpPr>
              <p:nvPr/>
            </p:nvSpPr>
            <p:spPr bwMode="auto">
              <a:xfrm>
                <a:off x="1351" y="2800"/>
                <a:ext cx="14" cy="15"/>
              </a:xfrm>
              <a:prstGeom prst="ellipse">
                <a:avLst/>
              </a:prstGeom>
              <a:solidFill>
                <a:srgbClr val="DBFF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309" name="Oval 3587"/>
              <p:cNvSpPr>
                <a:spLocks noChangeArrowheads="1"/>
              </p:cNvSpPr>
              <p:nvPr/>
            </p:nvSpPr>
            <p:spPr bwMode="auto">
              <a:xfrm>
                <a:off x="1351" y="2800"/>
                <a:ext cx="14" cy="14"/>
              </a:xfrm>
              <a:prstGeom prst="ellipse">
                <a:avLst/>
              </a:prstGeom>
              <a:solidFill>
                <a:srgbClr val="E1FF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310" name="Oval 3588"/>
              <p:cNvSpPr>
                <a:spLocks noChangeArrowheads="1"/>
              </p:cNvSpPr>
              <p:nvPr/>
            </p:nvSpPr>
            <p:spPr bwMode="auto">
              <a:xfrm>
                <a:off x="1351" y="2801"/>
                <a:ext cx="13" cy="13"/>
              </a:xfrm>
              <a:prstGeom prst="ellipse">
                <a:avLst/>
              </a:prstGeom>
              <a:solidFill>
                <a:srgbClr val="E6FF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311" name="Oval 3589"/>
              <p:cNvSpPr>
                <a:spLocks noChangeArrowheads="1"/>
              </p:cNvSpPr>
              <p:nvPr/>
            </p:nvSpPr>
            <p:spPr bwMode="auto">
              <a:xfrm>
                <a:off x="1351" y="2801"/>
                <a:ext cx="12" cy="12"/>
              </a:xfrm>
              <a:prstGeom prst="ellipse">
                <a:avLst/>
              </a:prstGeom>
              <a:solidFill>
                <a:srgbClr val="EBFF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312" name="Oval 3590"/>
              <p:cNvSpPr>
                <a:spLocks noChangeArrowheads="1"/>
              </p:cNvSpPr>
              <p:nvPr/>
            </p:nvSpPr>
            <p:spPr bwMode="auto">
              <a:xfrm>
                <a:off x="1352" y="2801"/>
                <a:ext cx="11" cy="11"/>
              </a:xfrm>
              <a:prstGeom prst="ellipse">
                <a:avLst/>
              </a:prstGeom>
              <a:solidFill>
                <a:srgbClr val="EFFF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313" name="Oval 3591"/>
              <p:cNvSpPr>
                <a:spLocks noChangeArrowheads="1"/>
              </p:cNvSpPr>
              <p:nvPr/>
            </p:nvSpPr>
            <p:spPr bwMode="auto">
              <a:xfrm>
                <a:off x="1352" y="2801"/>
                <a:ext cx="10" cy="11"/>
              </a:xfrm>
              <a:prstGeom prst="ellipse">
                <a:avLst/>
              </a:prstGeom>
              <a:solidFill>
                <a:srgbClr val="F3FF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314" name="Oval 3592"/>
              <p:cNvSpPr>
                <a:spLocks noChangeArrowheads="1"/>
              </p:cNvSpPr>
              <p:nvPr/>
            </p:nvSpPr>
            <p:spPr bwMode="auto">
              <a:xfrm>
                <a:off x="1352" y="2801"/>
                <a:ext cx="10" cy="10"/>
              </a:xfrm>
              <a:prstGeom prst="ellipse">
                <a:avLst/>
              </a:prstGeom>
              <a:solidFill>
                <a:srgbClr val="F6FFF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315" name="Oval 3593"/>
              <p:cNvSpPr>
                <a:spLocks noChangeArrowheads="1"/>
              </p:cNvSpPr>
              <p:nvPr/>
            </p:nvSpPr>
            <p:spPr bwMode="auto">
              <a:xfrm>
                <a:off x="1352" y="2802"/>
                <a:ext cx="9" cy="8"/>
              </a:xfrm>
              <a:prstGeom prst="ellipse">
                <a:avLst/>
              </a:prstGeom>
              <a:solidFill>
                <a:srgbClr val="F9FF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316" name="Oval 3594"/>
              <p:cNvSpPr>
                <a:spLocks noChangeArrowheads="1"/>
              </p:cNvSpPr>
              <p:nvPr/>
            </p:nvSpPr>
            <p:spPr bwMode="auto">
              <a:xfrm>
                <a:off x="1352" y="2802"/>
                <a:ext cx="8" cy="8"/>
              </a:xfrm>
              <a:prstGeom prst="ellipse">
                <a:avLst/>
              </a:prstGeom>
              <a:solidFill>
                <a:srgbClr val="FBFFF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317" name="Oval 3595"/>
              <p:cNvSpPr>
                <a:spLocks noChangeArrowheads="1"/>
              </p:cNvSpPr>
              <p:nvPr/>
            </p:nvSpPr>
            <p:spPr bwMode="auto">
              <a:xfrm>
                <a:off x="1353" y="2802"/>
                <a:ext cx="6" cy="7"/>
              </a:xfrm>
              <a:prstGeom prst="ellipse">
                <a:avLst/>
              </a:prstGeom>
              <a:solidFill>
                <a:srgbClr val="FDFF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318" name="Oval 3596"/>
              <p:cNvSpPr>
                <a:spLocks noChangeArrowheads="1"/>
              </p:cNvSpPr>
              <p:nvPr/>
            </p:nvSpPr>
            <p:spPr bwMode="auto">
              <a:xfrm>
                <a:off x="1353" y="2802"/>
                <a:ext cx="6" cy="6"/>
              </a:xfrm>
              <a:prstGeom prst="ellipse">
                <a:avLst/>
              </a:prstGeom>
              <a:solidFill>
                <a:srgbClr val="FEFFF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319" name="Oval 3597"/>
              <p:cNvSpPr>
                <a:spLocks noChangeArrowheads="1"/>
              </p:cNvSpPr>
              <p:nvPr/>
            </p:nvSpPr>
            <p:spPr bwMode="auto">
              <a:xfrm>
                <a:off x="1353" y="2802"/>
                <a:ext cx="5" cy="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320" name="Oval 3598"/>
              <p:cNvSpPr>
                <a:spLocks noChangeArrowheads="1"/>
              </p:cNvSpPr>
              <p:nvPr/>
            </p:nvSpPr>
            <p:spPr bwMode="auto">
              <a:xfrm>
                <a:off x="1347" y="2797"/>
                <a:ext cx="31" cy="31"/>
              </a:xfrm>
              <a:prstGeom prst="ellipse">
                <a:avLst/>
              </a:prstGeom>
              <a:noFill/>
              <a:ln w="3175">
                <a:solidFill>
                  <a:srgbClr val="00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CH">
                  <a:solidFill>
                    <a:srgbClr val="000000"/>
                  </a:solidFill>
                </a:endParaRPr>
              </a:p>
            </p:txBody>
          </p:sp>
          <p:sp>
            <p:nvSpPr>
              <p:cNvPr id="41321" name="Oval 3599"/>
              <p:cNvSpPr>
                <a:spLocks noChangeArrowheads="1"/>
              </p:cNvSpPr>
              <p:nvPr/>
            </p:nvSpPr>
            <p:spPr bwMode="auto">
              <a:xfrm>
                <a:off x="925" y="2905"/>
                <a:ext cx="31" cy="32"/>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322" name="Oval 3600"/>
              <p:cNvSpPr>
                <a:spLocks noChangeArrowheads="1"/>
              </p:cNvSpPr>
              <p:nvPr/>
            </p:nvSpPr>
            <p:spPr bwMode="auto">
              <a:xfrm>
                <a:off x="925" y="2905"/>
                <a:ext cx="31" cy="31"/>
              </a:xfrm>
              <a:prstGeom prst="ellipse">
                <a:avLst/>
              </a:prstGeom>
              <a:solidFill>
                <a:srgbClr val="0FFF0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323" name="Oval 3601"/>
              <p:cNvSpPr>
                <a:spLocks noChangeArrowheads="1"/>
              </p:cNvSpPr>
              <p:nvPr/>
            </p:nvSpPr>
            <p:spPr bwMode="auto">
              <a:xfrm>
                <a:off x="925" y="2906"/>
                <a:ext cx="30" cy="30"/>
              </a:xfrm>
              <a:prstGeom prst="ellipse">
                <a:avLst/>
              </a:prstGeom>
              <a:solidFill>
                <a:srgbClr val="1EFF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324" name="Oval 3602"/>
              <p:cNvSpPr>
                <a:spLocks noChangeArrowheads="1"/>
              </p:cNvSpPr>
              <p:nvPr/>
            </p:nvSpPr>
            <p:spPr bwMode="auto">
              <a:xfrm>
                <a:off x="925" y="2906"/>
                <a:ext cx="29" cy="29"/>
              </a:xfrm>
              <a:prstGeom prst="ellipse">
                <a:avLst/>
              </a:prstGeom>
              <a:solidFill>
                <a:srgbClr val="2DFF2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325" name="Oval 3603"/>
              <p:cNvSpPr>
                <a:spLocks noChangeArrowheads="1"/>
              </p:cNvSpPr>
              <p:nvPr/>
            </p:nvSpPr>
            <p:spPr bwMode="auto">
              <a:xfrm>
                <a:off x="925" y="2906"/>
                <a:ext cx="29" cy="28"/>
              </a:xfrm>
              <a:prstGeom prst="ellipse">
                <a:avLst/>
              </a:prstGeom>
              <a:solidFill>
                <a:srgbClr val="3BFF3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326" name="Oval 3604"/>
              <p:cNvSpPr>
                <a:spLocks noChangeArrowheads="1"/>
              </p:cNvSpPr>
              <p:nvPr/>
            </p:nvSpPr>
            <p:spPr bwMode="auto">
              <a:xfrm>
                <a:off x="926" y="2906"/>
                <a:ext cx="27" cy="27"/>
              </a:xfrm>
              <a:prstGeom prst="ellipse">
                <a:avLst/>
              </a:prstGeom>
              <a:solidFill>
                <a:srgbClr val="49FF4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327" name="Oval 3605"/>
              <p:cNvSpPr>
                <a:spLocks noChangeArrowheads="1"/>
              </p:cNvSpPr>
              <p:nvPr/>
            </p:nvSpPr>
            <p:spPr bwMode="auto">
              <a:xfrm>
                <a:off x="926" y="2906"/>
                <a:ext cx="26" cy="27"/>
              </a:xfrm>
              <a:prstGeom prst="ellipse">
                <a:avLst/>
              </a:prstGeom>
              <a:solidFill>
                <a:srgbClr val="56FF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328" name="Oval 3606"/>
              <p:cNvSpPr>
                <a:spLocks noChangeArrowheads="1"/>
              </p:cNvSpPr>
              <p:nvPr/>
            </p:nvSpPr>
            <p:spPr bwMode="auto">
              <a:xfrm>
                <a:off x="926" y="2907"/>
                <a:ext cx="25" cy="25"/>
              </a:xfrm>
              <a:prstGeom prst="ellipse">
                <a:avLst/>
              </a:prstGeom>
              <a:solidFill>
                <a:srgbClr val="63FF6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329" name="Oval 3607"/>
              <p:cNvSpPr>
                <a:spLocks noChangeArrowheads="1"/>
              </p:cNvSpPr>
              <p:nvPr/>
            </p:nvSpPr>
            <p:spPr bwMode="auto">
              <a:xfrm>
                <a:off x="926" y="2907"/>
                <a:ext cx="25" cy="25"/>
              </a:xfrm>
              <a:prstGeom prst="ellipse">
                <a:avLst/>
              </a:prstGeom>
              <a:solidFill>
                <a:srgbClr val="6FF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330" name="Oval 3608"/>
              <p:cNvSpPr>
                <a:spLocks noChangeArrowheads="1"/>
              </p:cNvSpPr>
              <p:nvPr/>
            </p:nvSpPr>
            <p:spPr bwMode="auto">
              <a:xfrm>
                <a:off x="926" y="2907"/>
                <a:ext cx="24" cy="24"/>
              </a:xfrm>
              <a:prstGeom prst="ellipse">
                <a:avLst/>
              </a:prstGeom>
              <a:solidFill>
                <a:srgbClr val="7BFF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331" name="Oval 3609"/>
              <p:cNvSpPr>
                <a:spLocks noChangeArrowheads="1"/>
              </p:cNvSpPr>
              <p:nvPr/>
            </p:nvSpPr>
            <p:spPr bwMode="auto">
              <a:xfrm>
                <a:off x="927" y="2907"/>
                <a:ext cx="23" cy="23"/>
              </a:xfrm>
              <a:prstGeom prst="ellipse">
                <a:avLst/>
              </a:prstGeom>
              <a:solidFill>
                <a:srgbClr val="86FF8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332" name="Oval 3610"/>
              <p:cNvSpPr>
                <a:spLocks noChangeArrowheads="1"/>
              </p:cNvSpPr>
              <p:nvPr/>
            </p:nvSpPr>
            <p:spPr bwMode="auto">
              <a:xfrm>
                <a:off x="927" y="2907"/>
                <a:ext cx="22" cy="23"/>
              </a:xfrm>
              <a:prstGeom prst="ellipse">
                <a:avLst/>
              </a:prstGeom>
              <a:solidFill>
                <a:srgbClr val="91FF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333" name="Oval 3611"/>
              <p:cNvSpPr>
                <a:spLocks noChangeArrowheads="1"/>
              </p:cNvSpPr>
              <p:nvPr/>
            </p:nvSpPr>
            <p:spPr bwMode="auto">
              <a:xfrm>
                <a:off x="927" y="2908"/>
                <a:ext cx="21" cy="21"/>
              </a:xfrm>
              <a:prstGeom prst="ellipse">
                <a:avLst/>
              </a:prstGeom>
              <a:solidFill>
                <a:srgbClr val="9BFF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334" name="Oval 3612"/>
              <p:cNvSpPr>
                <a:spLocks noChangeArrowheads="1"/>
              </p:cNvSpPr>
              <p:nvPr/>
            </p:nvSpPr>
            <p:spPr bwMode="auto">
              <a:xfrm>
                <a:off x="927" y="2908"/>
                <a:ext cx="21" cy="20"/>
              </a:xfrm>
              <a:prstGeom prst="ellipse">
                <a:avLst/>
              </a:prstGeom>
              <a:solidFill>
                <a:srgbClr val="A5FF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335" name="Oval 3613"/>
              <p:cNvSpPr>
                <a:spLocks noChangeArrowheads="1"/>
              </p:cNvSpPr>
              <p:nvPr/>
            </p:nvSpPr>
            <p:spPr bwMode="auto">
              <a:xfrm>
                <a:off x="927" y="2908"/>
                <a:ext cx="20" cy="20"/>
              </a:xfrm>
              <a:prstGeom prst="ellipse">
                <a:avLst/>
              </a:prstGeom>
              <a:solidFill>
                <a:srgbClr val="AEFF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336" name="Oval 3614"/>
              <p:cNvSpPr>
                <a:spLocks noChangeArrowheads="1"/>
              </p:cNvSpPr>
              <p:nvPr/>
            </p:nvSpPr>
            <p:spPr bwMode="auto">
              <a:xfrm>
                <a:off x="927" y="2908"/>
                <a:ext cx="19" cy="19"/>
              </a:xfrm>
              <a:prstGeom prst="ellipse">
                <a:avLst/>
              </a:prstGeom>
              <a:solidFill>
                <a:srgbClr val="B7FF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337" name="Oval 3615"/>
              <p:cNvSpPr>
                <a:spLocks noChangeArrowheads="1"/>
              </p:cNvSpPr>
              <p:nvPr/>
            </p:nvSpPr>
            <p:spPr bwMode="auto">
              <a:xfrm>
                <a:off x="927" y="2908"/>
                <a:ext cx="19" cy="18"/>
              </a:xfrm>
              <a:prstGeom prst="ellipse">
                <a:avLst/>
              </a:prstGeom>
              <a:solidFill>
                <a:srgbClr val="BFF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338" name="Oval 3616"/>
              <p:cNvSpPr>
                <a:spLocks noChangeArrowheads="1"/>
              </p:cNvSpPr>
              <p:nvPr/>
            </p:nvSpPr>
            <p:spPr bwMode="auto">
              <a:xfrm>
                <a:off x="928" y="2908"/>
                <a:ext cx="17" cy="17"/>
              </a:xfrm>
              <a:prstGeom prst="ellipse">
                <a:avLst/>
              </a:prstGeom>
              <a:solidFill>
                <a:srgbClr val="C7FF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339" name="Oval 3617"/>
              <p:cNvSpPr>
                <a:spLocks noChangeArrowheads="1"/>
              </p:cNvSpPr>
              <p:nvPr/>
            </p:nvSpPr>
            <p:spPr bwMode="auto">
              <a:xfrm>
                <a:off x="928" y="2909"/>
                <a:ext cx="16" cy="16"/>
              </a:xfrm>
              <a:prstGeom prst="ellipse">
                <a:avLst/>
              </a:prstGeom>
              <a:solidFill>
                <a:srgbClr val="CEFF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340" name="Oval 3618"/>
              <p:cNvSpPr>
                <a:spLocks noChangeArrowheads="1"/>
              </p:cNvSpPr>
              <p:nvPr/>
            </p:nvSpPr>
            <p:spPr bwMode="auto">
              <a:xfrm>
                <a:off x="928" y="2909"/>
                <a:ext cx="15" cy="15"/>
              </a:xfrm>
              <a:prstGeom prst="ellipse">
                <a:avLst/>
              </a:prstGeom>
              <a:solidFill>
                <a:srgbClr val="D5FFD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341" name="Oval 3619"/>
              <p:cNvSpPr>
                <a:spLocks noChangeArrowheads="1"/>
              </p:cNvSpPr>
              <p:nvPr/>
            </p:nvSpPr>
            <p:spPr bwMode="auto">
              <a:xfrm>
                <a:off x="928" y="2909"/>
                <a:ext cx="15" cy="14"/>
              </a:xfrm>
              <a:prstGeom prst="ellipse">
                <a:avLst/>
              </a:prstGeom>
              <a:solidFill>
                <a:srgbClr val="DBFF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342" name="Oval 3620"/>
              <p:cNvSpPr>
                <a:spLocks noChangeArrowheads="1"/>
              </p:cNvSpPr>
              <p:nvPr/>
            </p:nvSpPr>
            <p:spPr bwMode="auto">
              <a:xfrm>
                <a:off x="928" y="2909"/>
                <a:ext cx="14" cy="14"/>
              </a:xfrm>
              <a:prstGeom prst="ellipse">
                <a:avLst/>
              </a:prstGeom>
              <a:solidFill>
                <a:srgbClr val="E1FF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343" name="Oval 3621"/>
              <p:cNvSpPr>
                <a:spLocks noChangeArrowheads="1"/>
              </p:cNvSpPr>
              <p:nvPr/>
            </p:nvSpPr>
            <p:spPr bwMode="auto">
              <a:xfrm>
                <a:off x="929" y="2909"/>
                <a:ext cx="13" cy="13"/>
              </a:xfrm>
              <a:prstGeom prst="ellipse">
                <a:avLst/>
              </a:prstGeom>
              <a:solidFill>
                <a:srgbClr val="E6FF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344" name="Oval 3622"/>
              <p:cNvSpPr>
                <a:spLocks noChangeArrowheads="1"/>
              </p:cNvSpPr>
              <p:nvPr/>
            </p:nvSpPr>
            <p:spPr bwMode="auto">
              <a:xfrm>
                <a:off x="929" y="2910"/>
                <a:ext cx="12" cy="12"/>
              </a:xfrm>
              <a:prstGeom prst="ellipse">
                <a:avLst/>
              </a:prstGeom>
              <a:solidFill>
                <a:srgbClr val="EBFF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345" name="Oval 3623"/>
              <p:cNvSpPr>
                <a:spLocks noChangeArrowheads="1"/>
              </p:cNvSpPr>
              <p:nvPr/>
            </p:nvSpPr>
            <p:spPr bwMode="auto">
              <a:xfrm>
                <a:off x="929" y="2910"/>
                <a:ext cx="11" cy="11"/>
              </a:xfrm>
              <a:prstGeom prst="ellipse">
                <a:avLst/>
              </a:prstGeom>
              <a:solidFill>
                <a:srgbClr val="EFFF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346" name="Oval 3624"/>
              <p:cNvSpPr>
                <a:spLocks noChangeArrowheads="1"/>
              </p:cNvSpPr>
              <p:nvPr/>
            </p:nvSpPr>
            <p:spPr bwMode="auto">
              <a:xfrm>
                <a:off x="929" y="2910"/>
                <a:ext cx="11" cy="10"/>
              </a:xfrm>
              <a:prstGeom prst="ellipse">
                <a:avLst/>
              </a:prstGeom>
              <a:solidFill>
                <a:srgbClr val="F3FF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347" name="Oval 3625"/>
              <p:cNvSpPr>
                <a:spLocks noChangeArrowheads="1"/>
              </p:cNvSpPr>
              <p:nvPr/>
            </p:nvSpPr>
            <p:spPr bwMode="auto">
              <a:xfrm>
                <a:off x="929" y="2910"/>
                <a:ext cx="10" cy="10"/>
              </a:xfrm>
              <a:prstGeom prst="ellipse">
                <a:avLst/>
              </a:prstGeom>
              <a:solidFill>
                <a:srgbClr val="F6FFF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348" name="Oval 3626"/>
              <p:cNvSpPr>
                <a:spLocks noChangeArrowheads="1"/>
              </p:cNvSpPr>
              <p:nvPr/>
            </p:nvSpPr>
            <p:spPr bwMode="auto">
              <a:xfrm>
                <a:off x="930" y="2910"/>
                <a:ext cx="8" cy="9"/>
              </a:xfrm>
              <a:prstGeom prst="ellipse">
                <a:avLst/>
              </a:prstGeom>
              <a:solidFill>
                <a:srgbClr val="F9FF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349" name="Oval 3627"/>
              <p:cNvSpPr>
                <a:spLocks noChangeArrowheads="1"/>
              </p:cNvSpPr>
              <p:nvPr/>
            </p:nvSpPr>
            <p:spPr bwMode="auto">
              <a:xfrm>
                <a:off x="930" y="2910"/>
                <a:ext cx="7" cy="8"/>
              </a:xfrm>
              <a:prstGeom prst="ellipse">
                <a:avLst/>
              </a:prstGeom>
              <a:solidFill>
                <a:srgbClr val="FBFFF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350" name="Oval 3628"/>
              <p:cNvSpPr>
                <a:spLocks noChangeArrowheads="1"/>
              </p:cNvSpPr>
              <p:nvPr/>
            </p:nvSpPr>
            <p:spPr bwMode="auto">
              <a:xfrm>
                <a:off x="930" y="2910"/>
                <a:ext cx="7" cy="8"/>
              </a:xfrm>
              <a:prstGeom prst="ellipse">
                <a:avLst/>
              </a:prstGeom>
              <a:solidFill>
                <a:srgbClr val="FDFF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351" name="Oval 3629"/>
              <p:cNvSpPr>
                <a:spLocks noChangeArrowheads="1"/>
              </p:cNvSpPr>
              <p:nvPr/>
            </p:nvSpPr>
            <p:spPr bwMode="auto">
              <a:xfrm>
                <a:off x="930" y="2911"/>
                <a:ext cx="6" cy="6"/>
              </a:xfrm>
              <a:prstGeom prst="ellipse">
                <a:avLst/>
              </a:prstGeom>
              <a:solidFill>
                <a:srgbClr val="FEFFF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352" name="Oval 3630"/>
              <p:cNvSpPr>
                <a:spLocks noChangeArrowheads="1"/>
              </p:cNvSpPr>
              <p:nvPr/>
            </p:nvSpPr>
            <p:spPr bwMode="auto">
              <a:xfrm>
                <a:off x="930" y="2911"/>
                <a:ext cx="5" cy="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353" name="Oval 3631"/>
              <p:cNvSpPr>
                <a:spLocks noChangeArrowheads="1"/>
              </p:cNvSpPr>
              <p:nvPr/>
            </p:nvSpPr>
            <p:spPr bwMode="auto">
              <a:xfrm>
                <a:off x="925" y="2905"/>
                <a:ext cx="31" cy="31"/>
              </a:xfrm>
              <a:prstGeom prst="ellipse">
                <a:avLst/>
              </a:prstGeom>
              <a:noFill/>
              <a:ln w="3175">
                <a:solidFill>
                  <a:srgbClr val="00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CH">
                  <a:solidFill>
                    <a:srgbClr val="000000"/>
                  </a:solidFill>
                </a:endParaRPr>
              </a:p>
            </p:txBody>
          </p:sp>
          <p:sp>
            <p:nvSpPr>
              <p:cNvPr id="41354" name="Oval 3632"/>
              <p:cNvSpPr>
                <a:spLocks noChangeArrowheads="1"/>
              </p:cNvSpPr>
              <p:nvPr/>
            </p:nvSpPr>
            <p:spPr bwMode="auto">
              <a:xfrm>
                <a:off x="1047" y="2905"/>
                <a:ext cx="32"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355" name="Oval 3633"/>
              <p:cNvSpPr>
                <a:spLocks noChangeArrowheads="1"/>
              </p:cNvSpPr>
              <p:nvPr/>
            </p:nvSpPr>
            <p:spPr bwMode="auto">
              <a:xfrm>
                <a:off x="1048" y="2905"/>
                <a:ext cx="30" cy="31"/>
              </a:xfrm>
              <a:prstGeom prst="ellipse">
                <a:avLst/>
              </a:prstGeom>
              <a:solidFill>
                <a:srgbClr val="0FFF0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356" name="Oval 3634"/>
              <p:cNvSpPr>
                <a:spLocks noChangeArrowheads="1"/>
              </p:cNvSpPr>
              <p:nvPr/>
            </p:nvSpPr>
            <p:spPr bwMode="auto">
              <a:xfrm>
                <a:off x="1048" y="2905"/>
                <a:ext cx="30" cy="30"/>
              </a:xfrm>
              <a:prstGeom prst="ellipse">
                <a:avLst/>
              </a:prstGeom>
              <a:solidFill>
                <a:srgbClr val="1EFF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357" name="Oval 3635"/>
              <p:cNvSpPr>
                <a:spLocks noChangeArrowheads="1"/>
              </p:cNvSpPr>
              <p:nvPr/>
            </p:nvSpPr>
            <p:spPr bwMode="auto">
              <a:xfrm>
                <a:off x="1048" y="2905"/>
                <a:ext cx="29" cy="29"/>
              </a:xfrm>
              <a:prstGeom prst="ellipse">
                <a:avLst/>
              </a:prstGeom>
              <a:solidFill>
                <a:srgbClr val="2DFF2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358" name="Oval 3636"/>
              <p:cNvSpPr>
                <a:spLocks noChangeArrowheads="1"/>
              </p:cNvSpPr>
              <p:nvPr/>
            </p:nvSpPr>
            <p:spPr bwMode="auto">
              <a:xfrm>
                <a:off x="1048" y="2905"/>
                <a:ext cx="28" cy="28"/>
              </a:xfrm>
              <a:prstGeom prst="ellipse">
                <a:avLst/>
              </a:prstGeom>
              <a:solidFill>
                <a:srgbClr val="3BFF3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359" name="Oval 3637"/>
              <p:cNvSpPr>
                <a:spLocks noChangeArrowheads="1"/>
              </p:cNvSpPr>
              <p:nvPr/>
            </p:nvSpPr>
            <p:spPr bwMode="auto">
              <a:xfrm>
                <a:off x="1048" y="2905"/>
                <a:ext cx="28" cy="28"/>
              </a:xfrm>
              <a:prstGeom prst="ellipse">
                <a:avLst/>
              </a:prstGeom>
              <a:solidFill>
                <a:srgbClr val="49FF4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360" name="Oval 3638"/>
              <p:cNvSpPr>
                <a:spLocks noChangeArrowheads="1"/>
              </p:cNvSpPr>
              <p:nvPr/>
            </p:nvSpPr>
            <p:spPr bwMode="auto">
              <a:xfrm>
                <a:off x="1048" y="2906"/>
                <a:ext cx="27" cy="26"/>
              </a:xfrm>
              <a:prstGeom prst="ellipse">
                <a:avLst/>
              </a:prstGeom>
              <a:solidFill>
                <a:srgbClr val="56FF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361" name="Oval 3639"/>
              <p:cNvSpPr>
                <a:spLocks noChangeArrowheads="1"/>
              </p:cNvSpPr>
              <p:nvPr/>
            </p:nvSpPr>
            <p:spPr bwMode="auto">
              <a:xfrm>
                <a:off x="1049" y="2906"/>
                <a:ext cx="25" cy="25"/>
              </a:xfrm>
              <a:prstGeom prst="ellipse">
                <a:avLst/>
              </a:prstGeom>
              <a:solidFill>
                <a:srgbClr val="63FF6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362" name="Oval 3640"/>
              <p:cNvSpPr>
                <a:spLocks noChangeArrowheads="1"/>
              </p:cNvSpPr>
              <p:nvPr/>
            </p:nvSpPr>
            <p:spPr bwMode="auto">
              <a:xfrm>
                <a:off x="1049" y="2906"/>
                <a:ext cx="25" cy="25"/>
              </a:xfrm>
              <a:prstGeom prst="ellipse">
                <a:avLst/>
              </a:prstGeom>
              <a:solidFill>
                <a:srgbClr val="6FF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363" name="Oval 3641"/>
              <p:cNvSpPr>
                <a:spLocks noChangeArrowheads="1"/>
              </p:cNvSpPr>
              <p:nvPr/>
            </p:nvSpPr>
            <p:spPr bwMode="auto">
              <a:xfrm>
                <a:off x="1049" y="2906"/>
                <a:ext cx="24" cy="24"/>
              </a:xfrm>
              <a:prstGeom prst="ellipse">
                <a:avLst/>
              </a:prstGeom>
              <a:solidFill>
                <a:srgbClr val="7BFF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364" name="Oval 3642"/>
              <p:cNvSpPr>
                <a:spLocks noChangeArrowheads="1"/>
              </p:cNvSpPr>
              <p:nvPr/>
            </p:nvSpPr>
            <p:spPr bwMode="auto">
              <a:xfrm>
                <a:off x="1049" y="2906"/>
                <a:ext cx="23" cy="23"/>
              </a:xfrm>
              <a:prstGeom prst="ellipse">
                <a:avLst/>
              </a:prstGeom>
              <a:solidFill>
                <a:srgbClr val="86FF8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365" name="Oval 3643"/>
              <p:cNvSpPr>
                <a:spLocks noChangeArrowheads="1"/>
              </p:cNvSpPr>
              <p:nvPr/>
            </p:nvSpPr>
            <p:spPr bwMode="auto">
              <a:xfrm>
                <a:off x="1049" y="2907"/>
                <a:ext cx="23" cy="22"/>
              </a:xfrm>
              <a:prstGeom prst="ellipse">
                <a:avLst/>
              </a:prstGeom>
              <a:solidFill>
                <a:srgbClr val="91FF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366" name="Oval 3644"/>
              <p:cNvSpPr>
                <a:spLocks noChangeArrowheads="1"/>
              </p:cNvSpPr>
              <p:nvPr/>
            </p:nvSpPr>
            <p:spPr bwMode="auto">
              <a:xfrm>
                <a:off x="1050" y="2907"/>
                <a:ext cx="21" cy="21"/>
              </a:xfrm>
              <a:prstGeom prst="ellipse">
                <a:avLst/>
              </a:prstGeom>
              <a:solidFill>
                <a:srgbClr val="9BFF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367" name="Oval 3645"/>
              <p:cNvSpPr>
                <a:spLocks noChangeArrowheads="1"/>
              </p:cNvSpPr>
              <p:nvPr/>
            </p:nvSpPr>
            <p:spPr bwMode="auto">
              <a:xfrm>
                <a:off x="1050" y="2907"/>
                <a:ext cx="21" cy="21"/>
              </a:xfrm>
              <a:prstGeom prst="ellipse">
                <a:avLst/>
              </a:prstGeom>
              <a:solidFill>
                <a:srgbClr val="A5FF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368" name="Oval 3646"/>
              <p:cNvSpPr>
                <a:spLocks noChangeArrowheads="1"/>
              </p:cNvSpPr>
              <p:nvPr/>
            </p:nvSpPr>
            <p:spPr bwMode="auto">
              <a:xfrm>
                <a:off x="1050" y="2907"/>
                <a:ext cx="20" cy="20"/>
              </a:xfrm>
              <a:prstGeom prst="ellipse">
                <a:avLst/>
              </a:prstGeom>
              <a:solidFill>
                <a:srgbClr val="AEFF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369" name="Oval 3647"/>
              <p:cNvSpPr>
                <a:spLocks noChangeArrowheads="1"/>
              </p:cNvSpPr>
              <p:nvPr/>
            </p:nvSpPr>
            <p:spPr bwMode="auto">
              <a:xfrm>
                <a:off x="1050" y="2907"/>
                <a:ext cx="19" cy="19"/>
              </a:xfrm>
              <a:prstGeom prst="ellipse">
                <a:avLst/>
              </a:prstGeom>
              <a:solidFill>
                <a:srgbClr val="B7FF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370" name="Oval 3648"/>
              <p:cNvSpPr>
                <a:spLocks noChangeArrowheads="1"/>
              </p:cNvSpPr>
              <p:nvPr/>
            </p:nvSpPr>
            <p:spPr bwMode="auto">
              <a:xfrm>
                <a:off x="1050" y="2908"/>
                <a:ext cx="18" cy="17"/>
              </a:xfrm>
              <a:prstGeom prst="ellipse">
                <a:avLst/>
              </a:prstGeom>
              <a:solidFill>
                <a:srgbClr val="BFF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371" name="Oval 3649"/>
              <p:cNvSpPr>
                <a:spLocks noChangeArrowheads="1"/>
              </p:cNvSpPr>
              <p:nvPr/>
            </p:nvSpPr>
            <p:spPr bwMode="auto">
              <a:xfrm>
                <a:off x="1051" y="2908"/>
                <a:ext cx="17" cy="17"/>
              </a:xfrm>
              <a:prstGeom prst="ellipse">
                <a:avLst/>
              </a:prstGeom>
              <a:solidFill>
                <a:srgbClr val="C7FF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372" name="Oval 3650"/>
              <p:cNvSpPr>
                <a:spLocks noChangeArrowheads="1"/>
              </p:cNvSpPr>
              <p:nvPr/>
            </p:nvSpPr>
            <p:spPr bwMode="auto">
              <a:xfrm>
                <a:off x="1051" y="2908"/>
                <a:ext cx="16" cy="16"/>
              </a:xfrm>
              <a:prstGeom prst="ellipse">
                <a:avLst/>
              </a:prstGeom>
              <a:solidFill>
                <a:srgbClr val="CEFF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373" name="Oval 3651"/>
              <p:cNvSpPr>
                <a:spLocks noChangeArrowheads="1"/>
              </p:cNvSpPr>
              <p:nvPr/>
            </p:nvSpPr>
            <p:spPr bwMode="auto">
              <a:xfrm>
                <a:off x="1051" y="2908"/>
                <a:ext cx="15" cy="15"/>
              </a:xfrm>
              <a:prstGeom prst="ellipse">
                <a:avLst/>
              </a:prstGeom>
              <a:solidFill>
                <a:srgbClr val="D5FFD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374" name="Oval 3652"/>
              <p:cNvSpPr>
                <a:spLocks noChangeArrowheads="1"/>
              </p:cNvSpPr>
              <p:nvPr/>
            </p:nvSpPr>
            <p:spPr bwMode="auto">
              <a:xfrm>
                <a:off x="1051" y="2908"/>
                <a:ext cx="15" cy="15"/>
              </a:xfrm>
              <a:prstGeom prst="ellipse">
                <a:avLst/>
              </a:prstGeom>
              <a:solidFill>
                <a:srgbClr val="DBFF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375" name="Oval 3653"/>
              <p:cNvSpPr>
                <a:spLocks noChangeArrowheads="1"/>
              </p:cNvSpPr>
              <p:nvPr/>
            </p:nvSpPr>
            <p:spPr bwMode="auto">
              <a:xfrm>
                <a:off x="1051" y="2908"/>
                <a:ext cx="14" cy="14"/>
              </a:xfrm>
              <a:prstGeom prst="ellipse">
                <a:avLst/>
              </a:prstGeom>
              <a:solidFill>
                <a:srgbClr val="E1FF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376" name="Oval 3654"/>
              <p:cNvSpPr>
                <a:spLocks noChangeArrowheads="1"/>
              </p:cNvSpPr>
              <p:nvPr/>
            </p:nvSpPr>
            <p:spPr bwMode="auto">
              <a:xfrm>
                <a:off x="1052" y="2909"/>
                <a:ext cx="12" cy="12"/>
              </a:xfrm>
              <a:prstGeom prst="ellipse">
                <a:avLst/>
              </a:prstGeom>
              <a:solidFill>
                <a:srgbClr val="E6FF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377" name="Oval 3655"/>
              <p:cNvSpPr>
                <a:spLocks noChangeArrowheads="1"/>
              </p:cNvSpPr>
              <p:nvPr/>
            </p:nvSpPr>
            <p:spPr bwMode="auto">
              <a:xfrm>
                <a:off x="1052" y="2909"/>
                <a:ext cx="12" cy="12"/>
              </a:xfrm>
              <a:prstGeom prst="ellipse">
                <a:avLst/>
              </a:prstGeom>
              <a:solidFill>
                <a:srgbClr val="EBFF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378" name="Oval 3656"/>
              <p:cNvSpPr>
                <a:spLocks noChangeArrowheads="1"/>
              </p:cNvSpPr>
              <p:nvPr/>
            </p:nvSpPr>
            <p:spPr bwMode="auto">
              <a:xfrm>
                <a:off x="1052" y="2909"/>
                <a:ext cx="11" cy="11"/>
              </a:xfrm>
              <a:prstGeom prst="ellipse">
                <a:avLst/>
              </a:prstGeom>
              <a:solidFill>
                <a:srgbClr val="EFFF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379" name="Oval 3657"/>
              <p:cNvSpPr>
                <a:spLocks noChangeArrowheads="1"/>
              </p:cNvSpPr>
              <p:nvPr/>
            </p:nvSpPr>
            <p:spPr bwMode="auto">
              <a:xfrm>
                <a:off x="1052" y="2909"/>
                <a:ext cx="10" cy="10"/>
              </a:xfrm>
              <a:prstGeom prst="ellipse">
                <a:avLst/>
              </a:prstGeom>
              <a:solidFill>
                <a:srgbClr val="F3FF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380" name="Oval 3658"/>
              <p:cNvSpPr>
                <a:spLocks noChangeArrowheads="1"/>
              </p:cNvSpPr>
              <p:nvPr/>
            </p:nvSpPr>
            <p:spPr bwMode="auto">
              <a:xfrm>
                <a:off x="1052" y="2909"/>
                <a:ext cx="10" cy="10"/>
              </a:xfrm>
              <a:prstGeom prst="ellipse">
                <a:avLst/>
              </a:prstGeom>
              <a:solidFill>
                <a:srgbClr val="F6FFF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381" name="Oval 3659"/>
              <p:cNvSpPr>
                <a:spLocks noChangeArrowheads="1"/>
              </p:cNvSpPr>
              <p:nvPr/>
            </p:nvSpPr>
            <p:spPr bwMode="auto">
              <a:xfrm>
                <a:off x="1052" y="2910"/>
                <a:ext cx="9" cy="8"/>
              </a:xfrm>
              <a:prstGeom prst="ellipse">
                <a:avLst/>
              </a:prstGeom>
              <a:solidFill>
                <a:srgbClr val="F9FF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382" name="Oval 3660"/>
              <p:cNvSpPr>
                <a:spLocks noChangeArrowheads="1"/>
              </p:cNvSpPr>
              <p:nvPr/>
            </p:nvSpPr>
            <p:spPr bwMode="auto">
              <a:xfrm>
                <a:off x="1053" y="2910"/>
                <a:ext cx="7" cy="8"/>
              </a:xfrm>
              <a:prstGeom prst="ellipse">
                <a:avLst/>
              </a:prstGeom>
              <a:solidFill>
                <a:srgbClr val="FBFFF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383" name="Oval 3661"/>
              <p:cNvSpPr>
                <a:spLocks noChangeArrowheads="1"/>
              </p:cNvSpPr>
              <p:nvPr/>
            </p:nvSpPr>
            <p:spPr bwMode="auto">
              <a:xfrm>
                <a:off x="1053" y="2910"/>
                <a:ext cx="7" cy="7"/>
              </a:xfrm>
              <a:prstGeom prst="ellipse">
                <a:avLst/>
              </a:prstGeom>
              <a:solidFill>
                <a:srgbClr val="FDFF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384" name="Oval 3662"/>
              <p:cNvSpPr>
                <a:spLocks noChangeArrowheads="1"/>
              </p:cNvSpPr>
              <p:nvPr/>
            </p:nvSpPr>
            <p:spPr bwMode="auto">
              <a:xfrm>
                <a:off x="1053" y="2910"/>
                <a:ext cx="6" cy="6"/>
              </a:xfrm>
              <a:prstGeom prst="ellipse">
                <a:avLst/>
              </a:prstGeom>
              <a:solidFill>
                <a:srgbClr val="FEFFF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385" name="Oval 3663"/>
              <p:cNvSpPr>
                <a:spLocks noChangeArrowheads="1"/>
              </p:cNvSpPr>
              <p:nvPr/>
            </p:nvSpPr>
            <p:spPr bwMode="auto">
              <a:xfrm>
                <a:off x="1053" y="2910"/>
                <a:ext cx="5" cy="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386" name="Oval 3664"/>
              <p:cNvSpPr>
                <a:spLocks noChangeArrowheads="1"/>
              </p:cNvSpPr>
              <p:nvPr/>
            </p:nvSpPr>
            <p:spPr bwMode="auto">
              <a:xfrm>
                <a:off x="1047" y="2905"/>
                <a:ext cx="31" cy="31"/>
              </a:xfrm>
              <a:prstGeom prst="ellipse">
                <a:avLst/>
              </a:prstGeom>
              <a:noFill/>
              <a:ln w="3175">
                <a:solidFill>
                  <a:srgbClr val="00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CH">
                  <a:solidFill>
                    <a:srgbClr val="000000"/>
                  </a:solidFill>
                </a:endParaRPr>
              </a:p>
            </p:txBody>
          </p:sp>
          <p:sp>
            <p:nvSpPr>
              <p:cNvPr id="41387" name="Oval 3665"/>
              <p:cNvSpPr>
                <a:spLocks noChangeArrowheads="1"/>
              </p:cNvSpPr>
              <p:nvPr/>
            </p:nvSpPr>
            <p:spPr bwMode="auto">
              <a:xfrm>
                <a:off x="1165" y="2906"/>
                <a:ext cx="32"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388" name="Oval 3666"/>
              <p:cNvSpPr>
                <a:spLocks noChangeArrowheads="1"/>
              </p:cNvSpPr>
              <p:nvPr/>
            </p:nvSpPr>
            <p:spPr bwMode="auto">
              <a:xfrm>
                <a:off x="1166" y="2906"/>
                <a:ext cx="30" cy="31"/>
              </a:xfrm>
              <a:prstGeom prst="ellipse">
                <a:avLst/>
              </a:prstGeom>
              <a:solidFill>
                <a:srgbClr val="0FFF0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389" name="Oval 3667"/>
              <p:cNvSpPr>
                <a:spLocks noChangeArrowheads="1"/>
              </p:cNvSpPr>
              <p:nvPr/>
            </p:nvSpPr>
            <p:spPr bwMode="auto">
              <a:xfrm>
                <a:off x="1166" y="2907"/>
                <a:ext cx="29" cy="29"/>
              </a:xfrm>
              <a:prstGeom prst="ellipse">
                <a:avLst/>
              </a:prstGeom>
              <a:solidFill>
                <a:srgbClr val="1EFF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grpSp>
        <p:grpSp>
          <p:nvGrpSpPr>
            <p:cNvPr id="39954" name="Group 3869"/>
            <p:cNvGrpSpPr>
              <a:grpSpLocks/>
            </p:cNvGrpSpPr>
            <p:nvPr/>
          </p:nvGrpSpPr>
          <p:grpSpPr bwMode="auto">
            <a:xfrm>
              <a:off x="925" y="2779"/>
              <a:ext cx="515" cy="202"/>
              <a:chOff x="925" y="2779"/>
              <a:chExt cx="514" cy="202"/>
            </a:xfrm>
          </p:grpSpPr>
          <p:sp>
            <p:nvSpPr>
              <p:cNvPr id="40990" name="Oval 3669"/>
              <p:cNvSpPr>
                <a:spLocks noChangeArrowheads="1"/>
              </p:cNvSpPr>
              <p:nvPr/>
            </p:nvSpPr>
            <p:spPr bwMode="auto">
              <a:xfrm>
                <a:off x="1166" y="2907"/>
                <a:ext cx="29" cy="29"/>
              </a:xfrm>
              <a:prstGeom prst="ellipse">
                <a:avLst/>
              </a:prstGeom>
              <a:solidFill>
                <a:srgbClr val="2DFF2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991" name="Oval 3670"/>
              <p:cNvSpPr>
                <a:spLocks noChangeArrowheads="1"/>
              </p:cNvSpPr>
              <p:nvPr/>
            </p:nvSpPr>
            <p:spPr bwMode="auto">
              <a:xfrm>
                <a:off x="1166" y="2907"/>
                <a:ext cx="28" cy="28"/>
              </a:xfrm>
              <a:prstGeom prst="ellipse">
                <a:avLst/>
              </a:prstGeom>
              <a:solidFill>
                <a:srgbClr val="3BFF3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992" name="Oval 3671"/>
              <p:cNvSpPr>
                <a:spLocks noChangeArrowheads="1"/>
              </p:cNvSpPr>
              <p:nvPr/>
            </p:nvSpPr>
            <p:spPr bwMode="auto">
              <a:xfrm>
                <a:off x="1166" y="2907"/>
                <a:ext cx="28" cy="27"/>
              </a:xfrm>
              <a:prstGeom prst="ellipse">
                <a:avLst/>
              </a:prstGeom>
              <a:solidFill>
                <a:srgbClr val="49FF4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993" name="Oval 3672"/>
              <p:cNvSpPr>
                <a:spLocks noChangeArrowheads="1"/>
              </p:cNvSpPr>
              <p:nvPr/>
            </p:nvSpPr>
            <p:spPr bwMode="auto">
              <a:xfrm>
                <a:off x="1166" y="2907"/>
                <a:ext cx="27" cy="27"/>
              </a:xfrm>
              <a:prstGeom prst="ellipse">
                <a:avLst/>
              </a:prstGeom>
              <a:solidFill>
                <a:srgbClr val="56FF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994" name="Oval 3673"/>
              <p:cNvSpPr>
                <a:spLocks noChangeArrowheads="1"/>
              </p:cNvSpPr>
              <p:nvPr/>
            </p:nvSpPr>
            <p:spPr bwMode="auto">
              <a:xfrm>
                <a:off x="1167" y="2907"/>
                <a:ext cx="25" cy="26"/>
              </a:xfrm>
              <a:prstGeom prst="ellipse">
                <a:avLst/>
              </a:prstGeom>
              <a:solidFill>
                <a:srgbClr val="63FF6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995" name="Oval 3674"/>
              <p:cNvSpPr>
                <a:spLocks noChangeArrowheads="1"/>
              </p:cNvSpPr>
              <p:nvPr/>
            </p:nvSpPr>
            <p:spPr bwMode="auto">
              <a:xfrm>
                <a:off x="1167" y="2908"/>
                <a:ext cx="25" cy="25"/>
              </a:xfrm>
              <a:prstGeom prst="ellipse">
                <a:avLst/>
              </a:prstGeom>
              <a:solidFill>
                <a:srgbClr val="6FF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996" name="Oval 3675"/>
              <p:cNvSpPr>
                <a:spLocks noChangeArrowheads="1"/>
              </p:cNvSpPr>
              <p:nvPr/>
            </p:nvSpPr>
            <p:spPr bwMode="auto">
              <a:xfrm>
                <a:off x="1167" y="2908"/>
                <a:ext cx="24" cy="24"/>
              </a:xfrm>
              <a:prstGeom prst="ellipse">
                <a:avLst/>
              </a:prstGeom>
              <a:solidFill>
                <a:srgbClr val="7BFF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997" name="Oval 3676"/>
              <p:cNvSpPr>
                <a:spLocks noChangeArrowheads="1"/>
              </p:cNvSpPr>
              <p:nvPr/>
            </p:nvSpPr>
            <p:spPr bwMode="auto">
              <a:xfrm>
                <a:off x="1167" y="2908"/>
                <a:ext cx="23" cy="23"/>
              </a:xfrm>
              <a:prstGeom prst="ellipse">
                <a:avLst/>
              </a:prstGeom>
              <a:solidFill>
                <a:srgbClr val="86FF8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998" name="Oval 3677"/>
              <p:cNvSpPr>
                <a:spLocks noChangeArrowheads="1"/>
              </p:cNvSpPr>
              <p:nvPr/>
            </p:nvSpPr>
            <p:spPr bwMode="auto">
              <a:xfrm>
                <a:off x="1167" y="2908"/>
                <a:ext cx="22" cy="22"/>
              </a:xfrm>
              <a:prstGeom prst="ellipse">
                <a:avLst/>
              </a:prstGeom>
              <a:solidFill>
                <a:srgbClr val="91FF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999" name="Oval 3678"/>
              <p:cNvSpPr>
                <a:spLocks noChangeArrowheads="1"/>
              </p:cNvSpPr>
              <p:nvPr/>
            </p:nvSpPr>
            <p:spPr bwMode="auto">
              <a:xfrm>
                <a:off x="1168" y="2908"/>
                <a:ext cx="21" cy="22"/>
              </a:xfrm>
              <a:prstGeom prst="ellipse">
                <a:avLst/>
              </a:prstGeom>
              <a:solidFill>
                <a:srgbClr val="9BFF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000" name="Oval 3679"/>
              <p:cNvSpPr>
                <a:spLocks noChangeArrowheads="1"/>
              </p:cNvSpPr>
              <p:nvPr/>
            </p:nvSpPr>
            <p:spPr bwMode="auto">
              <a:xfrm>
                <a:off x="1168" y="2908"/>
                <a:ext cx="20" cy="21"/>
              </a:xfrm>
              <a:prstGeom prst="ellipse">
                <a:avLst/>
              </a:prstGeom>
              <a:solidFill>
                <a:srgbClr val="A5FF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001" name="Oval 3680"/>
              <p:cNvSpPr>
                <a:spLocks noChangeArrowheads="1"/>
              </p:cNvSpPr>
              <p:nvPr/>
            </p:nvSpPr>
            <p:spPr bwMode="auto">
              <a:xfrm>
                <a:off x="1168" y="2909"/>
                <a:ext cx="20" cy="19"/>
              </a:xfrm>
              <a:prstGeom prst="ellipse">
                <a:avLst/>
              </a:prstGeom>
              <a:solidFill>
                <a:srgbClr val="AEFF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002" name="Oval 3681"/>
              <p:cNvSpPr>
                <a:spLocks noChangeArrowheads="1"/>
              </p:cNvSpPr>
              <p:nvPr/>
            </p:nvSpPr>
            <p:spPr bwMode="auto">
              <a:xfrm>
                <a:off x="1168" y="2909"/>
                <a:ext cx="19" cy="19"/>
              </a:xfrm>
              <a:prstGeom prst="ellipse">
                <a:avLst/>
              </a:prstGeom>
              <a:solidFill>
                <a:srgbClr val="B7FF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003" name="Oval 3682"/>
              <p:cNvSpPr>
                <a:spLocks noChangeArrowheads="1"/>
              </p:cNvSpPr>
              <p:nvPr/>
            </p:nvSpPr>
            <p:spPr bwMode="auto">
              <a:xfrm>
                <a:off x="1168" y="2909"/>
                <a:ext cx="18" cy="18"/>
              </a:xfrm>
              <a:prstGeom prst="ellipse">
                <a:avLst/>
              </a:prstGeom>
              <a:solidFill>
                <a:srgbClr val="BFF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004" name="Oval 3683"/>
              <p:cNvSpPr>
                <a:spLocks noChangeArrowheads="1"/>
              </p:cNvSpPr>
              <p:nvPr/>
            </p:nvSpPr>
            <p:spPr bwMode="auto">
              <a:xfrm>
                <a:off x="1169" y="2909"/>
                <a:ext cx="16" cy="17"/>
              </a:xfrm>
              <a:prstGeom prst="ellipse">
                <a:avLst/>
              </a:prstGeom>
              <a:solidFill>
                <a:srgbClr val="C7FF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005" name="Oval 3684"/>
              <p:cNvSpPr>
                <a:spLocks noChangeArrowheads="1"/>
              </p:cNvSpPr>
              <p:nvPr/>
            </p:nvSpPr>
            <p:spPr bwMode="auto">
              <a:xfrm>
                <a:off x="1169" y="2909"/>
                <a:ext cx="16" cy="16"/>
              </a:xfrm>
              <a:prstGeom prst="ellipse">
                <a:avLst/>
              </a:prstGeom>
              <a:solidFill>
                <a:srgbClr val="CEFF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006" name="Oval 3685"/>
              <p:cNvSpPr>
                <a:spLocks noChangeArrowheads="1"/>
              </p:cNvSpPr>
              <p:nvPr/>
            </p:nvSpPr>
            <p:spPr bwMode="auto">
              <a:xfrm>
                <a:off x="1169" y="2909"/>
                <a:ext cx="15" cy="16"/>
              </a:xfrm>
              <a:prstGeom prst="ellipse">
                <a:avLst/>
              </a:prstGeom>
              <a:solidFill>
                <a:srgbClr val="D5FFD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007" name="Oval 3686"/>
              <p:cNvSpPr>
                <a:spLocks noChangeArrowheads="1"/>
              </p:cNvSpPr>
              <p:nvPr/>
            </p:nvSpPr>
            <p:spPr bwMode="auto">
              <a:xfrm>
                <a:off x="1169" y="2910"/>
                <a:ext cx="15" cy="14"/>
              </a:xfrm>
              <a:prstGeom prst="ellipse">
                <a:avLst/>
              </a:prstGeom>
              <a:solidFill>
                <a:srgbClr val="DBFF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008" name="Oval 3687"/>
              <p:cNvSpPr>
                <a:spLocks noChangeArrowheads="1"/>
              </p:cNvSpPr>
              <p:nvPr/>
            </p:nvSpPr>
            <p:spPr bwMode="auto">
              <a:xfrm>
                <a:off x="1169" y="2910"/>
                <a:ext cx="14" cy="14"/>
              </a:xfrm>
              <a:prstGeom prst="ellipse">
                <a:avLst/>
              </a:prstGeom>
              <a:solidFill>
                <a:srgbClr val="E1FF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009" name="Oval 3688"/>
              <p:cNvSpPr>
                <a:spLocks noChangeArrowheads="1"/>
              </p:cNvSpPr>
              <p:nvPr/>
            </p:nvSpPr>
            <p:spPr bwMode="auto">
              <a:xfrm>
                <a:off x="1169" y="2910"/>
                <a:ext cx="13" cy="13"/>
              </a:xfrm>
              <a:prstGeom prst="ellipse">
                <a:avLst/>
              </a:prstGeom>
              <a:solidFill>
                <a:srgbClr val="E6FF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010" name="Oval 3689"/>
              <p:cNvSpPr>
                <a:spLocks noChangeArrowheads="1"/>
              </p:cNvSpPr>
              <p:nvPr/>
            </p:nvSpPr>
            <p:spPr bwMode="auto">
              <a:xfrm>
                <a:off x="1169" y="2910"/>
                <a:ext cx="13" cy="12"/>
              </a:xfrm>
              <a:prstGeom prst="ellipse">
                <a:avLst/>
              </a:prstGeom>
              <a:solidFill>
                <a:srgbClr val="EBFF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011" name="Oval 3690"/>
              <p:cNvSpPr>
                <a:spLocks noChangeArrowheads="1"/>
              </p:cNvSpPr>
              <p:nvPr/>
            </p:nvSpPr>
            <p:spPr bwMode="auto">
              <a:xfrm>
                <a:off x="1170" y="2910"/>
                <a:ext cx="11" cy="12"/>
              </a:xfrm>
              <a:prstGeom prst="ellipse">
                <a:avLst/>
              </a:prstGeom>
              <a:solidFill>
                <a:srgbClr val="EFFF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012" name="Oval 3691"/>
              <p:cNvSpPr>
                <a:spLocks noChangeArrowheads="1"/>
              </p:cNvSpPr>
              <p:nvPr/>
            </p:nvSpPr>
            <p:spPr bwMode="auto">
              <a:xfrm>
                <a:off x="1170" y="2911"/>
                <a:ext cx="10" cy="10"/>
              </a:xfrm>
              <a:prstGeom prst="ellipse">
                <a:avLst/>
              </a:prstGeom>
              <a:solidFill>
                <a:srgbClr val="F3FF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013" name="Oval 3692"/>
              <p:cNvSpPr>
                <a:spLocks noChangeArrowheads="1"/>
              </p:cNvSpPr>
              <p:nvPr/>
            </p:nvSpPr>
            <p:spPr bwMode="auto">
              <a:xfrm>
                <a:off x="1170" y="2911"/>
                <a:ext cx="10" cy="9"/>
              </a:xfrm>
              <a:prstGeom prst="ellipse">
                <a:avLst/>
              </a:prstGeom>
              <a:solidFill>
                <a:srgbClr val="F6FFF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014" name="Oval 3693"/>
              <p:cNvSpPr>
                <a:spLocks noChangeArrowheads="1"/>
              </p:cNvSpPr>
              <p:nvPr/>
            </p:nvSpPr>
            <p:spPr bwMode="auto">
              <a:xfrm>
                <a:off x="1170" y="2911"/>
                <a:ext cx="9" cy="9"/>
              </a:xfrm>
              <a:prstGeom prst="ellipse">
                <a:avLst/>
              </a:prstGeom>
              <a:solidFill>
                <a:srgbClr val="F9FF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015" name="Oval 3694"/>
              <p:cNvSpPr>
                <a:spLocks noChangeArrowheads="1"/>
              </p:cNvSpPr>
              <p:nvPr/>
            </p:nvSpPr>
            <p:spPr bwMode="auto">
              <a:xfrm>
                <a:off x="1170" y="2911"/>
                <a:ext cx="8" cy="8"/>
              </a:xfrm>
              <a:prstGeom prst="ellipse">
                <a:avLst/>
              </a:prstGeom>
              <a:solidFill>
                <a:srgbClr val="FBFFF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016" name="Oval 3695"/>
              <p:cNvSpPr>
                <a:spLocks noChangeArrowheads="1"/>
              </p:cNvSpPr>
              <p:nvPr/>
            </p:nvSpPr>
            <p:spPr bwMode="auto">
              <a:xfrm>
                <a:off x="1171" y="2911"/>
                <a:ext cx="7" cy="7"/>
              </a:xfrm>
              <a:prstGeom prst="ellipse">
                <a:avLst/>
              </a:prstGeom>
              <a:solidFill>
                <a:srgbClr val="FDFF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017" name="Oval 3696"/>
              <p:cNvSpPr>
                <a:spLocks noChangeArrowheads="1"/>
              </p:cNvSpPr>
              <p:nvPr/>
            </p:nvSpPr>
            <p:spPr bwMode="auto">
              <a:xfrm>
                <a:off x="1171" y="2912"/>
                <a:ext cx="6" cy="6"/>
              </a:xfrm>
              <a:prstGeom prst="ellipse">
                <a:avLst/>
              </a:prstGeom>
              <a:solidFill>
                <a:srgbClr val="FEFFF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018" name="Oval 3697"/>
              <p:cNvSpPr>
                <a:spLocks noChangeArrowheads="1"/>
              </p:cNvSpPr>
              <p:nvPr/>
            </p:nvSpPr>
            <p:spPr bwMode="auto">
              <a:xfrm>
                <a:off x="1171" y="2912"/>
                <a:ext cx="5" cy="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019" name="Oval 3698"/>
              <p:cNvSpPr>
                <a:spLocks noChangeArrowheads="1"/>
              </p:cNvSpPr>
              <p:nvPr/>
            </p:nvSpPr>
            <p:spPr bwMode="auto">
              <a:xfrm>
                <a:off x="1165" y="2906"/>
                <a:ext cx="31" cy="31"/>
              </a:xfrm>
              <a:prstGeom prst="ellipse">
                <a:avLst/>
              </a:prstGeom>
              <a:noFill/>
              <a:ln w="3175">
                <a:solidFill>
                  <a:srgbClr val="00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CH">
                  <a:solidFill>
                    <a:srgbClr val="000000"/>
                  </a:solidFill>
                </a:endParaRPr>
              </a:p>
            </p:txBody>
          </p:sp>
          <p:sp>
            <p:nvSpPr>
              <p:cNvPr id="41020" name="Oval 3699"/>
              <p:cNvSpPr>
                <a:spLocks noChangeArrowheads="1"/>
              </p:cNvSpPr>
              <p:nvPr/>
            </p:nvSpPr>
            <p:spPr bwMode="auto">
              <a:xfrm>
                <a:off x="1407" y="2905"/>
                <a:ext cx="32" cy="32"/>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021" name="Oval 3700"/>
              <p:cNvSpPr>
                <a:spLocks noChangeArrowheads="1"/>
              </p:cNvSpPr>
              <p:nvPr/>
            </p:nvSpPr>
            <p:spPr bwMode="auto">
              <a:xfrm>
                <a:off x="1408" y="2905"/>
                <a:ext cx="30" cy="31"/>
              </a:xfrm>
              <a:prstGeom prst="ellipse">
                <a:avLst/>
              </a:prstGeom>
              <a:solidFill>
                <a:srgbClr val="0FFF0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022" name="Oval 3701"/>
              <p:cNvSpPr>
                <a:spLocks noChangeArrowheads="1"/>
              </p:cNvSpPr>
              <p:nvPr/>
            </p:nvSpPr>
            <p:spPr bwMode="auto">
              <a:xfrm>
                <a:off x="1408" y="2906"/>
                <a:ext cx="30" cy="30"/>
              </a:xfrm>
              <a:prstGeom prst="ellipse">
                <a:avLst/>
              </a:prstGeom>
              <a:solidFill>
                <a:srgbClr val="1EFF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023" name="Oval 3702"/>
              <p:cNvSpPr>
                <a:spLocks noChangeArrowheads="1"/>
              </p:cNvSpPr>
              <p:nvPr/>
            </p:nvSpPr>
            <p:spPr bwMode="auto">
              <a:xfrm>
                <a:off x="1408" y="2906"/>
                <a:ext cx="29" cy="29"/>
              </a:xfrm>
              <a:prstGeom prst="ellipse">
                <a:avLst/>
              </a:prstGeom>
              <a:solidFill>
                <a:srgbClr val="2DFF2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024" name="Oval 3703"/>
              <p:cNvSpPr>
                <a:spLocks noChangeArrowheads="1"/>
              </p:cNvSpPr>
              <p:nvPr/>
            </p:nvSpPr>
            <p:spPr bwMode="auto">
              <a:xfrm>
                <a:off x="1408" y="2906"/>
                <a:ext cx="28" cy="28"/>
              </a:xfrm>
              <a:prstGeom prst="ellipse">
                <a:avLst/>
              </a:prstGeom>
              <a:solidFill>
                <a:srgbClr val="3BFF3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025" name="Oval 3704"/>
              <p:cNvSpPr>
                <a:spLocks noChangeArrowheads="1"/>
              </p:cNvSpPr>
              <p:nvPr/>
            </p:nvSpPr>
            <p:spPr bwMode="auto">
              <a:xfrm>
                <a:off x="1408" y="2906"/>
                <a:ext cx="28" cy="27"/>
              </a:xfrm>
              <a:prstGeom prst="ellipse">
                <a:avLst/>
              </a:prstGeom>
              <a:solidFill>
                <a:srgbClr val="49FF4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026" name="Oval 3705"/>
              <p:cNvSpPr>
                <a:spLocks noChangeArrowheads="1"/>
              </p:cNvSpPr>
              <p:nvPr/>
            </p:nvSpPr>
            <p:spPr bwMode="auto">
              <a:xfrm>
                <a:off x="1408" y="2906"/>
                <a:ext cx="27" cy="27"/>
              </a:xfrm>
              <a:prstGeom prst="ellipse">
                <a:avLst/>
              </a:prstGeom>
              <a:solidFill>
                <a:srgbClr val="56FF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027" name="Oval 3706"/>
              <p:cNvSpPr>
                <a:spLocks noChangeArrowheads="1"/>
              </p:cNvSpPr>
              <p:nvPr/>
            </p:nvSpPr>
            <p:spPr bwMode="auto">
              <a:xfrm>
                <a:off x="1409" y="2907"/>
                <a:ext cx="25" cy="25"/>
              </a:xfrm>
              <a:prstGeom prst="ellipse">
                <a:avLst/>
              </a:prstGeom>
              <a:solidFill>
                <a:srgbClr val="63FF6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028" name="Oval 3707"/>
              <p:cNvSpPr>
                <a:spLocks noChangeArrowheads="1"/>
              </p:cNvSpPr>
              <p:nvPr/>
            </p:nvSpPr>
            <p:spPr bwMode="auto">
              <a:xfrm>
                <a:off x="1409" y="2907"/>
                <a:ext cx="25" cy="25"/>
              </a:xfrm>
              <a:prstGeom prst="ellipse">
                <a:avLst/>
              </a:prstGeom>
              <a:solidFill>
                <a:srgbClr val="6FF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029" name="Oval 3708"/>
              <p:cNvSpPr>
                <a:spLocks noChangeArrowheads="1"/>
              </p:cNvSpPr>
              <p:nvPr/>
            </p:nvSpPr>
            <p:spPr bwMode="auto">
              <a:xfrm>
                <a:off x="1409" y="2907"/>
                <a:ext cx="24" cy="24"/>
              </a:xfrm>
              <a:prstGeom prst="ellipse">
                <a:avLst/>
              </a:prstGeom>
              <a:solidFill>
                <a:srgbClr val="7BFF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030" name="Oval 3709"/>
              <p:cNvSpPr>
                <a:spLocks noChangeArrowheads="1"/>
              </p:cNvSpPr>
              <p:nvPr/>
            </p:nvSpPr>
            <p:spPr bwMode="auto">
              <a:xfrm>
                <a:off x="1409" y="2907"/>
                <a:ext cx="23" cy="23"/>
              </a:xfrm>
              <a:prstGeom prst="ellipse">
                <a:avLst/>
              </a:prstGeom>
              <a:solidFill>
                <a:srgbClr val="86FF8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031" name="Oval 3710"/>
              <p:cNvSpPr>
                <a:spLocks noChangeArrowheads="1"/>
              </p:cNvSpPr>
              <p:nvPr/>
            </p:nvSpPr>
            <p:spPr bwMode="auto">
              <a:xfrm>
                <a:off x="1409" y="2907"/>
                <a:ext cx="23" cy="23"/>
              </a:xfrm>
              <a:prstGeom prst="ellipse">
                <a:avLst/>
              </a:prstGeom>
              <a:solidFill>
                <a:srgbClr val="91FF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032" name="Oval 3711"/>
              <p:cNvSpPr>
                <a:spLocks noChangeArrowheads="1"/>
              </p:cNvSpPr>
              <p:nvPr/>
            </p:nvSpPr>
            <p:spPr bwMode="auto">
              <a:xfrm>
                <a:off x="1410" y="2908"/>
                <a:ext cx="21" cy="21"/>
              </a:xfrm>
              <a:prstGeom prst="ellipse">
                <a:avLst/>
              </a:prstGeom>
              <a:solidFill>
                <a:srgbClr val="9BFF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033" name="Oval 3712"/>
              <p:cNvSpPr>
                <a:spLocks noChangeArrowheads="1"/>
              </p:cNvSpPr>
              <p:nvPr/>
            </p:nvSpPr>
            <p:spPr bwMode="auto">
              <a:xfrm>
                <a:off x="1410" y="2908"/>
                <a:ext cx="21" cy="20"/>
              </a:xfrm>
              <a:prstGeom prst="ellipse">
                <a:avLst/>
              </a:prstGeom>
              <a:solidFill>
                <a:srgbClr val="A5FF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034" name="Oval 3713"/>
              <p:cNvSpPr>
                <a:spLocks noChangeArrowheads="1"/>
              </p:cNvSpPr>
              <p:nvPr/>
            </p:nvSpPr>
            <p:spPr bwMode="auto">
              <a:xfrm>
                <a:off x="1410" y="2908"/>
                <a:ext cx="20" cy="20"/>
              </a:xfrm>
              <a:prstGeom prst="ellipse">
                <a:avLst/>
              </a:prstGeom>
              <a:solidFill>
                <a:srgbClr val="AEFF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035" name="Oval 3714"/>
              <p:cNvSpPr>
                <a:spLocks noChangeArrowheads="1"/>
              </p:cNvSpPr>
              <p:nvPr/>
            </p:nvSpPr>
            <p:spPr bwMode="auto">
              <a:xfrm>
                <a:off x="1410" y="2908"/>
                <a:ext cx="19" cy="19"/>
              </a:xfrm>
              <a:prstGeom prst="ellipse">
                <a:avLst/>
              </a:prstGeom>
              <a:solidFill>
                <a:srgbClr val="B7FF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036" name="Oval 3715"/>
              <p:cNvSpPr>
                <a:spLocks noChangeArrowheads="1"/>
              </p:cNvSpPr>
              <p:nvPr/>
            </p:nvSpPr>
            <p:spPr bwMode="auto">
              <a:xfrm>
                <a:off x="1410" y="2908"/>
                <a:ext cx="18" cy="18"/>
              </a:xfrm>
              <a:prstGeom prst="ellipse">
                <a:avLst/>
              </a:prstGeom>
              <a:solidFill>
                <a:srgbClr val="BFF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037" name="Oval 3716"/>
              <p:cNvSpPr>
                <a:spLocks noChangeArrowheads="1"/>
              </p:cNvSpPr>
              <p:nvPr/>
            </p:nvSpPr>
            <p:spPr bwMode="auto">
              <a:xfrm>
                <a:off x="1411" y="2908"/>
                <a:ext cx="17" cy="17"/>
              </a:xfrm>
              <a:prstGeom prst="ellipse">
                <a:avLst/>
              </a:prstGeom>
              <a:solidFill>
                <a:srgbClr val="C7FF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038" name="Oval 3717"/>
              <p:cNvSpPr>
                <a:spLocks noChangeArrowheads="1"/>
              </p:cNvSpPr>
              <p:nvPr/>
            </p:nvSpPr>
            <p:spPr bwMode="auto">
              <a:xfrm>
                <a:off x="1411" y="2909"/>
                <a:ext cx="16" cy="16"/>
              </a:xfrm>
              <a:prstGeom prst="ellipse">
                <a:avLst/>
              </a:prstGeom>
              <a:solidFill>
                <a:srgbClr val="CEFF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039" name="Oval 3718"/>
              <p:cNvSpPr>
                <a:spLocks noChangeArrowheads="1"/>
              </p:cNvSpPr>
              <p:nvPr/>
            </p:nvSpPr>
            <p:spPr bwMode="auto">
              <a:xfrm>
                <a:off x="1411" y="2909"/>
                <a:ext cx="15" cy="15"/>
              </a:xfrm>
              <a:prstGeom prst="ellipse">
                <a:avLst/>
              </a:prstGeom>
              <a:solidFill>
                <a:srgbClr val="D5FFD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040" name="Oval 3719"/>
              <p:cNvSpPr>
                <a:spLocks noChangeArrowheads="1"/>
              </p:cNvSpPr>
              <p:nvPr/>
            </p:nvSpPr>
            <p:spPr bwMode="auto">
              <a:xfrm>
                <a:off x="1411" y="2909"/>
                <a:ext cx="15" cy="14"/>
              </a:xfrm>
              <a:prstGeom prst="ellipse">
                <a:avLst/>
              </a:prstGeom>
              <a:solidFill>
                <a:srgbClr val="DBFF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041" name="Oval 3720"/>
              <p:cNvSpPr>
                <a:spLocks noChangeArrowheads="1"/>
              </p:cNvSpPr>
              <p:nvPr/>
            </p:nvSpPr>
            <p:spPr bwMode="auto">
              <a:xfrm>
                <a:off x="1411" y="2909"/>
                <a:ext cx="14" cy="14"/>
              </a:xfrm>
              <a:prstGeom prst="ellipse">
                <a:avLst/>
              </a:prstGeom>
              <a:solidFill>
                <a:srgbClr val="E1FF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042" name="Oval 3721"/>
              <p:cNvSpPr>
                <a:spLocks noChangeArrowheads="1"/>
              </p:cNvSpPr>
              <p:nvPr/>
            </p:nvSpPr>
            <p:spPr bwMode="auto">
              <a:xfrm>
                <a:off x="1412" y="2909"/>
                <a:ext cx="13" cy="13"/>
              </a:xfrm>
              <a:prstGeom prst="ellipse">
                <a:avLst/>
              </a:prstGeom>
              <a:solidFill>
                <a:srgbClr val="E6FF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043" name="Oval 3722"/>
              <p:cNvSpPr>
                <a:spLocks noChangeArrowheads="1"/>
              </p:cNvSpPr>
              <p:nvPr/>
            </p:nvSpPr>
            <p:spPr bwMode="auto">
              <a:xfrm>
                <a:off x="1412" y="2910"/>
                <a:ext cx="12" cy="12"/>
              </a:xfrm>
              <a:prstGeom prst="ellipse">
                <a:avLst/>
              </a:prstGeom>
              <a:solidFill>
                <a:srgbClr val="EBFF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044" name="Oval 3723"/>
              <p:cNvSpPr>
                <a:spLocks noChangeArrowheads="1"/>
              </p:cNvSpPr>
              <p:nvPr/>
            </p:nvSpPr>
            <p:spPr bwMode="auto">
              <a:xfrm>
                <a:off x="1412" y="2910"/>
                <a:ext cx="11" cy="11"/>
              </a:xfrm>
              <a:prstGeom prst="ellipse">
                <a:avLst/>
              </a:prstGeom>
              <a:solidFill>
                <a:srgbClr val="EFFF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045" name="Oval 3724"/>
              <p:cNvSpPr>
                <a:spLocks noChangeArrowheads="1"/>
              </p:cNvSpPr>
              <p:nvPr/>
            </p:nvSpPr>
            <p:spPr bwMode="auto">
              <a:xfrm>
                <a:off x="1412" y="2910"/>
                <a:ext cx="10" cy="10"/>
              </a:xfrm>
              <a:prstGeom prst="ellipse">
                <a:avLst/>
              </a:prstGeom>
              <a:solidFill>
                <a:srgbClr val="F3FF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046" name="Oval 3725"/>
              <p:cNvSpPr>
                <a:spLocks noChangeArrowheads="1"/>
              </p:cNvSpPr>
              <p:nvPr/>
            </p:nvSpPr>
            <p:spPr bwMode="auto">
              <a:xfrm>
                <a:off x="1412" y="2910"/>
                <a:ext cx="10" cy="10"/>
              </a:xfrm>
              <a:prstGeom prst="ellipse">
                <a:avLst/>
              </a:prstGeom>
              <a:solidFill>
                <a:srgbClr val="F6FFF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047" name="Oval 3726"/>
              <p:cNvSpPr>
                <a:spLocks noChangeArrowheads="1"/>
              </p:cNvSpPr>
              <p:nvPr/>
            </p:nvSpPr>
            <p:spPr bwMode="auto">
              <a:xfrm>
                <a:off x="1412" y="2910"/>
                <a:ext cx="9" cy="9"/>
              </a:xfrm>
              <a:prstGeom prst="ellipse">
                <a:avLst/>
              </a:prstGeom>
              <a:solidFill>
                <a:srgbClr val="F9FF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048" name="Oval 3727"/>
              <p:cNvSpPr>
                <a:spLocks noChangeArrowheads="1"/>
              </p:cNvSpPr>
              <p:nvPr/>
            </p:nvSpPr>
            <p:spPr bwMode="auto">
              <a:xfrm>
                <a:off x="1413" y="2910"/>
                <a:ext cx="7" cy="8"/>
              </a:xfrm>
              <a:prstGeom prst="ellipse">
                <a:avLst/>
              </a:prstGeom>
              <a:solidFill>
                <a:srgbClr val="FBFFF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049" name="Oval 3728"/>
              <p:cNvSpPr>
                <a:spLocks noChangeArrowheads="1"/>
              </p:cNvSpPr>
              <p:nvPr/>
            </p:nvSpPr>
            <p:spPr bwMode="auto">
              <a:xfrm>
                <a:off x="1413" y="2910"/>
                <a:ext cx="7" cy="8"/>
              </a:xfrm>
              <a:prstGeom prst="ellipse">
                <a:avLst/>
              </a:prstGeom>
              <a:solidFill>
                <a:srgbClr val="FDFF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050" name="Oval 3729"/>
              <p:cNvSpPr>
                <a:spLocks noChangeArrowheads="1"/>
              </p:cNvSpPr>
              <p:nvPr/>
            </p:nvSpPr>
            <p:spPr bwMode="auto">
              <a:xfrm>
                <a:off x="1413" y="2911"/>
                <a:ext cx="6" cy="6"/>
              </a:xfrm>
              <a:prstGeom prst="ellipse">
                <a:avLst/>
              </a:prstGeom>
              <a:solidFill>
                <a:srgbClr val="FEFFF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051" name="Oval 3730"/>
              <p:cNvSpPr>
                <a:spLocks noChangeArrowheads="1"/>
              </p:cNvSpPr>
              <p:nvPr/>
            </p:nvSpPr>
            <p:spPr bwMode="auto">
              <a:xfrm>
                <a:off x="1413" y="2911"/>
                <a:ext cx="5" cy="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052" name="Oval 3731"/>
              <p:cNvSpPr>
                <a:spLocks noChangeArrowheads="1"/>
              </p:cNvSpPr>
              <p:nvPr/>
            </p:nvSpPr>
            <p:spPr bwMode="auto">
              <a:xfrm>
                <a:off x="1407" y="2905"/>
                <a:ext cx="31" cy="31"/>
              </a:xfrm>
              <a:prstGeom prst="ellipse">
                <a:avLst/>
              </a:prstGeom>
              <a:noFill/>
              <a:ln w="3175">
                <a:solidFill>
                  <a:srgbClr val="00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CH">
                  <a:solidFill>
                    <a:srgbClr val="000000"/>
                  </a:solidFill>
                </a:endParaRPr>
              </a:p>
            </p:txBody>
          </p:sp>
          <p:sp>
            <p:nvSpPr>
              <p:cNvPr id="41053" name="Oval 3732"/>
              <p:cNvSpPr>
                <a:spLocks noChangeArrowheads="1"/>
              </p:cNvSpPr>
              <p:nvPr/>
            </p:nvSpPr>
            <p:spPr bwMode="auto">
              <a:xfrm>
                <a:off x="1165" y="2949"/>
                <a:ext cx="32" cy="32"/>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054" name="Oval 3733"/>
              <p:cNvSpPr>
                <a:spLocks noChangeArrowheads="1"/>
              </p:cNvSpPr>
              <p:nvPr/>
            </p:nvSpPr>
            <p:spPr bwMode="auto">
              <a:xfrm>
                <a:off x="1166" y="2950"/>
                <a:ext cx="30" cy="31"/>
              </a:xfrm>
              <a:prstGeom prst="ellipse">
                <a:avLst/>
              </a:prstGeom>
              <a:solidFill>
                <a:srgbClr val="0FFF0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055" name="Oval 3734"/>
              <p:cNvSpPr>
                <a:spLocks noChangeArrowheads="1"/>
              </p:cNvSpPr>
              <p:nvPr/>
            </p:nvSpPr>
            <p:spPr bwMode="auto">
              <a:xfrm>
                <a:off x="1166" y="2950"/>
                <a:ext cx="29" cy="30"/>
              </a:xfrm>
              <a:prstGeom prst="ellipse">
                <a:avLst/>
              </a:prstGeom>
              <a:solidFill>
                <a:srgbClr val="1EFF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056" name="Oval 3735"/>
              <p:cNvSpPr>
                <a:spLocks noChangeArrowheads="1"/>
              </p:cNvSpPr>
              <p:nvPr/>
            </p:nvSpPr>
            <p:spPr bwMode="auto">
              <a:xfrm>
                <a:off x="1166" y="2950"/>
                <a:ext cx="29" cy="29"/>
              </a:xfrm>
              <a:prstGeom prst="ellipse">
                <a:avLst/>
              </a:prstGeom>
              <a:solidFill>
                <a:srgbClr val="2DFF2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057" name="Oval 3736"/>
              <p:cNvSpPr>
                <a:spLocks noChangeArrowheads="1"/>
              </p:cNvSpPr>
              <p:nvPr/>
            </p:nvSpPr>
            <p:spPr bwMode="auto">
              <a:xfrm>
                <a:off x="1166" y="2950"/>
                <a:ext cx="28" cy="28"/>
              </a:xfrm>
              <a:prstGeom prst="ellipse">
                <a:avLst/>
              </a:prstGeom>
              <a:solidFill>
                <a:srgbClr val="3BFF3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058" name="Oval 3737"/>
              <p:cNvSpPr>
                <a:spLocks noChangeArrowheads="1"/>
              </p:cNvSpPr>
              <p:nvPr/>
            </p:nvSpPr>
            <p:spPr bwMode="auto">
              <a:xfrm>
                <a:off x="1166" y="2951"/>
                <a:ext cx="28" cy="27"/>
              </a:xfrm>
              <a:prstGeom prst="ellipse">
                <a:avLst/>
              </a:prstGeom>
              <a:solidFill>
                <a:srgbClr val="49FF4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059" name="Oval 3738"/>
              <p:cNvSpPr>
                <a:spLocks noChangeArrowheads="1"/>
              </p:cNvSpPr>
              <p:nvPr/>
            </p:nvSpPr>
            <p:spPr bwMode="auto">
              <a:xfrm>
                <a:off x="1166" y="2951"/>
                <a:ext cx="27" cy="26"/>
              </a:xfrm>
              <a:prstGeom prst="ellipse">
                <a:avLst/>
              </a:prstGeom>
              <a:solidFill>
                <a:srgbClr val="56FF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060" name="Oval 3739"/>
              <p:cNvSpPr>
                <a:spLocks noChangeArrowheads="1"/>
              </p:cNvSpPr>
              <p:nvPr/>
            </p:nvSpPr>
            <p:spPr bwMode="auto">
              <a:xfrm>
                <a:off x="1167" y="2951"/>
                <a:ext cx="25" cy="25"/>
              </a:xfrm>
              <a:prstGeom prst="ellipse">
                <a:avLst/>
              </a:prstGeom>
              <a:solidFill>
                <a:srgbClr val="63FF6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061" name="Oval 3740"/>
              <p:cNvSpPr>
                <a:spLocks noChangeArrowheads="1"/>
              </p:cNvSpPr>
              <p:nvPr/>
            </p:nvSpPr>
            <p:spPr bwMode="auto">
              <a:xfrm>
                <a:off x="1167" y="2951"/>
                <a:ext cx="25" cy="25"/>
              </a:xfrm>
              <a:prstGeom prst="ellipse">
                <a:avLst/>
              </a:prstGeom>
              <a:solidFill>
                <a:srgbClr val="6FF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062" name="Oval 3741"/>
              <p:cNvSpPr>
                <a:spLocks noChangeArrowheads="1"/>
              </p:cNvSpPr>
              <p:nvPr/>
            </p:nvSpPr>
            <p:spPr bwMode="auto">
              <a:xfrm>
                <a:off x="1167" y="2951"/>
                <a:ext cx="24" cy="24"/>
              </a:xfrm>
              <a:prstGeom prst="ellipse">
                <a:avLst/>
              </a:prstGeom>
              <a:solidFill>
                <a:srgbClr val="7BFF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063" name="Oval 3742"/>
              <p:cNvSpPr>
                <a:spLocks noChangeArrowheads="1"/>
              </p:cNvSpPr>
              <p:nvPr/>
            </p:nvSpPr>
            <p:spPr bwMode="auto">
              <a:xfrm>
                <a:off x="1167" y="2952"/>
                <a:ext cx="23" cy="23"/>
              </a:xfrm>
              <a:prstGeom prst="ellipse">
                <a:avLst/>
              </a:prstGeom>
              <a:solidFill>
                <a:srgbClr val="86FF8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064" name="Oval 3743"/>
              <p:cNvSpPr>
                <a:spLocks noChangeArrowheads="1"/>
              </p:cNvSpPr>
              <p:nvPr/>
            </p:nvSpPr>
            <p:spPr bwMode="auto">
              <a:xfrm>
                <a:off x="1167" y="2952"/>
                <a:ext cx="22" cy="22"/>
              </a:xfrm>
              <a:prstGeom prst="ellipse">
                <a:avLst/>
              </a:prstGeom>
              <a:solidFill>
                <a:srgbClr val="91FF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065" name="Oval 3744"/>
              <p:cNvSpPr>
                <a:spLocks noChangeArrowheads="1"/>
              </p:cNvSpPr>
              <p:nvPr/>
            </p:nvSpPr>
            <p:spPr bwMode="auto">
              <a:xfrm>
                <a:off x="1168" y="2952"/>
                <a:ext cx="21" cy="21"/>
              </a:xfrm>
              <a:prstGeom prst="ellipse">
                <a:avLst/>
              </a:prstGeom>
              <a:solidFill>
                <a:srgbClr val="9BFF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066" name="Oval 3745"/>
              <p:cNvSpPr>
                <a:spLocks noChangeArrowheads="1"/>
              </p:cNvSpPr>
              <p:nvPr/>
            </p:nvSpPr>
            <p:spPr bwMode="auto">
              <a:xfrm>
                <a:off x="1168" y="2952"/>
                <a:ext cx="20" cy="21"/>
              </a:xfrm>
              <a:prstGeom prst="ellipse">
                <a:avLst/>
              </a:prstGeom>
              <a:solidFill>
                <a:srgbClr val="A5FF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067" name="Oval 3746"/>
              <p:cNvSpPr>
                <a:spLocks noChangeArrowheads="1"/>
              </p:cNvSpPr>
              <p:nvPr/>
            </p:nvSpPr>
            <p:spPr bwMode="auto">
              <a:xfrm>
                <a:off x="1168" y="2952"/>
                <a:ext cx="20" cy="20"/>
              </a:xfrm>
              <a:prstGeom prst="ellipse">
                <a:avLst/>
              </a:prstGeom>
              <a:solidFill>
                <a:srgbClr val="AEFF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068" name="Oval 3747"/>
              <p:cNvSpPr>
                <a:spLocks noChangeArrowheads="1"/>
              </p:cNvSpPr>
              <p:nvPr/>
            </p:nvSpPr>
            <p:spPr bwMode="auto">
              <a:xfrm>
                <a:off x="1168" y="2952"/>
                <a:ext cx="19" cy="19"/>
              </a:xfrm>
              <a:prstGeom prst="ellipse">
                <a:avLst/>
              </a:prstGeom>
              <a:solidFill>
                <a:srgbClr val="B7FF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069" name="Oval 3748"/>
              <p:cNvSpPr>
                <a:spLocks noChangeArrowheads="1"/>
              </p:cNvSpPr>
              <p:nvPr/>
            </p:nvSpPr>
            <p:spPr bwMode="auto">
              <a:xfrm>
                <a:off x="1168" y="2952"/>
                <a:ext cx="18" cy="19"/>
              </a:xfrm>
              <a:prstGeom prst="ellipse">
                <a:avLst/>
              </a:prstGeom>
              <a:solidFill>
                <a:srgbClr val="BFF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070" name="Oval 3749"/>
              <p:cNvSpPr>
                <a:spLocks noChangeArrowheads="1"/>
              </p:cNvSpPr>
              <p:nvPr/>
            </p:nvSpPr>
            <p:spPr bwMode="auto">
              <a:xfrm>
                <a:off x="1169" y="2953"/>
                <a:ext cx="16" cy="17"/>
              </a:xfrm>
              <a:prstGeom prst="ellipse">
                <a:avLst/>
              </a:prstGeom>
              <a:solidFill>
                <a:srgbClr val="C7FF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071" name="Oval 3750"/>
              <p:cNvSpPr>
                <a:spLocks noChangeArrowheads="1"/>
              </p:cNvSpPr>
              <p:nvPr/>
            </p:nvSpPr>
            <p:spPr bwMode="auto">
              <a:xfrm>
                <a:off x="1169" y="2953"/>
                <a:ext cx="16" cy="16"/>
              </a:xfrm>
              <a:prstGeom prst="ellipse">
                <a:avLst/>
              </a:prstGeom>
              <a:solidFill>
                <a:srgbClr val="CEFF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072" name="Oval 3751"/>
              <p:cNvSpPr>
                <a:spLocks noChangeArrowheads="1"/>
              </p:cNvSpPr>
              <p:nvPr/>
            </p:nvSpPr>
            <p:spPr bwMode="auto">
              <a:xfrm>
                <a:off x="1169" y="2953"/>
                <a:ext cx="15" cy="15"/>
              </a:xfrm>
              <a:prstGeom prst="ellipse">
                <a:avLst/>
              </a:prstGeom>
              <a:solidFill>
                <a:srgbClr val="D5FFD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073" name="Oval 3752"/>
              <p:cNvSpPr>
                <a:spLocks noChangeArrowheads="1"/>
              </p:cNvSpPr>
              <p:nvPr/>
            </p:nvSpPr>
            <p:spPr bwMode="auto">
              <a:xfrm>
                <a:off x="1169" y="2953"/>
                <a:ext cx="15" cy="15"/>
              </a:xfrm>
              <a:prstGeom prst="ellipse">
                <a:avLst/>
              </a:prstGeom>
              <a:solidFill>
                <a:srgbClr val="DBFF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074" name="Oval 3753"/>
              <p:cNvSpPr>
                <a:spLocks noChangeArrowheads="1"/>
              </p:cNvSpPr>
              <p:nvPr/>
            </p:nvSpPr>
            <p:spPr bwMode="auto">
              <a:xfrm>
                <a:off x="1169" y="2953"/>
                <a:ext cx="14" cy="14"/>
              </a:xfrm>
              <a:prstGeom prst="ellipse">
                <a:avLst/>
              </a:prstGeom>
              <a:solidFill>
                <a:srgbClr val="E1FF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075" name="Oval 3754"/>
              <p:cNvSpPr>
                <a:spLocks noChangeArrowheads="1"/>
              </p:cNvSpPr>
              <p:nvPr/>
            </p:nvSpPr>
            <p:spPr bwMode="auto">
              <a:xfrm>
                <a:off x="1169" y="2954"/>
                <a:ext cx="13" cy="13"/>
              </a:xfrm>
              <a:prstGeom prst="ellipse">
                <a:avLst/>
              </a:prstGeom>
              <a:solidFill>
                <a:srgbClr val="E6FF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076" name="Oval 3755"/>
              <p:cNvSpPr>
                <a:spLocks noChangeArrowheads="1"/>
              </p:cNvSpPr>
              <p:nvPr/>
            </p:nvSpPr>
            <p:spPr bwMode="auto">
              <a:xfrm>
                <a:off x="1169" y="2954"/>
                <a:ext cx="13" cy="12"/>
              </a:xfrm>
              <a:prstGeom prst="ellipse">
                <a:avLst/>
              </a:prstGeom>
              <a:solidFill>
                <a:srgbClr val="EBFF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077" name="Oval 3756"/>
              <p:cNvSpPr>
                <a:spLocks noChangeArrowheads="1"/>
              </p:cNvSpPr>
              <p:nvPr/>
            </p:nvSpPr>
            <p:spPr bwMode="auto">
              <a:xfrm>
                <a:off x="1170" y="2954"/>
                <a:ext cx="11" cy="11"/>
              </a:xfrm>
              <a:prstGeom prst="ellipse">
                <a:avLst/>
              </a:prstGeom>
              <a:solidFill>
                <a:srgbClr val="EFFF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078" name="Oval 3757"/>
              <p:cNvSpPr>
                <a:spLocks noChangeArrowheads="1"/>
              </p:cNvSpPr>
              <p:nvPr/>
            </p:nvSpPr>
            <p:spPr bwMode="auto">
              <a:xfrm>
                <a:off x="1170" y="2954"/>
                <a:ext cx="10" cy="10"/>
              </a:xfrm>
              <a:prstGeom prst="ellipse">
                <a:avLst/>
              </a:prstGeom>
              <a:solidFill>
                <a:srgbClr val="F3FF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079" name="Oval 3758"/>
              <p:cNvSpPr>
                <a:spLocks noChangeArrowheads="1"/>
              </p:cNvSpPr>
              <p:nvPr/>
            </p:nvSpPr>
            <p:spPr bwMode="auto">
              <a:xfrm>
                <a:off x="1170" y="2954"/>
                <a:ext cx="10" cy="10"/>
              </a:xfrm>
              <a:prstGeom prst="ellipse">
                <a:avLst/>
              </a:prstGeom>
              <a:solidFill>
                <a:srgbClr val="F6FFF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080" name="Oval 3759"/>
              <p:cNvSpPr>
                <a:spLocks noChangeArrowheads="1"/>
              </p:cNvSpPr>
              <p:nvPr/>
            </p:nvSpPr>
            <p:spPr bwMode="auto">
              <a:xfrm>
                <a:off x="1170" y="2954"/>
                <a:ext cx="9" cy="9"/>
              </a:xfrm>
              <a:prstGeom prst="ellipse">
                <a:avLst/>
              </a:prstGeom>
              <a:solidFill>
                <a:srgbClr val="F9FF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081" name="Oval 3760"/>
              <p:cNvSpPr>
                <a:spLocks noChangeArrowheads="1"/>
              </p:cNvSpPr>
              <p:nvPr/>
            </p:nvSpPr>
            <p:spPr bwMode="auto">
              <a:xfrm>
                <a:off x="1170" y="2955"/>
                <a:ext cx="8" cy="7"/>
              </a:xfrm>
              <a:prstGeom prst="ellipse">
                <a:avLst/>
              </a:prstGeom>
              <a:solidFill>
                <a:srgbClr val="FBFFF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082" name="Oval 3761"/>
              <p:cNvSpPr>
                <a:spLocks noChangeArrowheads="1"/>
              </p:cNvSpPr>
              <p:nvPr/>
            </p:nvSpPr>
            <p:spPr bwMode="auto">
              <a:xfrm>
                <a:off x="1171" y="2955"/>
                <a:ext cx="7" cy="7"/>
              </a:xfrm>
              <a:prstGeom prst="ellipse">
                <a:avLst/>
              </a:prstGeom>
              <a:solidFill>
                <a:srgbClr val="FDFF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083" name="Oval 3762"/>
              <p:cNvSpPr>
                <a:spLocks noChangeArrowheads="1"/>
              </p:cNvSpPr>
              <p:nvPr/>
            </p:nvSpPr>
            <p:spPr bwMode="auto">
              <a:xfrm>
                <a:off x="1171" y="2955"/>
                <a:ext cx="6" cy="6"/>
              </a:xfrm>
              <a:prstGeom prst="ellipse">
                <a:avLst/>
              </a:prstGeom>
              <a:solidFill>
                <a:srgbClr val="FEFFF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084" name="Oval 3763"/>
              <p:cNvSpPr>
                <a:spLocks noChangeArrowheads="1"/>
              </p:cNvSpPr>
              <p:nvPr/>
            </p:nvSpPr>
            <p:spPr bwMode="auto">
              <a:xfrm>
                <a:off x="1171" y="2955"/>
                <a:ext cx="5" cy="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085" name="Oval 3764"/>
              <p:cNvSpPr>
                <a:spLocks noChangeArrowheads="1"/>
              </p:cNvSpPr>
              <p:nvPr/>
            </p:nvSpPr>
            <p:spPr bwMode="auto">
              <a:xfrm>
                <a:off x="1165" y="2949"/>
                <a:ext cx="31" cy="32"/>
              </a:xfrm>
              <a:prstGeom prst="ellipse">
                <a:avLst/>
              </a:prstGeom>
              <a:noFill/>
              <a:ln w="3175">
                <a:solidFill>
                  <a:srgbClr val="00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CH">
                  <a:solidFill>
                    <a:srgbClr val="000000"/>
                  </a:solidFill>
                </a:endParaRPr>
              </a:p>
            </p:txBody>
          </p:sp>
          <p:sp>
            <p:nvSpPr>
              <p:cNvPr id="41086" name="Oval 3765"/>
              <p:cNvSpPr>
                <a:spLocks noChangeArrowheads="1"/>
              </p:cNvSpPr>
              <p:nvPr/>
            </p:nvSpPr>
            <p:spPr bwMode="auto">
              <a:xfrm>
                <a:off x="925" y="2949"/>
                <a:ext cx="31" cy="32"/>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087" name="Oval 3766"/>
              <p:cNvSpPr>
                <a:spLocks noChangeArrowheads="1"/>
              </p:cNvSpPr>
              <p:nvPr/>
            </p:nvSpPr>
            <p:spPr bwMode="auto">
              <a:xfrm>
                <a:off x="925" y="2950"/>
                <a:ext cx="31" cy="31"/>
              </a:xfrm>
              <a:prstGeom prst="ellipse">
                <a:avLst/>
              </a:prstGeom>
              <a:solidFill>
                <a:srgbClr val="0FFF0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088" name="Oval 3767"/>
              <p:cNvSpPr>
                <a:spLocks noChangeArrowheads="1"/>
              </p:cNvSpPr>
              <p:nvPr/>
            </p:nvSpPr>
            <p:spPr bwMode="auto">
              <a:xfrm>
                <a:off x="925" y="2950"/>
                <a:ext cx="30" cy="30"/>
              </a:xfrm>
              <a:prstGeom prst="ellipse">
                <a:avLst/>
              </a:prstGeom>
              <a:solidFill>
                <a:srgbClr val="1EFF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089" name="Oval 3768"/>
              <p:cNvSpPr>
                <a:spLocks noChangeArrowheads="1"/>
              </p:cNvSpPr>
              <p:nvPr/>
            </p:nvSpPr>
            <p:spPr bwMode="auto">
              <a:xfrm>
                <a:off x="925" y="2950"/>
                <a:ext cx="29" cy="29"/>
              </a:xfrm>
              <a:prstGeom prst="ellipse">
                <a:avLst/>
              </a:prstGeom>
              <a:solidFill>
                <a:srgbClr val="2DFF2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090" name="Oval 3769"/>
              <p:cNvSpPr>
                <a:spLocks noChangeArrowheads="1"/>
              </p:cNvSpPr>
              <p:nvPr/>
            </p:nvSpPr>
            <p:spPr bwMode="auto">
              <a:xfrm>
                <a:off x="925" y="2950"/>
                <a:ext cx="29" cy="28"/>
              </a:xfrm>
              <a:prstGeom prst="ellipse">
                <a:avLst/>
              </a:prstGeom>
              <a:solidFill>
                <a:srgbClr val="3BFF3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091" name="Oval 3770"/>
              <p:cNvSpPr>
                <a:spLocks noChangeArrowheads="1"/>
              </p:cNvSpPr>
              <p:nvPr/>
            </p:nvSpPr>
            <p:spPr bwMode="auto">
              <a:xfrm>
                <a:off x="926" y="2951"/>
                <a:ext cx="27" cy="27"/>
              </a:xfrm>
              <a:prstGeom prst="ellipse">
                <a:avLst/>
              </a:prstGeom>
              <a:solidFill>
                <a:srgbClr val="49FF4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092" name="Oval 3771"/>
              <p:cNvSpPr>
                <a:spLocks noChangeArrowheads="1"/>
              </p:cNvSpPr>
              <p:nvPr/>
            </p:nvSpPr>
            <p:spPr bwMode="auto">
              <a:xfrm>
                <a:off x="926" y="2951"/>
                <a:ext cx="26" cy="26"/>
              </a:xfrm>
              <a:prstGeom prst="ellipse">
                <a:avLst/>
              </a:prstGeom>
              <a:solidFill>
                <a:srgbClr val="56FF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093" name="Oval 3772"/>
              <p:cNvSpPr>
                <a:spLocks noChangeArrowheads="1"/>
              </p:cNvSpPr>
              <p:nvPr/>
            </p:nvSpPr>
            <p:spPr bwMode="auto">
              <a:xfrm>
                <a:off x="926" y="2951"/>
                <a:ext cx="25" cy="25"/>
              </a:xfrm>
              <a:prstGeom prst="ellipse">
                <a:avLst/>
              </a:prstGeom>
              <a:solidFill>
                <a:srgbClr val="63FF6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094" name="Oval 3773"/>
              <p:cNvSpPr>
                <a:spLocks noChangeArrowheads="1"/>
              </p:cNvSpPr>
              <p:nvPr/>
            </p:nvSpPr>
            <p:spPr bwMode="auto">
              <a:xfrm>
                <a:off x="926" y="2951"/>
                <a:ext cx="25" cy="25"/>
              </a:xfrm>
              <a:prstGeom prst="ellipse">
                <a:avLst/>
              </a:prstGeom>
              <a:solidFill>
                <a:srgbClr val="6FF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095" name="Oval 3774"/>
              <p:cNvSpPr>
                <a:spLocks noChangeArrowheads="1"/>
              </p:cNvSpPr>
              <p:nvPr/>
            </p:nvSpPr>
            <p:spPr bwMode="auto">
              <a:xfrm>
                <a:off x="926" y="2951"/>
                <a:ext cx="24" cy="24"/>
              </a:xfrm>
              <a:prstGeom prst="ellipse">
                <a:avLst/>
              </a:prstGeom>
              <a:solidFill>
                <a:srgbClr val="7BFF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096" name="Oval 3775"/>
              <p:cNvSpPr>
                <a:spLocks noChangeArrowheads="1"/>
              </p:cNvSpPr>
              <p:nvPr/>
            </p:nvSpPr>
            <p:spPr bwMode="auto">
              <a:xfrm>
                <a:off x="927" y="2952"/>
                <a:ext cx="23" cy="23"/>
              </a:xfrm>
              <a:prstGeom prst="ellipse">
                <a:avLst/>
              </a:prstGeom>
              <a:solidFill>
                <a:srgbClr val="86FF8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097" name="Oval 3776"/>
              <p:cNvSpPr>
                <a:spLocks noChangeArrowheads="1"/>
              </p:cNvSpPr>
              <p:nvPr/>
            </p:nvSpPr>
            <p:spPr bwMode="auto">
              <a:xfrm>
                <a:off x="927" y="2952"/>
                <a:ext cx="22" cy="22"/>
              </a:xfrm>
              <a:prstGeom prst="ellipse">
                <a:avLst/>
              </a:prstGeom>
              <a:solidFill>
                <a:srgbClr val="91FF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098" name="Oval 3777"/>
              <p:cNvSpPr>
                <a:spLocks noChangeArrowheads="1"/>
              </p:cNvSpPr>
              <p:nvPr/>
            </p:nvSpPr>
            <p:spPr bwMode="auto">
              <a:xfrm>
                <a:off x="927" y="2952"/>
                <a:ext cx="21" cy="21"/>
              </a:xfrm>
              <a:prstGeom prst="ellipse">
                <a:avLst/>
              </a:prstGeom>
              <a:solidFill>
                <a:srgbClr val="9BFF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099" name="Oval 3778"/>
              <p:cNvSpPr>
                <a:spLocks noChangeArrowheads="1"/>
              </p:cNvSpPr>
              <p:nvPr/>
            </p:nvSpPr>
            <p:spPr bwMode="auto">
              <a:xfrm>
                <a:off x="927" y="2952"/>
                <a:ext cx="21" cy="21"/>
              </a:xfrm>
              <a:prstGeom prst="ellipse">
                <a:avLst/>
              </a:prstGeom>
              <a:solidFill>
                <a:srgbClr val="A5FF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100" name="Oval 3779"/>
              <p:cNvSpPr>
                <a:spLocks noChangeArrowheads="1"/>
              </p:cNvSpPr>
              <p:nvPr/>
            </p:nvSpPr>
            <p:spPr bwMode="auto">
              <a:xfrm>
                <a:off x="927" y="2952"/>
                <a:ext cx="20" cy="20"/>
              </a:xfrm>
              <a:prstGeom prst="ellipse">
                <a:avLst/>
              </a:prstGeom>
              <a:solidFill>
                <a:srgbClr val="AEFF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101" name="Oval 3780"/>
              <p:cNvSpPr>
                <a:spLocks noChangeArrowheads="1"/>
              </p:cNvSpPr>
              <p:nvPr/>
            </p:nvSpPr>
            <p:spPr bwMode="auto">
              <a:xfrm>
                <a:off x="927" y="2952"/>
                <a:ext cx="19" cy="19"/>
              </a:xfrm>
              <a:prstGeom prst="ellipse">
                <a:avLst/>
              </a:prstGeom>
              <a:solidFill>
                <a:srgbClr val="B7FF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102" name="Oval 3781"/>
              <p:cNvSpPr>
                <a:spLocks noChangeArrowheads="1"/>
              </p:cNvSpPr>
              <p:nvPr/>
            </p:nvSpPr>
            <p:spPr bwMode="auto">
              <a:xfrm>
                <a:off x="927" y="2952"/>
                <a:ext cx="19" cy="19"/>
              </a:xfrm>
              <a:prstGeom prst="ellipse">
                <a:avLst/>
              </a:prstGeom>
              <a:solidFill>
                <a:srgbClr val="BFF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103" name="Oval 3782"/>
              <p:cNvSpPr>
                <a:spLocks noChangeArrowheads="1"/>
              </p:cNvSpPr>
              <p:nvPr/>
            </p:nvSpPr>
            <p:spPr bwMode="auto">
              <a:xfrm>
                <a:off x="928" y="2953"/>
                <a:ext cx="17" cy="17"/>
              </a:xfrm>
              <a:prstGeom prst="ellipse">
                <a:avLst/>
              </a:prstGeom>
              <a:solidFill>
                <a:srgbClr val="C7FF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104" name="Oval 3783"/>
              <p:cNvSpPr>
                <a:spLocks noChangeArrowheads="1"/>
              </p:cNvSpPr>
              <p:nvPr/>
            </p:nvSpPr>
            <p:spPr bwMode="auto">
              <a:xfrm>
                <a:off x="928" y="2953"/>
                <a:ext cx="16" cy="16"/>
              </a:xfrm>
              <a:prstGeom prst="ellipse">
                <a:avLst/>
              </a:prstGeom>
              <a:solidFill>
                <a:srgbClr val="CEFF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105" name="Oval 3784"/>
              <p:cNvSpPr>
                <a:spLocks noChangeArrowheads="1"/>
              </p:cNvSpPr>
              <p:nvPr/>
            </p:nvSpPr>
            <p:spPr bwMode="auto">
              <a:xfrm>
                <a:off x="928" y="2953"/>
                <a:ext cx="15" cy="15"/>
              </a:xfrm>
              <a:prstGeom prst="ellipse">
                <a:avLst/>
              </a:prstGeom>
              <a:solidFill>
                <a:srgbClr val="D5FFD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106" name="Oval 3785"/>
              <p:cNvSpPr>
                <a:spLocks noChangeArrowheads="1"/>
              </p:cNvSpPr>
              <p:nvPr/>
            </p:nvSpPr>
            <p:spPr bwMode="auto">
              <a:xfrm>
                <a:off x="928" y="2953"/>
                <a:ext cx="15" cy="15"/>
              </a:xfrm>
              <a:prstGeom prst="ellipse">
                <a:avLst/>
              </a:prstGeom>
              <a:solidFill>
                <a:srgbClr val="DBFF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107" name="Oval 3786"/>
              <p:cNvSpPr>
                <a:spLocks noChangeArrowheads="1"/>
              </p:cNvSpPr>
              <p:nvPr/>
            </p:nvSpPr>
            <p:spPr bwMode="auto">
              <a:xfrm>
                <a:off x="928" y="2953"/>
                <a:ext cx="14" cy="14"/>
              </a:xfrm>
              <a:prstGeom prst="ellipse">
                <a:avLst/>
              </a:prstGeom>
              <a:solidFill>
                <a:srgbClr val="E1FF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108" name="Oval 3787"/>
              <p:cNvSpPr>
                <a:spLocks noChangeArrowheads="1"/>
              </p:cNvSpPr>
              <p:nvPr/>
            </p:nvSpPr>
            <p:spPr bwMode="auto">
              <a:xfrm>
                <a:off x="929" y="2954"/>
                <a:ext cx="13" cy="13"/>
              </a:xfrm>
              <a:prstGeom prst="ellipse">
                <a:avLst/>
              </a:prstGeom>
              <a:solidFill>
                <a:srgbClr val="E6FF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109" name="Oval 3788"/>
              <p:cNvSpPr>
                <a:spLocks noChangeArrowheads="1"/>
              </p:cNvSpPr>
              <p:nvPr/>
            </p:nvSpPr>
            <p:spPr bwMode="auto">
              <a:xfrm>
                <a:off x="929" y="2954"/>
                <a:ext cx="12" cy="12"/>
              </a:xfrm>
              <a:prstGeom prst="ellipse">
                <a:avLst/>
              </a:prstGeom>
              <a:solidFill>
                <a:srgbClr val="EBFF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110" name="Oval 3789"/>
              <p:cNvSpPr>
                <a:spLocks noChangeArrowheads="1"/>
              </p:cNvSpPr>
              <p:nvPr/>
            </p:nvSpPr>
            <p:spPr bwMode="auto">
              <a:xfrm>
                <a:off x="929" y="2954"/>
                <a:ext cx="11" cy="11"/>
              </a:xfrm>
              <a:prstGeom prst="ellipse">
                <a:avLst/>
              </a:prstGeom>
              <a:solidFill>
                <a:srgbClr val="EFFF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111" name="Oval 3790"/>
              <p:cNvSpPr>
                <a:spLocks noChangeArrowheads="1"/>
              </p:cNvSpPr>
              <p:nvPr/>
            </p:nvSpPr>
            <p:spPr bwMode="auto">
              <a:xfrm>
                <a:off x="929" y="2954"/>
                <a:ext cx="11" cy="10"/>
              </a:xfrm>
              <a:prstGeom prst="ellipse">
                <a:avLst/>
              </a:prstGeom>
              <a:solidFill>
                <a:srgbClr val="F3FF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112" name="Oval 3791"/>
              <p:cNvSpPr>
                <a:spLocks noChangeArrowheads="1"/>
              </p:cNvSpPr>
              <p:nvPr/>
            </p:nvSpPr>
            <p:spPr bwMode="auto">
              <a:xfrm>
                <a:off x="929" y="2954"/>
                <a:ext cx="10" cy="10"/>
              </a:xfrm>
              <a:prstGeom prst="ellipse">
                <a:avLst/>
              </a:prstGeom>
              <a:solidFill>
                <a:srgbClr val="F6FFF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113" name="Oval 3792"/>
              <p:cNvSpPr>
                <a:spLocks noChangeArrowheads="1"/>
              </p:cNvSpPr>
              <p:nvPr/>
            </p:nvSpPr>
            <p:spPr bwMode="auto">
              <a:xfrm>
                <a:off x="930" y="2954"/>
                <a:ext cx="8" cy="9"/>
              </a:xfrm>
              <a:prstGeom prst="ellipse">
                <a:avLst/>
              </a:prstGeom>
              <a:solidFill>
                <a:srgbClr val="F9FF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114" name="Oval 3793"/>
              <p:cNvSpPr>
                <a:spLocks noChangeArrowheads="1"/>
              </p:cNvSpPr>
              <p:nvPr/>
            </p:nvSpPr>
            <p:spPr bwMode="auto">
              <a:xfrm>
                <a:off x="930" y="2955"/>
                <a:ext cx="7" cy="7"/>
              </a:xfrm>
              <a:prstGeom prst="ellipse">
                <a:avLst/>
              </a:prstGeom>
              <a:solidFill>
                <a:srgbClr val="FBFFF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115" name="Oval 3794"/>
              <p:cNvSpPr>
                <a:spLocks noChangeArrowheads="1"/>
              </p:cNvSpPr>
              <p:nvPr/>
            </p:nvSpPr>
            <p:spPr bwMode="auto">
              <a:xfrm>
                <a:off x="930" y="2955"/>
                <a:ext cx="7" cy="7"/>
              </a:xfrm>
              <a:prstGeom prst="ellipse">
                <a:avLst/>
              </a:prstGeom>
              <a:solidFill>
                <a:srgbClr val="FDFF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116" name="Oval 3795"/>
              <p:cNvSpPr>
                <a:spLocks noChangeArrowheads="1"/>
              </p:cNvSpPr>
              <p:nvPr/>
            </p:nvSpPr>
            <p:spPr bwMode="auto">
              <a:xfrm>
                <a:off x="930" y="2955"/>
                <a:ext cx="6" cy="6"/>
              </a:xfrm>
              <a:prstGeom prst="ellipse">
                <a:avLst/>
              </a:prstGeom>
              <a:solidFill>
                <a:srgbClr val="FEFFF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117" name="Oval 3796"/>
              <p:cNvSpPr>
                <a:spLocks noChangeArrowheads="1"/>
              </p:cNvSpPr>
              <p:nvPr/>
            </p:nvSpPr>
            <p:spPr bwMode="auto">
              <a:xfrm>
                <a:off x="930" y="2955"/>
                <a:ext cx="5" cy="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118" name="Oval 3797"/>
              <p:cNvSpPr>
                <a:spLocks noChangeArrowheads="1"/>
              </p:cNvSpPr>
              <p:nvPr/>
            </p:nvSpPr>
            <p:spPr bwMode="auto">
              <a:xfrm>
                <a:off x="925" y="2949"/>
                <a:ext cx="31" cy="32"/>
              </a:xfrm>
              <a:prstGeom prst="ellipse">
                <a:avLst/>
              </a:prstGeom>
              <a:noFill/>
              <a:ln w="3175">
                <a:solidFill>
                  <a:srgbClr val="00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CH">
                  <a:solidFill>
                    <a:srgbClr val="000000"/>
                  </a:solidFill>
                </a:endParaRPr>
              </a:p>
            </p:txBody>
          </p:sp>
          <p:sp>
            <p:nvSpPr>
              <p:cNvPr id="41119" name="Oval 3798"/>
              <p:cNvSpPr>
                <a:spLocks noChangeArrowheads="1"/>
              </p:cNvSpPr>
              <p:nvPr/>
            </p:nvSpPr>
            <p:spPr bwMode="auto">
              <a:xfrm>
                <a:off x="1285" y="2908"/>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120" name="Oval 3799"/>
              <p:cNvSpPr>
                <a:spLocks noChangeArrowheads="1"/>
              </p:cNvSpPr>
              <p:nvPr/>
            </p:nvSpPr>
            <p:spPr bwMode="auto">
              <a:xfrm>
                <a:off x="1286" y="2908"/>
                <a:ext cx="30" cy="31"/>
              </a:xfrm>
              <a:prstGeom prst="ellipse">
                <a:avLst/>
              </a:prstGeom>
              <a:solidFill>
                <a:srgbClr val="0FFF0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121" name="Oval 3800"/>
              <p:cNvSpPr>
                <a:spLocks noChangeArrowheads="1"/>
              </p:cNvSpPr>
              <p:nvPr/>
            </p:nvSpPr>
            <p:spPr bwMode="auto">
              <a:xfrm>
                <a:off x="1286" y="2909"/>
                <a:ext cx="29" cy="29"/>
              </a:xfrm>
              <a:prstGeom prst="ellipse">
                <a:avLst/>
              </a:prstGeom>
              <a:solidFill>
                <a:srgbClr val="1EFF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122" name="Oval 3801"/>
              <p:cNvSpPr>
                <a:spLocks noChangeArrowheads="1"/>
              </p:cNvSpPr>
              <p:nvPr/>
            </p:nvSpPr>
            <p:spPr bwMode="auto">
              <a:xfrm>
                <a:off x="1286" y="2909"/>
                <a:ext cx="29" cy="29"/>
              </a:xfrm>
              <a:prstGeom prst="ellipse">
                <a:avLst/>
              </a:prstGeom>
              <a:solidFill>
                <a:srgbClr val="2DFF2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123" name="Oval 3802"/>
              <p:cNvSpPr>
                <a:spLocks noChangeArrowheads="1"/>
              </p:cNvSpPr>
              <p:nvPr/>
            </p:nvSpPr>
            <p:spPr bwMode="auto">
              <a:xfrm>
                <a:off x="1286" y="2909"/>
                <a:ext cx="28" cy="28"/>
              </a:xfrm>
              <a:prstGeom prst="ellipse">
                <a:avLst/>
              </a:prstGeom>
              <a:solidFill>
                <a:srgbClr val="3BFF3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124" name="Oval 3803"/>
              <p:cNvSpPr>
                <a:spLocks noChangeArrowheads="1"/>
              </p:cNvSpPr>
              <p:nvPr/>
            </p:nvSpPr>
            <p:spPr bwMode="auto">
              <a:xfrm>
                <a:off x="1286" y="2909"/>
                <a:ext cx="27" cy="27"/>
              </a:xfrm>
              <a:prstGeom prst="ellipse">
                <a:avLst/>
              </a:prstGeom>
              <a:solidFill>
                <a:srgbClr val="49FF4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125" name="Oval 3804"/>
              <p:cNvSpPr>
                <a:spLocks noChangeArrowheads="1"/>
              </p:cNvSpPr>
              <p:nvPr/>
            </p:nvSpPr>
            <p:spPr bwMode="auto">
              <a:xfrm>
                <a:off x="1286" y="2909"/>
                <a:ext cx="27" cy="27"/>
              </a:xfrm>
              <a:prstGeom prst="ellipse">
                <a:avLst/>
              </a:prstGeom>
              <a:solidFill>
                <a:srgbClr val="56FF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126" name="Oval 3805"/>
              <p:cNvSpPr>
                <a:spLocks noChangeArrowheads="1"/>
              </p:cNvSpPr>
              <p:nvPr/>
            </p:nvSpPr>
            <p:spPr bwMode="auto">
              <a:xfrm>
                <a:off x="1287" y="2909"/>
                <a:ext cx="25" cy="26"/>
              </a:xfrm>
              <a:prstGeom prst="ellipse">
                <a:avLst/>
              </a:prstGeom>
              <a:solidFill>
                <a:srgbClr val="63FF6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127" name="Oval 3806"/>
              <p:cNvSpPr>
                <a:spLocks noChangeArrowheads="1"/>
              </p:cNvSpPr>
              <p:nvPr/>
            </p:nvSpPr>
            <p:spPr bwMode="auto">
              <a:xfrm>
                <a:off x="1287" y="2909"/>
                <a:ext cx="24" cy="25"/>
              </a:xfrm>
              <a:prstGeom prst="ellipse">
                <a:avLst/>
              </a:prstGeom>
              <a:solidFill>
                <a:srgbClr val="6FF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128" name="Oval 3807"/>
              <p:cNvSpPr>
                <a:spLocks noChangeArrowheads="1"/>
              </p:cNvSpPr>
              <p:nvPr/>
            </p:nvSpPr>
            <p:spPr bwMode="auto">
              <a:xfrm>
                <a:off x="1287" y="2910"/>
                <a:ext cx="24" cy="23"/>
              </a:xfrm>
              <a:prstGeom prst="ellipse">
                <a:avLst/>
              </a:prstGeom>
              <a:solidFill>
                <a:srgbClr val="7BFF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129" name="Oval 3808"/>
              <p:cNvSpPr>
                <a:spLocks noChangeArrowheads="1"/>
              </p:cNvSpPr>
              <p:nvPr/>
            </p:nvSpPr>
            <p:spPr bwMode="auto">
              <a:xfrm>
                <a:off x="1287" y="2910"/>
                <a:ext cx="23" cy="23"/>
              </a:xfrm>
              <a:prstGeom prst="ellipse">
                <a:avLst/>
              </a:prstGeom>
              <a:solidFill>
                <a:srgbClr val="86FF8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130" name="Oval 3809"/>
              <p:cNvSpPr>
                <a:spLocks noChangeArrowheads="1"/>
              </p:cNvSpPr>
              <p:nvPr/>
            </p:nvSpPr>
            <p:spPr bwMode="auto">
              <a:xfrm>
                <a:off x="1287" y="2910"/>
                <a:ext cx="22" cy="22"/>
              </a:xfrm>
              <a:prstGeom prst="ellipse">
                <a:avLst/>
              </a:prstGeom>
              <a:solidFill>
                <a:srgbClr val="91FF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131" name="Oval 3810"/>
              <p:cNvSpPr>
                <a:spLocks noChangeArrowheads="1"/>
              </p:cNvSpPr>
              <p:nvPr/>
            </p:nvSpPr>
            <p:spPr bwMode="auto">
              <a:xfrm>
                <a:off x="1287" y="2910"/>
                <a:ext cx="22" cy="21"/>
              </a:xfrm>
              <a:prstGeom prst="ellipse">
                <a:avLst/>
              </a:prstGeom>
              <a:solidFill>
                <a:srgbClr val="9BFF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132" name="Oval 3811"/>
              <p:cNvSpPr>
                <a:spLocks noChangeArrowheads="1"/>
              </p:cNvSpPr>
              <p:nvPr/>
            </p:nvSpPr>
            <p:spPr bwMode="auto">
              <a:xfrm>
                <a:off x="1288" y="2910"/>
                <a:ext cx="20" cy="21"/>
              </a:xfrm>
              <a:prstGeom prst="ellipse">
                <a:avLst/>
              </a:prstGeom>
              <a:solidFill>
                <a:srgbClr val="A5FF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133" name="Oval 3812"/>
              <p:cNvSpPr>
                <a:spLocks noChangeArrowheads="1"/>
              </p:cNvSpPr>
              <p:nvPr/>
            </p:nvSpPr>
            <p:spPr bwMode="auto">
              <a:xfrm>
                <a:off x="1288" y="2911"/>
                <a:ext cx="19" cy="19"/>
              </a:xfrm>
              <a:prstGeom prst="ellipse">
                <a:avLst/>
              </a:prstGeom>
              <a:solidFill>
                <a:srgbClr val="AEFF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134" name="Oval 3813"/>
              <p:cNvSpPr>
                <a:spLocks noChangeArrowheads="1"/>
              </p:cNvSpPr>
              <p:nvPr/>
            </p:nvSpPr>
            <p:spPr bwMode="auto">
              <a:xfrm>
                <a:off x="1288" y="2911"/>
                <a:ext cx="19" cy="18"/>
              </a:xfrm>
              <a:prstGeom prst="ellipse">
                <a:avLst/>
              </a:prstGeom>
              <a:solidFill>
                <a:srgbClr val="B7FF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135" name="Oval 3814"/>
              <p:cNvSpPr>
                <a:spLocks noChangeArrowheads="1"/>
              </p:cNvSpPr>
              <p:nvPr/>
            </p:nvSpPr>
            <p:spPr bwMode="auto">
              <a:xfrm>
                <a:off x="1288" y="2911"/>
                <a:ext cx="18" cy="18"/>
              </a:xfrm>
              <a:prstGeom prst="ellipse">
                <a:avLst/>
              </a:prstGeom>
              <a:solidFill>
                <a:srgbClr val="BFF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136" name="Oval 3815"/>
              <p:cNvSpPr>
                <a:spLocks noChangeArrowheads="1"/>
              </p:cNvSpPr>
              <p:nvPr/>
            </p:nvSpPr>
            <p:spPr bwMode="auto">
              <a:xfrm>
                <a:off x="1289" y="2911"/>
                <a:ext cx="16" cy="17"/>
              </a:xfrm>
              <a:prstGeom prst="ellipse">
                <a:avLst/>
              </a:prstGeom>
              <a:solidFill>
                <a:srgbClr val="C7FF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137" name="Oval 3816"/>
              <p:cNvSpPr>
                <a:spLocks noChangeArrowheads="1"/>
              </p:cNvSpPr>
              <p:nvPr/>
            </p:nvSpPr>
            <p:spPr bwMode="auto">
              <a:xfrm>
                <a:off x="1289" y="2912"/>
                <a:ext cx="16" cy="15"/>
              </a:xfrm>
              <a:prstGeom prst="ellipse">
                <a:avLst/>
              </a:prstGeom>
              <a:solidFill>
                <a:srgbClr val="CEFF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138" name="Oval 3817"/>
              <p:cNvSpPr>
                <a:spLocks noChangeArrowheads="1"/>
              </p:cNvSpPr>
              <p:nvPr/>
            </p:nvSpPr>
            <p:spPr bwMode="auto">
              <a:xfrm>
                <a:off x="1289" y="2912"/>
                <a:ext cx="15" cy="15"/>
              </a:xfrm>
              <a:prstGeom prst="ellipse">
                <a:avLst/>
              </a:prstGeom>
              <a:solidFill>
                <a:srgbClr val="D5FFD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139" name="Oval 3818"/>
              <p:cNvSpPr>
                <a:spLocks noChangeArrowheads="1"/>
              </p:cNvSpPr>
              <p:nvPr/>
            </p:nvSpPr>
            <p:spPr bwMode="auto">
              <a:xfrm>
                <a:off x="1289" y="2912"/>
                <a:ext cx="14" cy="14"/>
              </a:xfrm>
              <a:prstGeom prst="ellipse">
                <a:avLst/>
              </a:prstGeom>
              <a:solidFill>
                <a:srgbClr val="DBFF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140" name="Oval 3819"/>
              <p:cNvSpPr>
                <a:spLocks noChangeArrowheads="1"/>
              </p:cNvSpPr>
              <p:nvPr/>
            </p:nvSpPr>
            <p:spPr bwMode="auto">
              <a:xfrm>
                <a:off x="1289" y="2912"/>
                <a:ext cx="14" cy="13"/>
              </a:xfrm>
              <a:prstGeom prst="ellipse">
                <a:avLst/>
              </a:prstGeom>
              <a:solidFill>
                <a:srgbClr val="E1FF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141" name="Oval 3820"/>
              <p:cNvSpPr>
                <a:spLocks noChangeArrowheads="1"/>
              </p:cNvSpPr>
              <p:nvPr/>
            </p:nvSpPr>
            <p:spPr bwMode="auto">
              <a:xfrm>
                <a:off x="1289" y="2912"/>
                <a:ext cx="13" cy="13"/>
              </a:xfrm>
              <a:prstGeom prst="ellipse">
                <a:avLst/>
              </a:prstGeom>
              <a:solidFill>
                <a:srgbClr val="E6FF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142" name="Oval 3821"/>
              <p:cNvSpPr>
                <a:spLocks noChangeArrowheads="1"/>
              </p:cNvSpPr>
              <p:nvPr/>
            </p:nvSpPr>
            <p:spPr bwMode="auto">
              <a:xfrm>
                <a:off x="1290" y="2912"/>
                <a:ext cx="11" cy="12"/>
              </a:xfrm>
              <a:prstGeom prst="ellipse">
                <a:avLst/>
              </a:prstGeom>
              <a:solidFill>
                <a:srgbClr val="EBFF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143" name="Oval 3822"/>
              <p:cNvSpPr>
                <a:spLocks noChangeArrowheads="1"/>
              </p:cNvSpPr>
              <p:nvPr/>
            </p:nvSpPr>
            <p:spPr bwMode="auto">
              <a:xfrm>
                <a:off x="1290" y="2912"/>
                <a:ext cx="11" cy="11"/>
              </a:xfrm>
              <a:prstGeom prst="ellipse">
                <a:avLst/>
              </a:prstGeom>
              <a:solidFill>
                <a:srgbClr val="EFFF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144" name="Oval 3823"/>
              <p:cNvSpPr>
                <a:spLocks noChangeArrowheads="1"/>
              </p:cNvSpPr>
              <p:nvPr/>
            </p:nvSpPr>
            <p:spPr bwMode="auto">
              <a:xfrm>
                <a:off x="1290" y="2913"/>
                <a:ext cx="10" cy="10"/>
              </a:xfrm>
              <a:prstGeom prst="ellipse">
                <a:avLst/>
              </a:prstGeom>
              <a:solidFill>
                <a:srgbClr val="F3FF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145" name="Oval 3824"/>
              <p:cNvSpPr>
                <a:spLocks noChangeArrowheads="1"/>
              </p:cNvSpPr>
              <p:nvPr/>
            </p:nvSpPr>
            <p:spPr bwMode="auto">
              <a:xfrm>
                <a:off x="1290" y="2913"/>
                <a:ext cx="10" cy="9"/>
              </a:xfrm>
              <a:prstGeom prst="ellipse">
                <a:avLst/>
              </a:prstGeom>
              <a:solidFill>
                <a:srgbClr val="F6FFF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146" name="Oval 3825"/>
              <p:cNvSpPr>
                <a:spLocks noChangeArrowheads="1"/>
              </p:cNvSpPr>
              <p:nvPr/>
            </p:nvSpPr>
            <p:spPr bwMode="auto">
              <a:xfrm>
                <a:off x="1290" y="2913"/>
                <a:ext cx="9" cy="9"/>
              </a:xfrm>
              <a:prstGeom prst="ellipse">
                <a:avLst/>
              </a:prstGeom>
              <a:solidFill>
                <a:srgbClr val="F9FF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147" name="Oval 3826"/>
              <p:cNvSpPr>
                <a:spLocks noChangeArrowheads="1"/>
              </p:cNvSpPr>
              <p:nvPr/>
            </p:nvSpPr>
            <p:spPr bwMode="auto">
              <a:xfrm>
                <a:off x="1291" y="2913"/>
                <a:ext cx="7" cy="8"/>
              </a:xfrm>
              <a:prstGeom prst="ellipse">
                <a:avLst/>
              </a:prstGeom>
              <a:solidFill>
                <a:srgbClr val="FBFFF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148" name="Oval 3827"/>
              <p:cNvSpPr>
                <a:spLocks noChangeArrowheads="1"/>
              </p:cNvSpPr>
              <p:nvPr/>
            </p:nvSpPr>
            <p:spPr bwMode="auto">
              <a:xfrm>
                <a:off x="1291" y="2913"/>
                <a:ext cx="6" cy="7"/>
              </a:xfrm>
              <a:prstGeom prst="ellipse">
                <a:avLst/>
              </a:prstGeom>
              <a:solidFill>
                <a:srgbClr val="FDFF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149" name="Oval 3828"/>
              <p:cNvSpPr>
                <a:spLocks noChangeArrowheads="1"/>
              </p:cNvSpPr>
              <p:nvPr/>
            </p:nvSpPr>
            <p:spPr bwMode="auto">
              <a:xfrm>
                <a:off x="1291" y="2914"/>
                <a:ext cx="6" cy="5"/>
              </a:xfrm>
              <a:prstGeom prst="ellipse">
                <a:avLst/>
              </a:prstGeom>
              <a:solidFill>
                <a:srgbClr val="FEFFF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150" name="Oval 3829"/>
              <p:cNvSpPr>
                <a:spLocks noChangeArrowheads="1"/>
              </p:cNvSpPr>
              <p:nvPr/>
            </p:nvSpPr>
            <p:spPr bwMode="auto">
              <a:xfrm>
                <a:off x="1291" y="2914"/>
                <a:ext cx="5" cy="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151" name="Oval 3830"/>
              <p:cNvSpPr>
                <a:spLocks noChangeArrowheads="1"/>
              </p:cNvSpPr>
              <p:nvPr/>
            </p:nvSpPr>
            <p:spPr bwMode="auto">
              <a:xfrm>
                <a:off x="1285" y="2908"/>
                <a:ext cx="31" cy="31"/>
              </a:xfrm>
              <a:prstGeom prst="ellipse">
                <a:avLst/>
              </a:prstGeom>
              <a:noFill/>
              <a:ln w="3175">
                <a:solidFill>
                  <a:srgbClr val="00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CH">
                  <a:solidFill>
                    <a:srgbClr val="000000"/>
                  </a:solidFill>
                </a:endParaRPr>
              </a:p>
            </p:txBody>
          </p:sp>
          <p:sp>
            <p:nvSpPr>
              <p:cNvPr id="41152" name="Oval 3831"/>
              <p:cNvSpPr>
                <a:spLocks noChangeArrowheads="1"/>
              </p:cNvSpPr>
              <p:nvPr/>
            </p:nvSpPr>
            <p:spPr bwMode="auto">
              <a:xfrm>
                <a:off x="989" y="2873"/>
                <a:ext cx="24" cy="24"/>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153" name="Oval 3832"/>
              <p:cNvSpPr>
                <a:spLocks noChangeArrowheads="1"/>
              </p:cNvSpPr>
              <p:nvPr/>
            </p:nvSpPr>
            <p:spPr bwMode="auto">
              <a:xfrm>
                <a:off x="989" y="2873"/>
                <a:ext cx="24" cy="24"/>
              </a:xfrm>
              <a:prstGeom prst="ellipse">
                <a:avLst/>
              </a:prstGeom>
              <a:solidFill>
                <a:srgbClr val="0F0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154" name="Oval 3833"/>
              <p:cNvSpPr>
                <a:spLocks noChangeArrowheads="1"/>
              </p:cNvSpPr>
              <p:nvPr/>
            </p:nvSpPr>
            <p:spPr bwMode="auto">
              <a:xfrm>
                <a:off x="989" y="2873"/>
                <a:ext cx="24" cy="23"/>
              </a:xfrm>
              <a:prstGeom prst="ellipse">
                <a:avLst/>
              </a:prstGeom>
              <a:solidFill>
                <a:srgbClr val="1E1E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155" name="Oval 3834"/>
              <p:cNvSpPr>
                <a:spLocks noChangeArrowheads="1"/>
              </p:cNvSpPr>
              <p:nvPr/>
            </p:nvSpPr>
            <p:spPr bwMode="auto">
              <a:xfrm>
                <a:off x="989" y="2873"/>
                <a:ext cx="23" cy="23"/>
              </a:xfrm>
              <a:prstGeom prst="ellipse">
                <a:avLst/>
              </a:prstGeom>
              <a:solidFill>
                <a:srgbClr val="2D2D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156" name="Oval 3835"/>
              <p:cNvSpPr>
                <a:spLocks noChangeArrowheads="1"/>
              </p:cNvSpPr>
              <p:nvPr/>
            </p:nvSpPr>
            <p:spPr bwMode="auto">
              <a:xfrm>
                <a:off x="990" y="2874"/>
                <a:ext cx="21" cy="21"/>
              </a:xfrm>
              <a:prstGeom prst="ellipse">
                <a:avLst/>
              </a:prstGeom>
              <a:solidFill>
                <a:srgbClr val="3B3B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157" name="Oval 3836"/>
              <p:cNvSpPr>
                <a:spLocks noChangeArrowheads="1"/>
              </p:cNvSpPr>
              <p:nvPr/>
            </p:nvSpPr>
            <p:spPr bwMode="auto">
              <a:xfrm>
                <a:off x="990" y="2874"/>
                <a:ext cx="21" cy="21"/>
              </a:xfrm>
              <a:prstGeom prst="ellipse">
                <a:avLst/>
              </a:prstGeom>
              <a:solidFill>
                <a:srgbClr val="494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158" name="Oval 3837"/>
              <p:cNvSpPr>
                <a:spLocks noChangeArrowheads="1"/>
              </p:cNvSpPr>
              <p:nvPr/>
            </p:nvSpPr>
            <p:spPr bwMode="auto">
              <a:xfrm>
                <a:off x="990" y="2874"/>
                <a:ext cx="20" cy="20"/>
              </a:xfrm>
              <a:prstGeom prst="ellipse">
                <a:avLst/>
              </a:prstGeom>
              <a:solidFill>
                <a:srgbClr val="565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159" name="Oval 3838"/>
              <p:cNvSpPr>
                <a:spLocks noChangeArrowheads="1"/>
              </p:cNvSpPr>
              <p:nvPr/>
            </p:nvSpPr>
            <p:spPr bwMode="auto">
              <a:xfrm>
                <a:off x="990" y="2874"/>
                <a:ext cx="20" cy="20"/>
              </a:xfrm>
              <a:prstGeom prst="ellipse">
                <a:avLst/>
              </a:prstGeom>
              <a:solidFill>
                <a:srgbClr val="6363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160" name="Oval 3839"/>
              <p:cNvSpPr>
                <a:spLocks noChangeArrowheads="1"/>
              </p:cNvSpPr>
              <p:nvPr/>
            </p:nvSpPr>
            <p:spPr bwMode="auto">
              <a:xfrm>
                <a:off x="990" y="2874"/>
                <a:ext cx="19" cy="19"/>
              </a:xfrm>
              <a:prstGeom prst="ellipse">
                <a:avLst/>
              </a:prstGeom>
              <a:solidFill>
                <a:srgbClr val="6F6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161" name="Oval 3840"/>
              <p:cNvSpPr>
                <a:spLocks noChangeArrowheads="1"/>
              </p:cNvSpPr>
              <p:nvPr/>
            </p:nvSpPr>
            <p:spPr bwMode="auto">
              <a:xfrm>
                <a:off x="990" y="2874"/>
                <a:ext cx="19" cy="19"/>
              </a:xfrm>
              <a:prstGeom prst="ellipse">
                <a:avLst/>
              </a:prstGeom>
              <a:solidFill>
                <a:srgbClr val="7B7B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162" name="Oval 3841"/>
              <p:cNvSpPr>
                <a:spLocks noChangeArrowheads="1"/>
              </p:cNvSpPr>
              <p:nvPr/>
            </p:nvSpPr>
            <p:spPr bwMode="auto">
              <a:xfrm>
                <a:off x="990" y="2874"/>
                <a:ext cx="18" cy="18"/>
              </a:xfrm>
              <a:prstGeom prst="ellipse">
                <a:avLst/>
              </a:prstGeom>
              <a:solidFill>
                <a:srgbClr val="868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163" name="Oval 3842"/>
              <p:cNvSpPr>
                <a:spLocks noChangeArrowheads="1"/>
              </p:cNvSpPr>
              <p:nvPr/>
            </p:nvSpPr>
            <p:spPr bwMode="auto">
              <a:xfrm>
                <a:off x="991" y="2875"/>
                <a:ext cx="17" cy="17"/>
              </a:xfrm>
              <a:prstGeom prst="ellipse">
                <a:avLst/>
              </a:prstGeom>
              <a:solidFill>
                <a:srgbClr val="9191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164" name="Oval 3843"/>
              <p:cNvSpPr>
                <a:spLocks noChangeArrowheads="1"/>
              </p:cNvSpPr>
              <p:nvPr/>
            </p:nvSpPr>
            <p:spPr bwMode="auto">
              <a:xfrm>
                <a:off x="991" y="2875"/>
                <a:ext cx="16" cy="16"/>
              </a:xfrm>
              <a:prstGeom prst="ellipse">
                <a:avLst/>
              </a:prstGeom>
              <a:solidFill>
                <a:srgbClr val="9B9B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165" name="Oval 3844"/>
              <p:cNvSpPr>
                <a:spLocks noChangeArrowheads="1"/>
              </p:cNvSpPr>
              <p:nvPr/>
            </p:nvSpPr>
            <p:spPr bwMode="auto">
              <a:xfrm>
                <a:off x="991" y="2875"/>
                <a:ext cx="16" cy="16"/>
              </a:xfrm>
              <a:prstGeom prst="ellipse">
                <a:avLst/>
              </a:prstGeom>
              <a:solidFill>
                <a:srgbClr val="A5A5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166" name="Oval 3845"/>
              <p:cNvSpPr>
                <a:spLocks noChangeArrowheads="1"/>
              </p:cNvSpPr>
              <p:nvPr/>
            </p:nvSpPr>
            <p:spPr bwMode="auto">
              <a:xfrm>
                <a:off x="991" y="2875"/>
                <a:ext cx="15" cy="15"/>
              </a:xfrm>
              <a:prstGeom prst="ellipse">
                <a:avLst/>
              </a:prstGeom>
              <a:solidFill>
                <a:srgbClr val="AEAE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167" name="Oval 3846"/>
              <p:cNvSpPr>
                <a:spLocks noChangeArrowheads="1"/>
              </p:cNvSpPr>
              <p:nvPr/>
            </p:nvSpPr>
            <p:spPr bwMode="auto">
              <a:xfrm>
                <a:off x="991" y="2875"/>
                <a:ext cx="15" cy="15"/>
              </a:xfrm>
              <a:prstGeom prst="ellipse">
                <a:avLst/>
              </a:prstGeom>
              <a:solidFill>
                <a:srgbClr val="B7B7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168" name="Oval 3847"/>
              <p:cNvSpPr>
                <a:spLocks noChangeArrowheads="1"/>
              </p:cNvSpPr>
              <p:nvPr/>
            </p:nvSpPr>
            <p:spPr bwMode="auto">
              <a:xfrm>
                <a:off x="991" y="2875"/>
                <a:ext cx="14" cy="14"/>
              </a:xfrm>
              <a:prstGeom prst="ellipse">
                <a:avLst/>
              </a:prstGeom>
              <a:solidFill>
                <a:srgbClr val="BFB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169" name="Oval 3848"/>
              <p:cNvSpPr>
                <a:spLocks noChangeArrowheads="1"/>
              </p:cNvSpPr>
              <p:nvPr/>
            </p:nvSpPr>
            <p:spPr bwMode="auto">
              <a:xfrm>
                <a:off x="991" y="2875"/>
                <a:ext cx="14" cy="14"/>
              </a:xfrm>
              <a:prstGeom prst="ellipse">
                <a:avLst/>
              </a:prstGeom>
              <a:solidFill>
                <a:srgbClr val="C7C7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170" name="Oval 3849"/>
              <p:cNvSpPr>
                <a:spLocks noChangeArrowheads="1"/>
              </p:cNvSpPr>
              <p:nvPr/>
            </p:nvSpPr>
            <p:spPr bwMode="auto">
              <a:xfrm>
                <a:off x="992" y="2876"/>
                <a:ext cx="12" cy="12"/>
              </a:xfrm>
              <a:prstGeom prst="ellipse">
                <a:avLst/>
              </a:prstGeom>
              <a:solidFill>
                <a:srgbClr val="CECE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171" name="Oval 3850"/>
              <p:cNvSpPr>
                <a:spLocks noChangeArrowheads="1"/>
              </p:cNvSpPr>
              <p:nvPr/>
            </p:nvSpPr>
            <p:spPr bwMode="auto">
              <a:xfrm>
                <a:off x="992" y="2876"/>
                <a:ext cx="12" cy="12"/>
              </a:xfrm>
              <a:prstGeom prst="ellipse">
                <a:avLst/>
              </a:prstGeom>
              <a:solidFill>
                <a:srgbClr val="D5D5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172" name="Oval 3851"/>
              <p:cNvSpPr>
                <a:spLocks noChangeArrowheads="1"/>
              </p:cNvSpPr>
              <p:nvPr/>
            </p:nvSpPr>
            <p:spPr bwMode="auto">
              <a:xfrm>
                <a:off x="992" y="2876"/>
                <a:ext cx="11" cy="11"/>
              </a:xfrm>
              <a:prstGeom prst="ellipse">
                <a:avLst/>
              </a:prstGeom>
              <a:solidFill>
                <a:srgbClr val="DBDB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173" name="Oval 3852"/>
              <p:cNvSpPr>
                <a:spLocks noChangeArrowheads="1"/>
              </p:cNvSpPr>
              <p:nvPr/>
            </p:nvSpPr>
            <p:spPr bwMode="auto">
              <a:xfrm>
                <a:off x="992" y="2876"/>
                <a:ext cx="11" cy="10"/>
              </a:xfrm>
              <a:prstGeom prst="ellipse">
                <a:avLst/>
              </a:prstGeom>
              <a:solidFill>
                <a:srgbClr val="E1E1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174" name="Oval 3853"/>
              <p:cNvSpPr>
                <a:spLocks noChangeArrowheads="1"/>
              </p:cNvSpPr>
              <p:nvPr/>
            </p:nvSpPr>
            <p:spPr bwMode="auto">
              <a:xfrm>
                <a:off x="992" y="2876"/>
                <a:ext cx="10" cy="10"/>
              </a:xfrm>
              <a:prstGeom prst="ellipse">
                <a:avLst/>
              </a:prstGeom>
              <a:solidFill>
                <a:srgbClr val="E6E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175" name="Oval 3854"/>
              <p:cNvSpPr>
                <a:spLocks noChangeArrowheads="1"/>
              </p:cNvSpPr>
              <p:nvPr/>
            </p:nvSpPr>
            <p:spPr bwMode="auto">
              <a:xfrm>
                <a:off x="992" y="2876"/>
                <a:ext cx="10" cy="10"/>
              </a:xfrm>
              <a:prstGeom prst="ellipse">
                <a:avLst/>
              </a:prstGeom>
              <a:solidFill>
                <a:srgbClr val="EBEB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176" name="Oval 3855"/>
              <p:cNvSpPr>
                <a:spLocks noChangeArrowheads="1"/>
              </p:cNvSpPr>
              <p:nvPr/>
            </p:nvSpPr>
            <p:spPr bwMode="auto">
              <a:xfrm>
                <a:off x="993" y="2876"/>
                <a:ext cx="8" cy="9"/>
              </a:xfrm>
              <a:prstGeom prst="ellipse">
                <a:avLst/>
              </a:prstGeom>
              <a:solidFill>
                <a:srgbClr val="EFE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177" name="Oval 3856"/>
              <p:cNvSpPr>
                <a:spLocks noChangeArrowheads="1"/>
              </p:cNvSpPr>
              <p:nvPr/>
            </p:nvSpPr>
            <p:spPr bwMode="auto">
              <a:xfrm>
                <a:off x="993" y="2877"/>
                <a:ext cx="8" cy="8"/>
              </a:xfrm>
              <a:prstGeom prst="ellipse">
                <a:avLst/>
              </a:prstGeom>
              <a:solidFill>
                <a:srgbClr val="F3F3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178" name="Oval 3857"/>
              <p:cNvSpPr>
                <a:spLocks noChangeArrowheads="1"/>
              </p:cNvSpPr>
              <p:nvPr/>
            </p:nvSpPr>
            <p:spPr bwMode="auto">
              <a:xfrm>
                <a:off x="993" y="2877"/>
                <a:ext cx="7" cy="7"/>
              </a:xfrm>
              <a:prstGeom prst="ellipse">
                <a:avLst/>
              </a:prstGeom>
              <a:solidFill>
                <a:srgbClr val="F6F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179" name="Oval 3858"/>
              <p:cNvSpPr>
                <a:spLocks noChangeArrowheads="1"/>
              </p:cNvSpPr>
              <p:nvPr/>
            </p:nvSpPr>
            <p:spPr bwMode="auto">
              <a:xfrm>
                <a:off x="993" y="2877"/>
                <a:ext cx="7" cy="7"/>
              </a:xfrm>
              <a:prstGeom prst="ellipse">
                <a:avLst/>
              </a:prstGeom>
              <a:solidFill>
                <a:srgbClr val="F9F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180" name="Oval 3859"/>
              <p:cNvSpPr>
                <a:spLocks noChangeArrowheads="1"/>
              </p:cNvSpPr>
              <p:nvPr/>
            </p:nvSpPr>
            <p:spPr bwMode="auto">
              <a:xfrm>
                <a:off x="993" y="2877"/>
                <a:ext cx="6" cy="6"/>
              </a:xfrm>
              <a:prstGeom prst="ellipse">
                <a:avLst/>
              </a:prstGeom>
              <a:solidFill>
                <a:srgbClr val="FBFB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181" name="Oval 3860"/>
              <p:cNvSpPr>
                <a:spLocks noChangeArrowheads="1"/>
              </p:cNvSpPr>
              <p:nvPr/>
            </p:nvSpPr>
            <p:spPr bwMode="auto">
              <a:xfrm>
                <a:off x="993" y="2877"/>
                <a:ext cx="6" cy="6"/>
              </a:xfrm>
              <a:prstGeom prst="ellipse">
                <a:avLst/>
              </a:prstGeom>
              <a:solidFill>
                <a:srgbClr val="FDFD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182" name="Oval 3861"/>
              <p:cNvSpPr>
                <a:spLocks noChangeArrowheads="1"/>
              </p:cNvSpPr>
              <p:nvPr/>
            </p:nvSpPr>
            <p:spPr bwMode="auto">
              <a:xfrm>
                <a:off x="993" y="2877"/>
                <a:ext cx="5" cy="5"/>
              </a:xfrm>
              <a:prstGeom prst="ellipse">
                <a:avLst/>
              </a:prstGeom>
              <a:solidFill>
                <a:srgbClr val="FEFE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183" name="Oval 3862"/>
              <p:cNvSpPr>
                <a:spLocks noChangeArrowheads="1"/>
              </p:cNvSpPr>
              <p:nvPr/>
            </p:nvSpPr>
            <p:spPr bwMode="auto">
              <a:xfrm>
                <a:off x="993" y="2877"/>
                <a:ext cx="5" cy="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184" name="Oval 3863"/>
              <p:cNvSpPr>
                <a:spLocks noChangeArrowheads="1"/>
              </p:cNvSpPr>
              <p:nvPr/>
            </p:nvSpPr>
            <p:spPr bwMode="auto">
              <a:xfrm>
                <a:off x="989" y="2873"/>
                <a:ext cx="24" cy="24"/>
              </a:xfrm>
              <a:prstGeom prst="ellipse">
                <a:avLst/>
              </a:prstGeom>
              <a:noFill/>
              <a:ln w="317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de-CH">
                  <a:solidFill>
                    <a:srgbClr val="000000"/>
                  </a:solidFill>
                </a:endParaRPr>
              </a:p>
            </p:txBody>
          </p:sp>
          <p:sp>
            <p:nvSpPr>
              <p:cNvPr id="41185" name="Oval 3864"/>
              <p:cNvSpPr>
                <a:spLocks noChangeArrowheads="1"/>
              </p:cNvSpPr>
              <p:nvPr/>
            </p:nvSpPr>
            <p:spPr bwMode="auto">
              <a:xfrm>
                <a:off x="1049" y="2779"/>
                <a:ext cx="24" cy="24"/>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186" name="Oval 3865"/>
              <p:cNvSpPr>
                <a:spLocks noChangeArrowheads="1"/>
              </p:cNvSpPr>
              <p:nvPr/>
            </p:nvSpPr>
            <p:spPr bwMode="auto">
              <a:xfrm>
                <a:off x="1049" y="2779"/>
                <a:ext cx="24" cy="24"/>
              </a:xfrm>
              <a:prstGeom prst="ellipse">
                <a:avLst/>
              </a:prstGeom>
              <a:solidFill>
                <a:srgbClr val="0F0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187" name="Oval 3866"/>
              <p:cNvSpPr>
                <a:spLocks noChangeArrowheads="1"/>
              </p:cNvSpPr>
              <p:nvPr/>
            </p:nvSpPr>
            <p:spPr bwMode="auto">
              <a:xfrm>
                <a:off x="1050" y="2779"/>
                <a:ext cx="23" cy="23"/>
              </a:xfrm>
              <a:prstGeom prst="ellipse">
                <a:avLst/>
              </a:prstGeom>
              <a:solidFill>
                <a:srgbClr val="1E1E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188" name="Oval 3867"/>
              <p:cNvSpPr>
                <a:spLocks noChangeArrowheads="1"/>
              </p:cNvSpPr>
              <p:nvPr/>
            </p:nvSpPr>
            <p:spPr bwMode="auto">
              <a:xfrm>
                <a:off x="1050" y="2779"/>
                <a:ext cx="22" cy="23"/>
              </a:xfrm>
              <a:prstGeom prst="ellipse">
                <a:avLst/>
              </a:prstGeom>
              <a:solidFill>
                <a:srgbClr val="2D2D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1189" name="Oval 3868"/>
              <p:cNvSpPr>
                <a:spLocks noChangeArrowheads="1"/>
              </p:cNvSpPr>
              <p:nvPr/>
            </p:nvSpPr>
            <p:spPr bwMode="auto">
              <a:xfrm>
                <a:off x="1050" y="2780"/>
                <a:ext cx="22" cy="21"/>
              </a:xfrm>
              <a:prstGeom prst="ellipse">
                <a:avLst/>
              </a:prstGeom>
              <a:solidFill>
                <a:srgbClr val="3B3B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grpSp>
        <p:grpSp>
          <p:nvGrpSpPr>
            <p:cNvPr id="39955" name="Group 4070"/>
            <p:cNvGrpSpPr>
              <a:grpSpLocks/>
            </p:cNvGrpSpPr>
            <p:nvPr/>
          </p:nvGrpSpPr>
          <p:grpSpPr bwMode="auto">
            <a:xfrm>
              <a:off x="994" y="2779"/>
              <a:ext cx="385" cy="118"/>
              <a:chOff x="993" y="2779"/>
              <a:chExt cx="385" cy="118"/>
            </a:xfrm>
          </p:grpSpPr>
          <p:sp>
            <p:nvSpPr>
              <p:cNvPr id="40790" name="Oval 3870"/>
              <p:cNvSpPr>
                <a:spLocks noChangeArrowheads="1"/>
              </p:cNvSpPr>
              <p:nvPr/>
            </p:nvSpPr>
            <p:spPr bwMode="auto">
              <a:xfrm>
                <a:off x="1050" y="2780"/>
                <a:ext cx="21" cy="21"/>
              </a:xfrm>
              <a:prstGeom prst="ellipse">
                <a:avLst/>
              </a:prstGeom>
              <a:solidFill>
                <a:srgbClr val="494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791" name="Oval 3871"/>
              <p:cNvSpPr>
                <a:spLocks noChangeArrowheads="1"/>
              </p:cNvSpPr>
              <p:nvPr/>
            </p:nvSpPr>
            <p:spPr bwMode="auto">
              <a:xfrm>
                <a:off x="1050" y="2780"/>
                <a:ext cx="21" cy="20"/>
              </a:xfrm>
              <a:prstGeom prst="ellipse">
                <a:avLst/>
              </a:prstGeom>
              <a:solidFill>
                <a:srgbClr val="565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792" name="Oval 3872"/>
              <p:cNvSpPr>
                <a:spLocks noChangeArrowheads="1"/>
              </p:cNvSpPr>
              <p:nvPr/>
            </p:nvSpPr>
            <p:spPr bwMode="auto">
              <a:xfrm>
                <a:off x="1050" y="2780"/>
                <a:ext cx="20" cy="20"/>
              </a:xfrm>
              <a:prstGeom prst="ellipse">
                <a:avLst/>
              </a:prstGeom>
              <a:solidFill>
                <a:srgbClr val="6363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793" name="Oval 3873"/>
              <p:cNvSpPr>
                <a:spLocks noChangeArrowheads="1"/>
              </p:cNvSpPr>
              <p:nvPr/>
            </p:nvSpPr>
            <p:spPr bwMode="auto">
              <a:xfrm>
                <a:off x="1050" y="2780"/>
                <a:ext cx="19" cy="19"/>
              </a:xfrm>
              <a:prstGeom prst="ellipse">
                <a:avLst/>
              </a:prstGeom>
              <a:solidFill>
                <a:srgbClr val="6F6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794" name="Oval 3874"/>
              <p:cNvSpPr>
                <a:spLocks noChangeArrowheads="1"/>
              </p:cNvSpPr>
              <p:nvPr/>
            </p:nvSpPr>
            <p:spPr bwMode="auto">
              <a:xfrm>
                <a:off x="1051" y="2780"/>
                <a:ext cx="18" cy="19"/>
              </a:xfrm>
              <a:prstGeom prst="ellipse">
                <a:avLst/>
              </a:prstGeom>
              <a:solidFill>
                <a:srgbClr val="7B7B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795" name="Oval 3875"/>
              <p:cNvSpPr>
                <a:spLocks noChangeArrowheads="1"/>
              </p:cNvSpPr>
              <p:nvPr/>
            </p:nvSpPr>
            <p:spPr bwMode="auto">
              <a:xfrm>
                <a:off x="1051" y="2780"/>
                <a:ext cx="17" cy="18"/>
              </a:xfrm>
              <a:prstGeom prst="ellipse">
                <a:avLst/>
              </a:prstGeom>
              <a:solidFill>
                <a:srgbClr val="868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796" name="Oval 3876"/>
              <p:cNvSpPr>
                <a:spLocks noChangeArrowheads="1"/>
              </p:cNvSpPr>
              <p:nvPr/>
            </p:nvSpPr>
            <p:spPr bwMode="auto">
              <a:xfrm>
                <a:off x="1051" y="2781"/>
                <a:ext cx="17" cy="17"/>
              </a:xfrm>
              <a:prstGeom prst="ellipse">
                <a:avLst/>
              </a:prstGeom>
              <a:solidFill>
                <a:srgbClr val="9191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797" name="Oval 3877"/>
              <p:cNvSpPr>
                <a:spLocks noChangeArrowheads="1"/>
              </p:cNvSpPr>
              <p:nvPr/>
            </p:nvSpPr>
            <p:spPr bwMode="auto">
              <a:xfrm>
                <a:off x="1051" y="2781"/>
                <a:ext cx="16" cy="16"/>
              </a:xfrm>
              <a:prstGeom prst="ellipse">
                <a:avLst/>
              </a:prstGeom>
              <a:solidFill>
                <a:srgbClr val="9B9B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798" name="Oval 3878"/>
              <p:cNvSpPr>
                <a:spLocks noChangeArrowheads="1"/>
              </p:cNvSpPr>
              <p:nvPr/>
            </p:nvSpPr>
            <p:spPr bwMode="auto">
              <a:xfrm>
                <a:off x="1051" y="2781"/>
                <a:ext cx="16" cy="16"/>
              </a:xfrm>
              <a:prstGeom prst="ellipse">
                <a:avLst/>
              </a:prstGeom>
              <a:solidFill>
                <a:srgbClr val="A5A5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799" name="Oval 3879"/>
              <p:cNvSpPr>
                <a:spLocks noChangeArrowheads="1"/>
              </p:cNvSpPr>
              <p:nvPr/>
            </p:nvSpPr>
            <p:spPr bwMode="auto">
              <a:xfrm>
                <a:off x="1051" y="2781"/>
                <a:ext cx="15" cy="15"/>
              </a:xfrm>
              <a:prstGeom prst="ellipse">
                <a:avLst/>
              </a:prstGeom>
              <a:solidFill>
                <a:srgbClr val="AEAE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800" name="Oval 3880"/>
              <p:cNvSpPr>
                <a:spLocks noChangeArrowheads="1"/>
              </p:cNvSpPr>
              <p:nvPr/>
            </p:nvSpPr>
            <p:spPr bwMode="auto">
              <a:xfrm>
                <a:off x="1051" y="2781"/>
                <a:ext cx="15" cy="15"/>
              </a:xfrm>
              <a:prstGeom prst="ellipse">
                <a:avLst/>
              </a:prstGeom>
              <a:solidFill>
                <a:srgbClr val="B7B7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801" name="Oval 3881"/>
              <p:cNvSpPr>
                <a:spLocks noChangeArrowheads="1"/>
              </p:cNvSpPr>
              <p:nvPr/>
            </p:nvSpPr>
            <p:spPr bwMode="auto">
              <a:xfrm>
                <a:off x="1052" y="2781"/>
                <a:ext cx="14" cy="14"/>
              </a:xfrm>
              <a:prstGeom prst="ellipse">
                <a:avLst/>
              </a:prstGeom>
              <a:solidFill>
                <a:srgbClr val="BFB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802" name="Oval 3882"/>
              <p:cNvSpPr>
                <a:spLocks noChangeArrowheads="1"/>
              </p:cNvSpPr>
              <p:nvPr/>
            </p:nvSpPr>
            <p:spPr bwMode="auto">
              <a:xfrm>
                <a:off x="1052" y="2781"/>
                <a:ext cx="13" cy="14"/>
              </a:xfrm>
              <a:prstGeom prst="ellipse">
                <a:avLst/>
              </a:prstGeom>
              <a:solidFill>
                <a:srgbClr val="C7C7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803" name="Oval 3883"/>
              <p:cNvSpPr>
                <a:spLocks noChangeArrowheads="1"/>
              </p:cNvSpPr>
              <p:nvPr/>
            </p:nvSpPr>
            <p:spPr bwMode="auto">
              <a:xfrm>
                <a:off x="1052" y="2782"/>
                <a:ext cx="12" cy="12"/>
              </a:xfrm>
              <a:prstGeom prst="ellipse">
                <a:avLst/>
              </a:prstGeom>
              <a:solidFill>
                <a:srgbClr val="CECE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804" name="Oval 3884"/>
              <p:cNvSpPr>
                <a:spLocks noChangeArrowheads="1"/>
              </p:cNvSpPr>
              <p:nvPr/>
            </p:nvSpPr>
            <p:spPr bwMode="auto">
              <a:xfrm>
                <a:off x="1052" y="2782"/>
                <a:ext cx="12" cy="12"/>
              </a:xfrm>
              <a:prstGeom prst="ellipse">
                <a:avLst/>
              </a:prstGeom>
              <a:solidFill>
                <a:srgbClr val="D5D5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805" name="Oval 3885"/>
              <p:cNvSpPr>
                <a:spLocks noChangeArrowheads="1"/>
              </p:cNvSpPr>
              <p:nvPr/>
            </p:nvSpPr>
            <p:spPr bwMode="auto">
              <a:xfrm>
                <a:off x="1052" y="2782"/>
                <a:ext cx="11" cy="11"/>
              </a:xfrm>
              <a:prstGeom prst="ellipse">
                <a:avLst/>
              </a:prstGeom>
              <a:solidFill>
                <a:srgbClr val="DBDB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806" name="Oval 3886"/>
              <p:cNvSpPr>
                <a:spLocks noChangeArrowheads="1"/>
              </p:cNvSpPr>
              <p:nvPr/>
            </p:nvSpPr>
            <p:spPr bwMode="auto">
              <a:xfrm>
                <a:off x="1052" y="2782"/>
                <a:ext cx="11" cy="10"/>
              </a:xfrm>
              <a:prstGeom prst="ellipse">
                <a:avLst/>
              </a:prstGeom>
              <a:solidFill>
                <a:srgbClr val="E1E1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807" name="Oval 3887"/>
              <p:cNvSpPr>
                <a:spLocks noChangeArrowheads="1"/>
              </p:cNvSpPr>
              <p:nvPr/>
            </p:nvSpPr>
            <p:spPr bwMode="auto">
              <a:xfrm>
                <a:off x="1052" y="2782"/>
                <a:ext cx="10" cy="10"/>
              </a:xfrm>
              <a:prstGeom prst="ellipse">
                <a:avLst/>
              </a:prstGeom>
              <a:solidFill>
                <a:srgbClr val="E6E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808" name="Oval 3888"/>
              <p:cNvSpPr>
                <a:spLocks noChangeArrowheads="1"/>
              </p:cNvSpPr>
              <p:nvPr/>
            </p:nvSpPr>
            <p:spPr bwMode="auto">
              <a:xfrm>
                <a:off x="1053" y="2782"/>
                <a:ext cx="9" cy="10"/>
              </a:xfrm>
              <a:prstGeom prst="ellipse">
                <a:avLst/>
              </a:prstGeom>
              <a:solidFill>
                <a:srgbClr val="EBEB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809" name="Oval 3889"/>
              <p:cNvSpPr>
                <a:spLocks noChangeArrowheads="1"/>
              </p:cNvSpPr>
              <p:nvPr/>
            </p:nvSpPr>
            <p:spPr bwMode="auto">
              <a:xfrm>
                <a:off x="1053" y="2782"/>
                <a:ext cx="8" cy="9"/>
              </a:xfrm>
              <a:prstGeom prst="ellipse">
                <a:avLst/>
              </a:prstGeom>
              <a:solidFill>
                <a:srgbClr val="EFE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810" name="Oval 3890"/>
              <p:cNvSpPr>
                <a:spLocks noChangeArrowheads="1"/>
              </p:cNvSpPr>
              <p:nvPr/>
            </p:nvSpPr>
            <p:spPr bwMode="auto">
              <a:xfrm>
                <a:off x="1053" y="2783"/>
                <a:ext cx="8" cy="8"/>
              </a:xfrm>
              <a:prstGeom prst="ellipse">
                <a:avLst/>
              </a:prstGeom>
              <a:solidFill>
                <a:srgbClr val="F3F3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811" name="Oval 3891"/>
              <p:cNvSpPr>
                <a:spLocks noChangeArrowheads="1"/>
              </p:cNvSpPr>
              <p:nvPr/>
            </p:nvSpPr>
            <p:spPr bwMode="auto">
              <a:xfrm>
                <a:off x="1053" y="2783"/>
                <a:ext cx="7" cy="7"/>
              </a:xfrm>
              <a:prstGeom prst="ellipse">
                <a:avLst/>
              </a:prstGeom>
              <a:solidFill>
                <a:srgbClr val="F6F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812" name="Oval 3892"/>
              <p:cNvSpPr>
                <a:spLocks noChangeArrowheads="1"/>
              </p:cNvSpPr>
              <p:nvPr/>
            </p:nvSpPr>
            <p:spPr bwMode="auto">
              <a:xfrm>
                <a:off x="1053" y="2783"/>
                <a:ext cx="7" cy="6"/>
              </a:xfrm>
              <a:prstGeom prst="ellipse">
                <a:avLst/>
              </a:prstGeom>
              <a:solidFill>
                <a:srgbClr val="F9F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813" name="Oval 3893"/>
              <p:cNvSpPr>
                <a:spLocks noChangeArrowheads="1"/>
              </p:cNvSpPr>
              <p:nvPr/>
            </p:nvSpPr>
            <p:spPr bwMode="auto">
              <a:xfrm>
                <a:off x="1053" y="2783"/>
                <a:ext cx="6" cy="6"/>
              </a:xfrm>
              <a:prstGeom prst="ellipse">
                <a:avLst/>
              </a:prstGeom>
              <a:solidFill>
                <a:srgbClr val="FBFB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814" name="Oval 3894"/>
              <p:cNvSpPr>
                <a:spLocks noChangeArrowheads="1"/>
              </p:cNvSpPr>
              <p:nvPr/>
            </p:nvSpPr>
            <p:spPr bwMode="auto">
              <a:xfrm>
                <a:off x="1053" y="2783"/>
                <a:ext cx="5" cy="5"/>
              </a:xfrm>
              <a:prstGeom prst="ellipse">
                <a:avLst/>
              </a:prstGeom>
              <a:solidFill>
                <a:srgbClr val="FDFD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815" name="Oval 3895"/>
              <p:cNvSpPr>
                <a:spLocks noChangeArrowheads="1"/>
              </p:cNvSpPr>
              <p:nvPr/>
            </p:nvSpPr>
            <p:spPr bwMode="auto">
              <a:xfrm>
                <a:off x="1054" y="2783"/>
                <a:ext cx="4" cy="5"/>
              </a:xfrm>
              <a:prstGeom prst="ellipse">
                <a:avLst/>
              </a:prstGeom>
              <a:solidFill>
                <a:srgbClr val="FEFE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816" name="Oval 3896"/>
              <p:cNvSpPr>
                <a:spLocks noChangeArrowheads="1"/>
              </p:cNvSpPr>
              <p:nvPr/>
            </p:nvSpPr>
            <p:spPr bwMode="auto">
              <a:xfrm>
                <a:off x="1054" y="2783"/>
                <a:ext cx="4" cy="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817" name="Oval 3897"/>
              <p:cNvSpPr>
                <a:spLocks noChangeArrowheads="1"/>
              </p:cNvSpPr>
              <p:nvPr/>
            </p:nvSpPr>
            <p:spPr bwMode="auto">
              <a:xfrm>
                <a:off x="1049" y="2779"/>
                <a:ext cx="24" cy="24"/>
              </a:xfrm>
              <a:prstGeom prst="ellipse">
                <a:avLst/>
              </a:prstGeom>
              <a:noFill/>
              <a:ln w="317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de-CH">
                  <a:solidFill>
                    <a:srgbClr val="000000"/>
                  </a:solidFill>
                </a:endParaRPr>
              </a:p>
            </p:txBody>
          </p:sp>
          <p:sp>
            <p:nvSpPr>
              <p:cNvPr id="40818" name="Oval 3898"/>
              <p:cNvSpPr>
                <a:spLocks noChangeArrowheads="1"/>
              </p:cNvSpPr>
              <p:nvPr/>
            </p:nvSpPr>
            <p:spPr bwMode="auto">
              <a:xfrm>
                <a:off x="1111" y="2873"/>
                <a:ext cx="24" cy="24"/>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819" name="Oval 3899"/>
              <p:cNvSpPr>
                <a:spLocks noChangeArrowheads="1"/>
              </p:cNvSpPr>
              <p:nvPr/>
            </p:nvSpPr>
            <p:spPr bwMode="auto">
              <a:xfrm>
                <a:off x="1111" y="2873"/>
                <a:ext cx="24" cy="24"/>
              </a:xfrm>
              <a:prstGeom prst="ellipse">
                <a:avLst/>
              </a:prstGeom>
              <a:solidFill>
                <a:srgbClr val="0F0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820" name="Oval 3900"/>
              <p:cNvSpPr>
                <a:spLocks noChangeArrowheads="1"/>
              </p:cNvSpPr>
              <p:nvPr/>
            </p:nvSpPr>
            <p:spPr bwMode="auto">
              <a:xfrm>
                <a:off x="1111" y="2873"/>
                <a:ext cx="23" cy="23"/>
              </a:xfrm>
              <a:prstGeom prst="ellipse">
                <a:avLst/>
              </a:prstGeom>
              <a:solidFill>
                <a:srgbClr val="1E1E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821" name="Oval 3901"/>
              <p:cNvSpPr>
                <a:spLocks noChangeArrowheads="1"/>
              </p:cNvSpPr>
              <p:nvPr/>
            </p:nvSpPr>
            <p:spPr bwMode="auto">
              <a:xfrm>
                <a:off x="1111" y="2873"/>
                <a:ext cx="23" cy="23"/>
              </a:xfrm>
              <a:prstGeom prst="ellipse">
                <a:avLst/>
              </a:prstGeom>
              <a:solidFill>
                <a:srgbClr val="2D2D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822" name="Oval 3902"/>
              <p:cNvSpPr>
                <a:spLocks noChangeArrowheads="1"/>
              </p:cNvSpPr>
              <p:nvPr/>
            </p:nvSpPr>
            <p:spPr bwMode="auto">
              <a:xfrm>
                <a:off x="1111" y="2874"/>
                <a:ext cx="22" cy="21"/>
              </a:xfrm>
              <a:prstGeom prst="ellipse">
                <a:avLst/>
              </a:prstGeom>
              <a:solidFill>
                <a:srgbClr val="3B3B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823" name="Oval 3903"/>
              <p:cNvSpPr>
                <a:spLocks noChangeArrowheads="1"/>
              </p:cNvSpPr>
              <p:nvPr/>
            </p:nvSpPr>
            <p:spPr bwMode="auto">
              <a:xfrm>
                <a:off x="1111" y="2874"/>
                <a:ext cx="21" cy="21"/>
              </a:xfrm>
              <a:prstGeom prst="ellipse">
                <a:avLst/>
              </a:prstGeom>
              <a:solidFill>
                <a:srgbClr val="494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824" name="Oval 3904"/>
              <p:cNvSpPr>
                <a:spLocks noChangeArrowheads="1"/>
              </p:cNvSpPr>
              <p:nvPr/>
            </p:nvSpPr>
            <p:spPr bwMode="auto">
              <a:xfrm>
                <a:off x="1111" y="2874"/>
                <a:ext cx="21" cy="20"/>
              </a:xfrm>
              <a:prstGeom prst="ellipse">
                <a:avLst/>
              </a:prstGeom>
              <a:solidFill>
                <a:srgbClr val="565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825" name="Oval 3905"/>
              <p:cNvSpPr>
                <a:spLocks noChangeArrowheads="1"/>
              </p:cNvSpPr>
              <p:nvPr/>
            </p:nvSpPr>
            <p:spPr bwMode="auto">
              <a:xfrm>
                <a:off x="1111" y="2874"/>
                <a:ext cx="20" cy="20"/>
              </a:xfrm>
              <a:prstGeom prst="ellipse">
                <a:avLst/>
              </a:prstGeom>
              <a:solidFill>
                <a:srgbClr val="6363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826" name="Oval 3906"/>
              <p:cNvSpPr>
                <a:spLocks noChangeArrowheads="1"/>
              </p:cNvSpPr>
              <p:nvPr/>
            </p:nvSpPr>
            <p:spPr bwMode="auto">
              <a:xfrm>
                <a:off x="1112" y="2874"/>
                <a:ext cx="19" cy="19"/>
              </a:xfrm>
              <a:prstGeom prst="ellipse">
                <a:avLst/>
              </a:prstGeom>
              <a:solidFill>
                <a:srgbClr val="6F6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827" name="Oval 3907"/>
              <p:cNvSpPr>
                <a:spLocks noChangeArrowheads="1"/>
              </p:cNvSpPr>
              <p:nvPr/>
            </p:nvSpPr>
            <p:spPr bwMode="auto">
              <a:xfrm>
                <a:off x="1112" y="2874"/>
                <a:ext cx="18" cy="19"/>
              </a:xfrm>
              <a:prstGeom prst="ellipse">
                <a:avLst/>
              </a:prstGeom>
              <a:solidFill>
                <a:srgbClr val="7B7B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828" name="Oval 3908"/>
              <p:cNvSpPr>
                <a:spLocks noChangeArrowheads="1"/>
              </p:cNvSpPr>
              <p:nvPr/>
            </p:nvSpPr>
            <p:spPr bwMode="auto">
              <a:xfrm>
                <a:off x="1112" y="2874"/>
                <a:ext cx="18" cy="18"/>
              </a:xfrm>
              <a:prstGeom prst="ellipse">
                <a:avLst/>
              </a:prstGeom>
              <a:solidFill>
                <a:srgbClr val="868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829" name="Oval 3909"/>
              <p:cNvSpPr>
                <a:spLocks noChangeArrowheads="1"/>
              </p:cNvSpPr>
              <p:nvPr/>
            </p:nvSpPr>
            <p:spPr bwMode="auto">
              <a:xfrm>
                <a:off x="1112" y="2875"/>
                <a:ext cx="18" cy="17"/>
              </a:xfrm>
              <a:prstGeom prst="ellipse">
                <a:avLst/>
              </a:prstGeom>
              <a:solidFill>
                <a:srgbClr val="9191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830" name="Oval 3910"/>
              <p:cNvSpPr>
                <a:spLocks noChangeArrowheads="1"/>
              </p:cNvSpPr>
              <p:nvPr/>
            </p:nvSpPr>
            <p:spPr bwMode="auto">
              <a:xfrm>
                <a:off x="1112" y="2875"/>
                <a:ext cx="17" cy="16"/>
              </a:xfrm>
              <a:prstGeom prst="ellipse">
                <a:avLst/>
              </a:prstGeom>
              <a:solidFill>
                <a:srgbClr val="9B9B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831" name="Oval 3911"/>
              <p:cNvSpPr>
                <a:spLocks noChangeArrowheads="1"/>
              </p:cNvSpPr>
              <p:nvPr/>
            </p:nvSpPr>
            <p:spPr bwMode="auto">
              <a:xfrm>
                <a:off x="1112" y="2875"/>
                <a:ext cx="16" cy="16"/>
              </a:xfrm>
              <a:prstGeom prst="ellipse">
                <a:avLst/>
              </a:prstGeom>
              <a:solidFill>
                <a:srgbClr val="A5A5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832" name="Oval 3912"/>
              <p:cNvSpPr>
                <a:spLocks noChangeArrowheads="1"/>
              </p:cNvSpPr>
              <p:nvPr/>
            </p:nvSpPr>
            <p:spPr bwMode="auto">
              <a:xfrm>
                <a:off x="1112" y="2875"/>
                <a:ext cx="16" cy="15"/>
              </a:xfrm>
              <a:prstGeom prst="ellipse">
                <a:avLst/>
              </a:prstGeom>
              <a:solidFill>
                <a:srgbClr val="AEAE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833" name="Oval 3913"/>
              <p:cNvSpPr>
                <a:spLocks noChangeArrowheads="1"/>
              </p:cNvSpPr>
              <p:nvPr/>
            </p:nvSpPr>
            <p:spPr bwMode="auto">
              <a:xfrm>
                <a:off x="1113" y="2875"/>
                <a:ext cx="14" cy="15"/>
              </a:xfrm>
              <a:prstGeom prst="ellipse">
                <a:avLst/>
              </a:prstGeom>
              <a:solidFill>
                <a:srgbClr val="B7B7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834" name="Oval 3914"/>
              <p:cNvSpPr>
                <a:spLocks noChangeArrowheads="1"/>
              </p:cNvSpPr>
              <p:nvPr/>
            </p:nvSpPr>
            <p:spPr bwMode="auto">
              <a:xfrm>
                <a:off x="1113" y="2875"/>
                <a:ext cx="14" cy="14"/>
              </a:xfrm>
              <a:prstGeom prst="ellipse">
                <a:avLst/>
              </a:prstGeom>
              <a:solidFill>
                <a:srgbClr val="BFB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835" name="Oval 3915"/>
              <p:cNvSpPr>
                <a:spLocks noChangeArrowheads="1"/>
              </p:cNvSpPr>
              <p:nvPr/>
            </p:nvSpPr>
            <p:spPr bwMode="auto">
              <a:xfrm>
                <a:off x="1113" y="2875"/>
                <a:ext cx="13" cy="14"/>
              </a:xfrm>
              <a:prstGeom prst="ellipse">
                <a:avLst/>
              </a:prstGeom>
              <a:solidFill>
                <a:srgbClr val="C7C7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836" name="Oval 3916"/>
              <p:cNvSpPr>
                <a:spLocks noChangeArrowheads="1"/>
              </p:cNvSpPr>
              <p:nvPr/>
            </p:nvSpPr>
            <p:spPr bwMode="auto">
              <a:xfrm>
                <a:off x="1113" y="2876"/>
                <a:ext cx="13" cy="12"/>
              </a:xfrm>
              <a:prstGeom prst="ellipse">
                <a:avLst/>
              </a:prstGeom>
              <a:solidFill>
                <a:srgbClr val="CECE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837" name="Oval 3917"/>
              <p:cNvSpPr>
                <a:spLocks noChangeArrowheads="1"/>
              </p:cNvSpPr>
              <p:nvPr/>
            </p:nvSpPr>
            <p:spPr bwMode="auto">
              <a:xfrm>
                <a:off x="1113" y="2876"/>
                <a:ext cx="12" cy="12"/>
              </a:xfrm>
              <a:prstGeom prst="ellipse">
                <a:avLst/>
              </a:prstGeom>
              <a:solidFill>
                <a:srgbClr val="D5D5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838" name="Oval 3918"/>
              <p:cNvSpPr>
                <a:spLocks noChangeArrowheads="1"/>
              </p:cNvSpPr>
              <p:nvPr/>
            </p:nvSpPr>
            <p:spPr bwMode="auto">
              <a:xfrm>
                <a:off x="1113" y="2876"/>
                <a:ext cx="12" cy="11"/>
              </a:xfrm>
              <a:prstGeom prst="ellipse">
                <a:avLst/>
              </a:prstGeom>
              <a:solidFill>
                <a:srgbClr val="DBDB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839" name="Oval 3919"/>
              <p:cNvSpPr>
                <a:spLocks noChangeArrowheads="1"/>
              </p:cNvSpPr>
              <p:nvPr/>
            </p:nvSpPr>
            <p:spPr bwMode="auto">
              <a:xfrm>
                <a:off x="1113" y="2876"/>
                <a:ext cx="11" cy="10"/>
              </a:xfrm>
              <a:prstGeom prst="ellipse">
                <a:avLst/>
              </a:prstGeom>
              <a:solidFill>
                <a:srgbClr val="E1E1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840" name="Oval 3920"/>
              <p:cNvSpPr>
                <a:spLocks noChangeArrowheads="1"/>
              </p:cNvSpPr>
              <p:nvPr/>
            </p:nvSpPr>
            <p:spPr bwMode="auto">
              <a:xfrm>
                <a:off x="1114" y="2876"/>
                <a:ext cx="10" cy="10"/>
              </a:xfrm>
              <a:prstGeom prst="ellipse">
                <a:avLst/>
              </a:prstGeom>
              <a:solidFill>
                <a:srgbClr val="E6E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841" name="Oval 3921"/>
              <p:cNvSpPr>
                <a:spLocks noChangeArrowheads="1"/>
              </p:cNvSpPr>
              <p:nvPr/>
            </p:nvSpPr>
            <p:spPr bwMode="auto">
              <a:xfrm>
                <a:off x="1114" y="2876"/>
                <a:ext cx="9" cy="10"/>
              </a:xfrm>
              <a:prstGeom prst="ellipse">
                <a:avLst/>
              </a:prstGeom>
              <a:solidFill>
                <a:srgbClr val="EBEB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842" name="Oval 3922"/>
              <p:cNvSpPr>
                <a:spLocks noChangeArrowheads="1"/>
              </p:cNvSpPr>
              <p:nvPr/>
            </p:nvSpPr>
            <p:spPr bwMode="auto">
              <a:xfrm>
                <a:off x="1114" y="2876"/>
                <a:ext cx="8" cy="9"/>
              </a:xfrm>
              <a:prstGeom prst="ellipse">
                <a:avLst/>
              </a:prstGeom>
              <a:solidFill>
                <a:srgbClr val="EFE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843" name="Oval 3923"/>
              <p:cNvSpPr>
                <a:spLocks noChangeArrowheads="1"/>
              </p:cNvSpPr>
              <p:nvPr/>
            </p:nvSpPr>
            <p:spPr bwMode="auto">
              <a:xfrm>
                <a:off x="1114" y="2877"/>
                <a:ext cx="8" cy="8"/>
              </a:xfrm>
              <a:prstGeom prst="ellipse">
                <a:avLst/>
              </a:prstGeom>
              <a:solidFill>
                <a:srgbClr val="F3F3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844" name="Oval 3924"/>
              <p:cNvSpPr>
                <a:spLocks noChangeArrowheads="1"/>
              </p:cNvSpPr>
              <p:nvPr/>
            </p:nvSpPr>
            <p:spPr bwMode="auto">
              <a:xfrm>
                <a:off x="1114" y="2877"/>
                <a:ext cx="8" cy="7"/>
              </a:xfrm>
              <a:prstGeom prst="ellipse">
                <a:avLst/>
              </a:prstGeom>
              <a:solidFill>
                <a:srgbClr val="F6F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845" name="Oval 3925"/>
              <p:cNvSpPr>
                <a:spLocks noChangeArrowheads="1"/>
              </p:cNvSpPr>
              <p:nvPr/>
            </p:nvSpPr>
            <p:spPr bwMode="auto">
              <a:xfrm>
                <a:off x="1114" y="2877"/>
                <a:ext cx="7" cy="7"/>
              </a:xfrm>
              <a:prstGeom prst="ellipse">
                <a:avLst/>
              </a:prstGeom>
              <a:solidFill>
                <a:srgbClr val="F9F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846" name="Oval 3926"/>
              <p:cNvSpPr>
                <a:spLocks noChangeArrowheads="1"/>
              </p:cNvSpPr>
              <p:nvPr/>
            </p:nvSpPr>
            <p:spPr bwMode="auto">
              <a:xfrm>
                <a:off x="1115" y="2877"/>
                <a:ext cx="5" cy="6"/>
              </a:xfrm>
              <a:prstGeom prst="ellipse">
                <a:avLst/>
              </a:prstGeom>
              <a:solidFill>
                <a:srgbClr val="FBFB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847" name="Oval 3927"/>
              <p:cNvSpPr>
                <a:spLocks noChangeArrowheads="1"/>
              </p:cNvSpPr>
              <p:nvPr/>
            </p:nvSpPr>
            <p:spPr bwMode="auto">
              <a:xfrm>
                <a:off x="1115" y="2877"/>
                <a:ext cx="5" cy="6"/>
              </a:xfrm>
              <a:prstGeom prst="ellipse">
                <a:avLst/>
              </a:prstGeom>
              <a:solidFill>
                <a:srgbClr val="FDFD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848" name="Oval 3928"/>
              <p:cNvSpPr>
                <a:spLocks noChangeArrowheads="1"/>
              </p:cNvSpPr>
              <p:nvPr/>
            </p:nvSpPr>
            <p:spPr bwMode="auto">
              <a:xfrm>
                <a:off x="1115" y="2877"/>
                <a:ext cx="5" cy="5"/>
              </a:xfrm>
              <a:prstGeom prst="ellipse">
                <a:avLst/>
              </a:prstGeom>
              <a:solidFill>
                <a:srgbClr val="FEFE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849" name="Oval 3929"/>
              <p:cNvSpPr>
                <a:spLocks noChangeArrowheads="1"/>
              </p:cNvSpPr>
              <p:nvPr/>
            </p:nvSpPr>
            <p:spPr bwMode="auto">
              <a:xfrm>
                <a:off x="1115" y="2877"/>
                <a:ext cx="4" cy="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850" name="Oval 3930"/>
              <p:cNvSpPr>
                <a:spLocks noChangeArrowheads="1"/>
              </p:cNvSpPr>
              <p:nvPr/>
            </p:nvSpPr>
            <p:spPr bwMode="auto">
              <a:xfrm>
                <a:off x="1111" y="2873"/>
                <a:ext cx="24" cy="24"/>
              </a:xfrm>
              <a:prstGeom prst="ellipse">
                <a:avLst/>
              </a:prstGeom>
              <a:noFill/>
              <a:ln w="317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de-CH">
                  <a:solidFill>
                    <a:srgbClr val="000000"/>
                  </a:solidFill>
                </a:endParaRPr>
              </a:p>
            </p:txBody>
          </p:sp>
          <p:sp>
            <p:nvSpPr>
              <p:cNvPr id="40851" name="Oval 3931"/>
              <p:cNvSpPr>
                <a:spLocks noChangeArrowheads="1"/>
              </p:cNvSpPr>
              <p:nvPr/>
            </p:nvSpPr>
            <p:spPr bwMode="auto">
              <a:xfrm>
                <a:off x="1230" y="2870"/>
                <a:ext cx="25" cy="24"/>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852" name="Oval 3932"/>
              <p:cNvSpPr>
                <a:spLocks noChangeArrowheads="1"/>
              </p:cNvSpPr>
              <p:nvPr/>
            </p:nvSpPr>
            <p:spPr bwMode="auto">
              <a:xfrm>
                <a:off x="1231" y="2870"/>
                <a:ext cx="23" cy="24"/>
              </a:xfrm>
              <a:prstGeom prst="ellipse">
                <a:avLst/>
              </a:prstGeom>
              <a:solidFill>
                <a:srgbClr val="0F0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853" name="Oval 3933"/>
              <p:cNvSpPr>
                <a:spLocks noChangeArrowheads="1"/>
              </p:cNvSpPr>
              <p:nvPr/>
            </p:nvSpPr>
            <p:spPr bwMode="auto">
              <a:xfrm>
                <a:off x="1231" y="2870"/>
                <a:ext cx="23" cy="24"/>
              </a:xfrm>
              <a:prstGeom prst="ellipse">
                <a:avLst/>
              </a:prstGeom>
              <a:solidFill>
                <a:srgbClr val="1E1E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854" name="Oval 3934"/>
              <p:cNvSpPr>
                <a:spLocks noChangeArrowheads="1"/>
              </p:cNvSpPr>
              <p:nvPr/>
            </p:nvSpPr>
            <p:spPr bwMode="auto">
              <a:xfrm>
                <a:off x="1231" y="2870"/>
                <a:ext cx="22" cy="23"/>
              </a:xfrm>
              <a:prstGeom prst="ellipse">
                <a:avLst/>
              </a:prstGeom>
              <a:solidFill>
                <a:srgbClr val="2D2D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855" name="Oval 3935"/>
              <p:cNvSpPr>
                <a:spLocks noChangeArrowheads="1"/>
              </p:cNvSpPr>
              <p:nvPr/>
            </p:nvSpPr>
            <p:spPr bwMode="auto">
              <a:xfrm>
                <a:off x="1231" y="2871"/>
                <a:ext cx="22" cy="22"/>
              </a:xfrm>
              <a:prstGeom prst="ellipse">
                <a:avLst/>
              </a:prstGeom>
              <a:solidFill>
                <a:srgbClr val="3B3B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856" name="Oval 3936"/>
              <p:cNvSpPr>
                <a:spLocks noChangeArrowheads="1"/>
              </p:cNvSpPr>
              <p:nvPr/>
            </p:nvSpPr>
            <p:spPr bwMode="auto">
              <a:xfrm>
                <a:off x="1231" y="2871"/>
                <a:ext cx="21" cy="21"/>
              </a:xfrm>
              <a:prstGeom prst="ellipse">
                <a:avLst/>
              </a:prstGeom>
              <a:solidFill>
                <a:srgbClr val="494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857" name="Oval 3937"/>
              <p:cNvSpPr>
                <a:spLocks noChangeArrowheads="1"/>
              </p:cNvSpPr>
              <p:nvPr/>
            </p:nvSpPr>
            <p:spPr bwMode="auto">
              <a:xfrm>
                <a:off x="1231" y="2871"/>
                <a:ext cx="21" cy="20"/>
              </a:xfrm>
              <a:prstGeom prst="ellipse">
                <a:avLst/>
              </a:prstGeom>
              <a:solidFill>
                <a:srgbClr val="565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858" name="Oval 3938"/>
              <p:cNvSpPr>
                <a:spLocks noChangeArrowheads="1"/>
              </p:cNvSpPr>
              <p:nvPr/>
            </p:nvSpPr>
            <p:spPr bwMode="auto">
              <a:xfrm>
                <a:off x="1231" y="2871"/>
                <a:ext cx="20" cy="20"/>
              </a:xfrm>
              <a:prstGeom prst="ellipse">
                <a:avLst/>
              </a:prstGeom>
              <a:solidFill>
                <a:srgbClr val="6363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859" name="Oval 3939"/>
              <p:cNvSpPr>
                <a:spLocks noChangeArrowheads="1"/>
              </p:cNvSpPr>
              <p:nvPr/>
            </p:nvSpPr>
            <p:spPr bwMode="auto">
              <a:xfrm>
                <a:off x="1232" y="2871"/>
                <a:ext cx="19" cy="19"/>
              </a:xfrm>
              <a:prstGeom prst="ellipse">
                <a:avLst/>
              </a:prstGeom>
              <a:solidFill>
                <a:srgbClr val="6F6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860" name="Oval 3940"/>
              <p:cNvSpPr>
                <a:spLocks noChangeArrowheads="1"/>
              </p:cNvSpPr>
              <p:nvPr/>
            </p:nvSpPr>
            <p:spPr bwMode="auto">
              <a:xfrm>
                <a:off x="1232" y="2871"/>
                <a:ext cx="18" cy="19"/>
              </a:xfrm>
              <a:prstGeom prst="ellipse">
                <a:avLst/>
              </a:prstGeom>
              <a:solidFill>
                <a:srgbClr val="7B7B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861" name="Oval 3941"/>
              <p:cNvSpPr>
                <a:spLocks noChangeArrowheads="1"/>
              </p:cNvSpPr>
              <p:nvPr/>
            </p:nvSpPr>
            <p:spPr bwMode="auto">
              <a:xfrm>
                <a:off x="1232" y="2871"/>
                <a:ext cx="18" cy="18"/>
              </a:xfrm>
              <a:prstGeom prst="ellipse">
                <a:avLst/>
              </a:prstGeom>
              <a:solidFill>
                <a:srgbClr val="868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862" name="Oval 3942"/>
              <p:cNvSpPr>
                <a:spLocks noChangeArrowheads="1"/>
              </p:cNvSpPr>
              <p:nvPr/>
            </p:nvSpPr>
            <p:spPr bwMode="auto">
              <a:xfrm>
                <a:off x="1232" y="2872"/>
                <a:ext cx="17" cy="17"/>
              </a:xfrm>
              <a:prstGeom prst="ellipse">
                <a:avLst/>
              </a:prstGeom>
              <a:solidFill>
                <a:srgbClr val="9191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863" name="Oval 3943"/>
              <p:cNvSpPr>
                <a:spLocks noChangeArrowheads="1"/>
              </p:cNvSpPr>
              <p:nvPr/>
            </p:nvSpPr>
            <p:spPr bwMode="auto">
              <a:xfrm>
                <a:off x="1232" y="2872"/>
                <a:ext cx="16" cy="16"/>
              </a:xfrm>
              <a:prstGeom prst="ellipse">
                <a:avLst/>
              </a:prstGeom>
              <a:solidFill>
                <a:srgbClr val="9B9B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864" name="Oval 3944"/>
              <p:cNvSpPr>
                <a:spLocks noChangeArrowheads="1"/>
              </p:cNvSpPr>
              <p:nvPr/>
            </p:nvSpPr>
            <p:spPr bwMode="auto">
              <a:xfrm>
                <a:off x="1232" y="2872"/>
                <a:ext cx="16" cy="16"/>
              </a:xfrm>
              <a:prstGeom prst="ellipse">
                <a:avLst/>
              </a:prstGeom>
              <a:solidFill>
                <a:srgbClr val="A5A5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865" name="Oval 3945"/>
              <p:cNvSpPr>
                <a:spLocks noChangeArrowheads="1"/>
              </p:cNvSpPr>
              <p:nvPr/>
            </p:nvSpPr>
            <p:spPr bwMode="auto">
              <a:xfrm>
                <a:off x="1232" y="2872"/>
                <a:ext cx="15" cy="15"/>
              </a:xfrm>
              <a:prstGeom prst="ellipse">
                <a:avLst/>
              </a:prstGeom>
              <a:solidFill>
                <a:srgbClr val="AEAE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866" name="Oval 3946"/>
              <p:cNvSpPr>
                <a:spLocks noChangeArrowheads="1"/>
              </p:cNvSpPr>
              <p:nvPr/>
            </p:nvSpPr>
            <p:spPr bwMode="auto">
              <a:xfrm>
                <a:off x="1232" y="2872"/>
                <a:ext cx="15" cy="15"/>
              </a:xfrm>
              <a:prstGeom prst="ellipse">
                <a:avLst/>
              </a:prstGeom>
              <a:solidFill>
                <a:srgbClr val="B7B7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867" name="Oval 3947"/>
              <p:cNvSpPr>
                <a:spLocks noChangeArrowheads="1"/>
              </p:cNvSpPr>
              <p:nvPr/>
            </p:nvSpPr>
            <p:spPr bwMode="auto">
              <a:xfrm>
                <a:off x="1233" y="2873"/>
                <a:ext cx="13" cy="13"/>
              </a:xfrm>
              <a:prstGeom prst="ellipse">
                <a:avLst/>
              </a:prstGeom>
              <a:solidFill>
                <a:srgbClr val="BFB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868" name="Oval 3948"/>
              <p:cNvSpPr>
                <a:spLocks noChangeArrowheads="1"/>
              </p:cNvSpPr>
              <p:nvPr/>
            </p:nvSpPr>
            <p:spPr bwMode="auto">
              <a:xfrm>
                <a:off x="1233" y="2873"/>
                <a:ext cx="13" cy="13"/>
              </a:xfrm>
              <a:prstGeom prst="ellipse">
                <a:avLst/>
              </a:prstGeom>
              <a:solidFill>
                <a:srgbClr val="C7C7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869" name="Oval 3949"/>
              <p:cNvSpPr>
                <a:spLocks noChangeArrowheads="1"/>
              </p:cNvSpPr>
              <p:nvPr/>
            </p:nvSpPr>
            <p:spPr bwMode="auto">
              <a:xfrm>
                <a:off x="1233" y="2873"/>
                <a:ext cx="13" cy="12"/>
              </a:xfrm>
              <a:prstGeom prst="ellipse">
                <a:avLst/>
              </a:prstGeom>
              <a:solidFill>
                <a:srgbClr val="CECE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870" name="Oval 3950"/>
              <p:cNvSpPr>
                <a:spLocks noChangeArrowheads="1"/>
              </p:cNvSpPr>
              <p:nvPr/>
            </p:nvSpPr>
            <p:spPr bwMode="auto">
              <a:xfrm>
                <a:off x="1233" y="2873"/>
                <a:ext cx="12" cy="12"/>
              </a:xfrm>
              <a:prstGeom prst="ellipse">
                <a:avLst/>
              </a:prstGeom>
              <a:solidFill>
                <a:srgbClr val="D5D5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871" name="Oval 3951"/>
              <p:cNvSpPr>
                <a:spLocks noChangeArrowheads="1"/>
              </p:cNvSpPr>
              <p:nvPr/>
            </p:nvSpPr>
            <p:spPr bwMode="auto">
              <a:xfrm>
                <a:off x="1233" y="2873"/>
                <a:ext cx="11" cy="11"/>
              </a:xfrm>
              <a:prstGeom prst="ellipse">
                <a:avLst/>
              </a:prstGeom>
              <a:solidFill>
                <a:srgbClr val="DBDB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872" name="Oval 3952"/>
              <p:cNvSpPr>
                <a:spLocks noChangeArrowheads="1"/>
              </p:cNvSpPr>
              <p:nvPr/>
            </p:nvSpPr>
            <p:spPr bwMode="auto">
              <a:xfrm>
                <a:off x="1233" y="2873"/>
                <a:ext cx="11" cy="11"/>
              </a:xfrm>
              <a:prstGeom prst="ellipse">
                <a:avLst/>
              </a:prstGeom>
              <a:solidFill>
                <a:srgbClr val="E1E1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873" name="Oval 3953"/>
              <p:cNvSpPr>
                <a:spLocks noChangeArrowheads="1"/>
              </p:cNvSpPr>
              <p:nvPr/>
            </p:nvSpPr>
            <p:spPr bwMode="auto">
              <a:xfrm>
                <a:off x="1233" y="2873"/>
                <a:ext cx="10" cy="10"/>
              </a:xfrm>
              <a:prstGeom prst="ellipse">
                <a:avLst/>
              </a:prstGeom>
              <a:solidFill>
                <a:srgbClr val="E6E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874" name="Oval 3954"/>
              <p:cNvSpPr>
                <a:spLocks noChangeArrowheads="1"/>
              </p:cNvSpPr>
              <p:nvPr/>
            </p:nvSpPr>
            <p:spPr bwMode="auto">
              <a:xfrm>
                <a:off x="1233" y="2873"/>
                <a:ext cx="10" cy="10"/>
              </a:xfrm>
              <a:prstGeom prst="ellipse">
                <a:avLst/>
              </a:prstGeom>
              <a:solidFill>
                <a:srgbClr val="EBEB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875" name="Oval 3955"/>
              <p:cNvSpPr>
                <a:spLocks noChangeArrowheads="1"/>
              </p:cNvSpPr>
              <p:nvPr/>
            </p:nvSpPr>
            <p:spPr bwMode="auto">
              <a:xfrm>
                <a:off x="1234" y="2874"/>
                <a:ext cx="8" cy="8"/>
              </a:xfrm>
              <a:prstGeom prst="ellipse">
                <a:avLst/>
              </a:prstGeom>
              <a:solidFill>
                <a:srgbClr val="EFE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876" name="Oval 3956"/>
              <p:cNvSpPr>
                <a:spLocks noChangeArrowheads="1"/>
              </p:cNvSpPr>
              <p:nvPr/>
            </p:nvSpPr>
            <p:spPr bwMode="auto">
              <a:xfrm>
                <a:off x="1234" y="2874"/>
                <a:ext cx="8" cy="8"/>
              </a:xfrm>
              <a:prstGeom prst="ellipse">
                <a:avLst/>
              </a:prstGeom>
              <a:solidFill>
                <a:srgbClr val="F3F3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877" name="Oval 3957"/>
              <p:cNvSpPr>
                <a:spLocks noChangeArrowheads="1"/>
              </p:cNvSpPr>
              <p:nvPr/>
            </p:nvSpPr>
            <p:spPr bwMode="auto">
              <a:xfrm>
                <a:off x="1234" y="2874"/>
                <a:ext cx="7" cy="7"/>
              </a:xfrm>
              <a:prstGeom prst="ellipse">
                <a:avLst/>
              </a:prstGeom>
              <a:solidFill>
                <a:srgbClr val="F6F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878" name="Oval 3958"/>
              <p:cNvSpPr>
                <a:spLocks noChangeArrowheads="1"/>
              </p:cNvSpPr>
              <p:nvPr/>
            </p:nvSpPr>
            <p:spPr bwMode="auto">
              <a:xfrm>
                <a:off x="1234" y="2874"/>
                <a:ext cx="7" cy="7"/>
              </a:xfrm>
              <a:prstGeom prst="ellipse">
                <a:avLst/>
              </a:prstGeom>
              <a:solidFill>
                <a:srgbClr val="F9F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879" name="Oval 3959"/>
              <p:cNvSpPr>
                <a:spLocks noChangeArrowheads="1"/>
              </p:cNvSpPr>
              <p:nvPr/>
            </p:nvSpPr>
            <p:spPr bwMode="auto">
              <a:xfrm>
                <a:off x="1234" y="2874"/>
                <a:ext cx="6" cy="6"/>
              </a:xfrm>
              <a:prstGeom prst="ellipse">
                <a:avLst/>
              </a:prstGeom>
              <a:solidFill>
                <a:srgbClr val="FBFB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880" name="Oval 3960"/>
              <p:cNvSpPr>
                <a:spLocks noChangeArrowheads="1"/>
              </p:cNvSpPr>
              <p:nvPr/>
            </p:nvSpPr>
            <p:spPr bwMode="auto">
              <a:xfrm>
                <a:off x="1234" y="2874"/>
                <a:ext cx="6" cy="6"/>
              </a:xfrm>
              <a:prstGeom prst="ellipse">
                <a:avLst/>
              </a:prstGeom>
              <a:solidFill>
                <a:srgbClr val="FDFD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881" name="Oval 3961"/>
              <p:cNvSpPr>
                <a:spLocks noChangeArrowheads="1"/>
              </p:cNvSpPr>
              <p:nvPr/>
            </p:nvSpPr>
            <p:spPr bwMode="auto">
              <a:xfrm>
                <a:off x="1234" y="2874"/>
                <a:ext cx="5" cy="5"/>
              </a:xfrm>
              <a:prstGeom prst="ellipse">
                <a:avLst/>
              </a:prstGeom>
              <a:solidFill>
                <a:srgbClr val="FEFE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882" name="Oval 3962"/>
              <p:cNvSpPr>
                <a:spLocks noChangeArrowheads="1"/>
              </p:cNvSpPr>
              <p:nvPr/>
            </p:nvSpPr>
            <p:spPr bwMode="auto">
              <a:xfrm>
                <a:off x="1234" y="2874"/>
                <a:ext cx="5" cy="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883" name="Oval 3963"/>
              <p:cNvSpPr>
                <a:spLocks noChangeArrowheads="1"/>
              </p:cNvSpPr>
              <p:nvPr/>
            </p:nvSpPr>
            <p:spPr bwMode="auto">
              <a:xfrm>
                <a:off x="1230" y="2870"/>
                <a:ext cx="24" cy="24"/>
              </a:xfrm>
              <a:prstGeom prst="ellipse">
                <a:avLst/>
              </a:prstGeom>
              <a:noFill/>
              <a:ln w="317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de-CH">
                  <a:solidFill>
                    <a:srgbClr val="000000"/>
                  </a:solidFill>
                </a:endParaRPr>
              </a:p>
            </p:txBody>
          </p:sp>
          <p:sp>
            <p:nvSpPr>
              <p:cNvPr id="40884" name="Oval 3964"/>
              <p:cNvSpPr>
                <a:spLocks noChangeArrowheads="1"/>
              </p:cNvSpPr>
              <p:nvPr/>
            </p:nvSpPr>
            <p:spPr bwMode="auto">
              <a:xfrm>
                <a:off x="1169" y="2781"/>
                <a:ext cx="24" cy="24"/>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885" name="Oval 3965"/>
              <p:cNvSpPr>
                <a:spLocks noChangeArrowheads="1"/>
              </p:cNvSpPr>
              <p:nvPr/>
            </p:nvSpPr>
            <p:spPr bwMode="auto">
              <a:xfrm>
                <a:off x="1170" y="2781"/>
                <a:ext cx="23" cy="24"/>
              </a:xfrm>
              <a:prstGeom prst="ellipse">
                <a:avLst/>
              </a:prstGeom>
              <a:solidFill>
                <a:srgbClr val="0F0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886" name="Oval 3966"/>
              <p:cNvSpPr>
                <a:spLocks noChangeArrowheads="1"/>
              </p:cNvSpPr>
              <p:nvPr/>
            </p:nvSpPr>
            <p:spPr bwMode="auto">
              <a:xfrm>
                <a:off x="1170" y="2782"/>
                <a:ext cx="23" cy="23"/>
              </a:xfrm>
              <a:prstGeom prst="ellipse">
                <a:avLst/>
              </a:prstGeom>
              <a:solidFill>
                <a:srgbClr val="1E1E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887" name="Oval 3967"/>
              <p:cNvSpPr>
                <a:spLocks noChangeArrowheads="1"/>
              </p:cNvSpPr>
              <p:nvPr/>
            </p:nvSpPr>
            <p:spPr bwMode="auto">
              <a:xfrm>
                <a:off x="1170" y="2782"/>
                <a:ext cx="22" cy="22"/>
              </a:xfrm>
              <a:prstGeom prst="ellipse">
                <a:avLst/>
              </a:prstGeom>
              <a:solidFill>
                <a:srgbClr val="2D2D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888" name="Oval 3968"/>
              <p:cNvSpPr>
                <a:spLocks noChangeArrowheads="1"/>
              </p:cNvSpPr>
              <p:nvPr/>
            </p:nvSpPr>
            <p:spPr bwMode="auto">
              <a:xfrm>
                <a:off x="1170" y="2782"/>
                <a:ext cx="22" cy="21"/>
              </a:xfrm>
              <a:prstGeom prst="ellipse">
                <a:avLst/>
              </a:prstGeom>
              <a:solidFill>
                <a:srgbClr val="3B3B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889" name="Oval 3969"/>
              <p:cNvSpPr>
                <a:spLocks noChangeArrowheads="1"/>
              </p:cNvSpPr>
              <p:nvPr/>
            </p:nvSpPr>
            <p:spPr bwMode="auto">
              <a:xfrm>
                <a:off x="1170" y="2782"/>
                <a:ext cx="21" cy="21"/>
              </a:xfrm>
              <a:prstGeom prst="ellipse">
                <a:avLst/>
              </a:prstGeom>
              <a:solidFill>
                <a:srgbClr val="494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890" name="Oval 3970"/>
              <p:cNvSpPr>
                <a:spLocks noChangeArrowheads="1"/>
              </p:cNvSpPr>
              <p:nvPr/>
            </p:nvSpPr>
            <p:spPr bwMode="auto">
              <a:xfrm>
                <a:off x="1170" y="2782"/>
                <a:ext cx="21" cy="20"/>
              </a:xfrm>
              <a:prstGeom prst="ellipse">
                <a:avLst/>
              </a:prstGeom>
              <a:solidFill>
                <a:srgbClr val="565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891" name="Oval 3971"/>
              <p:cNvSpPr>
                <a:spLocks noChangeArrowheads="1"/>
              </p:cNvSpPr>
              <p:nvPr/>
            </p:nvSpPr>
            <p:spPr bwMode="auto">
              <a:xfrm>
                <a:off x="1170" y="2782"/>
                <a:ext cx="20" cy="20"/>
              </a:xfrm>
              <a:prstGeom prst="ellipse">
                <a:avLst/>
              </a:prstGeom>
              <a:solidFill>
                <a:srgbClr val="6363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892" name="Oval 3972"/>
              <p:cNvSpPr>
                <a:spLocks noChangeArrowheads="1"/>
              </p:cNvSpPr>
              <p:nvPr/>
            </p:nvSpPr>
            <p:spPr bwMode="auto">
              <a:xfrm>
                <a:off x="1170" y="2782"/>
                <a:ext cx="20" cy="19"/>
              </a:xfrm>
              <a:prstGeom prst="ellipse">
                <a:avLst/>
              </a:prstGeom>
              <a:solidFill>
                <a:srgbClr val="6F6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893" name="Oval 3973"/>
              <p:cNvSpPr>
                <a:spLocks noChangeArrowheads="1"/>
              </p:cNvSpPr>
              <p:nvPr/>
            </p:nvSpPr>
            <p:spPr bwMode="auto">
              <a:xfrm>
                <a:off x="1171" y="2783"/>
                <a:ext cx="18" cy="18"/>
              </a:xfrm>
              <a:prstGeom prst="ellipse">
                <a:avLst/>
              </a:prstGeom>
              <a:solidFill>
                <a:srgbClr val="7B7B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894" name="Oval 3974"/>
              <p:cNvSpPr>
                <a:spLocks noChangeArrowheads="1"/>
              </p:cNvSpPr>
              <p:nvPr/>
            </p:nvSpPr>
            <p:spPr bwMode="auto">
              <a:xfrm>
                <a:off x="1171" y="2783"/>
                <a:ext cx="18" cy="17"/>
              </a:xfrm>
              <a:prstGeom prst="ellipse">
                <a:avLst/>
              </a:prstGeom>
              <a:solidFill>
                <a:srgbClr val="868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895" name="Oval 3975"/>
              <p:cNvSpPr>
                <a:spLocks noChangeArrowheads="1"/>
              </p:cNvSpPr>
              <p:nvPr/>
            </p:nvSpPr>
            <p:spPr bwMode="auto">
              <a:xfrm>
                <a:off x="1171" y="2783"/>
                <a:ext cx="17" cy="17"/>
              </a:xfrm>
              <a:prstGeom prst="ellipse">
                <a:avLst/>
              </a:prstGeom>
              <a:solidFill>
                <a:srgbClr val="9191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896" name="Oval 3976"/>
              <p:cNvSpPr>
                <a:spLocks noChangeArrowheads="1"/>
              </p:cNvSpPr>
              <p:nvPr/>
            </p:nvSpPr>
            <p:spPr bwMode="auto">
              <a:xfrm>
                <a:off x="1171" y="2783"/>
                <a:ext cx="17" cy="16"/>
              </a:xfrm>
              <a:prstGeom prst="ellipse">
                <a:avLst/>
              </a:prstGeom>
              <a:solidFill>
                <a:srgbClr val="9B9B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897" name="Oval 3977"/>
              <p:cNvSpPr>
                <a:spLocks noChangeArrowheads="1"/>
              </p:cNvSpPr>
              <p:nvPr/>
            </p:nvSpPr>
            <p:spPr bwMode="auto">
              <a:xfrm>
                <a:off x="1171" y="2783"/>
                <a:ext cx="16" cy="16"/>
              </a:xfrm>
              <a:prstGeom prst="ellipse">
                <a:avLst/>
              </a:prstGeom>
              <a:solidFill>
                <a:srgbClr val="A5A5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898" name="Oval 3978"/>
              <p:cNvSpPr>
                <a:spLocks noChangeArrowheads="1"/>
              </p:cNvSpPr>
              <p:nvPr/>
            </p:nvSpPr>
            <p:spPr bwMode="auto">
              <a:xfrm>
                <a:off x="1171" y="2783"/>
                <a:ext cx="16" cy="15"/>
              </a:xfrm>
              <a:prstGeom prst="ellipse">
                <a:avLst/>
              </a:prstGeom>
              <a:solidFill>
                <a:srgbClr val="AEAE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899" name="Oval 3979"/>
              <p:cNvSpPr>
                <a:spLocks noChangeArrowheads="1"/>
              </p:cNvSpPr>
              <p:nvPr/>
            </p:nvSpPr>
            <p:spPr bwMode="auto">
              <a:xfrm>
                <a:off x="1171" y="2783"/>
                <a:ext cx="15" cy="15"/>
              </a:xfrm>
              <a:prstGeom prst="ellipse">
                <a:avLst/>
              </a:prstGeom>
              <a:solidFill>
                <a:srgbClr val="B7B7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900" name="Oval 3980"/>
              <p:cNvSpPr>
                <a:spLocks noChangeArrowheads="1"/>
              </p:cNvSpPr>
              <p:nvPr/>
            </p:nvSpPr>
            <p:spPr bwMode="auto">
              <a:xfrm>
                <a:off x="1172" y="2783"/>
                <a:ext cx="14" cy="14"/>
              </a:xfrm>
              <a:prstGeom prst="ellipse">
                <a:avLst/>
              </a:prstGeom>
              <a:solidFill>
                <a:srgbClr val="BFB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901" name="Oval 3981"/>
              <p:cNvSpPr>
                <a:spLocks noChangeArrowheads="1"/>
              </p:cNvSpPr>
              <p:nvPr/>
            </p:nvSpPr>
            <p:spPr bwMode="auto">
              <a:xfrm>
                <a:off x="1172" y="2783"/>
                <a:ext cx="13" cy="14"/>
              </a:xfrm>
              <a:prstGeom prst="ellipse">
                <a:avLst/>
              </a:prstGeom>
              <a:solidFill>
                <a:srgbClr val="C7C7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902" name="Oval 3982"/>
              <p:cNvSpPr>
                <a:spLocks noChangeArrowheads="1"/>
              </p:cNvSpPr>
              <p:nvPr/>
            </p:nvSpPr>
            <p:spPr bwMode="auto">
              <a:xfrm>
                <a:off x="1172" y="2784"/>
                <a:ext cx="12" cy="12"/>
              </a:xfrm>
              <a:prstGeom prst="ellipse">
                <a:avLst/>
              </a:prstGeom>
              <a:solidFill>
                <a:srgbClr val="CECE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903" name="Oval 3983"/>
              <p:cNvSpPr>
                <a:spLocks noChangeArrowheads="1"/>
              </p:cNvSpPr>
              <p:nvPr/>
            </p:nvSpPr>
            <p:spPr bwMode="auto">
              <a:xfrm>
                <a:off x="1172" y="2784"/>
                <a:ext cx="12" cy="12"/>
              </a:xfrm>
              <a:prstGeom prst="ellipse">
                <a:avLst/>
              </a:prstGeom>
              <a:solidFill>
                <a:srgbClr val="D5D5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904" name="Oval 3984"/>
              <p:cNvSpPr>
                <a:spLocks noChangeArrowheads="1"/>
              </p:cNvSpPr>
              <p:nvPr/>
            </p:nvSpPr>
            <p:spPr bwMode="auto">
              <a:xfrm>
                <a:off x="1172" y="2784"/>
                <a:ext cx="12" cy="11"/>
              </a:xfrm>
              <a:prstGeom prst="ellipse">
                <a:avLst/>
              </a:prstGeom>
              <a:solidFill>
                <a:srgbClr val="DBDB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905" name="Oval 3985"/>
              <p:cNvSpPr>
                <a:spLocks noChangeArrowheads="1"/>
              </p:cNvSpPr>
              <p:nvPr/>
            </p:nvSpPr>
            <p:spPr bwMode="auto">
              <a:xfrm>
                <a:off x="1172" y="2784"/>
                <a:ext cx="11" cy="11"/>
              </a:xfrm>
              <a:prstGeom prst="ellipse">
                <a:avLst/>
              </a:prstGeom>
              <a:solidFill>
                <a:srgbClr val="E1E1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906" name="Oval 3986"/>
              <p:cNvSpPr>
                <a:spLocks noChangeArrowheads="1"/>
              </p:cNvSpPr>
              <p:nvPr/>
            </p:nvSpPr>
            <p:spPr bwMode="auto">
              <a:xfrm>
                <a:off x="1173" y="2784"/>
                <a:ext cx="9" cy="10"/>
              </a:xfrm>
              <a:prstGeom prst="ellipse">
                <a:avLst/>
              </a:prstGeom>
              <a:solidFill>
                <a:srgbClr val="E6E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907" name="Oval 3987"/>
              <p:cNvSpPr>
                <a:spLocks noChangeArrowheads="1"/>
              </p:cNvSpPr>
              <p:nvPr/>
            </p:nvSpPr>
            <p:spPr bwMode="auto">
              <a:xfrm>
                <a:off x="1173" y="2784"/>
                <a:ext cx="9" cy="10"/>
              </a:xfrm>
              <a:prstGeom prst="ellipse">
                <a:avLst/>
              </a:prstGeom>
              <a:solidFill>
                <a:srgbClr val="EBEB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908" name="Oval 3988"/>
              <p:cNvSpPr>
                <a:spLocks noChangeArrowheads="1"/>
              </p:cNvSpPr>
              <p:nvPr/>
            </p:nvSpPr>
            <p:spPr bwMode="auto">
              <a:xfrm>
                <a:off x="1173" y="2784"/>
                <a:ext cx="9" cy="9"/>
              </a:xfrm>
              <a:prstGeom prst="ellipse">
                <a:avLst/>
              </a:prstGeom>
              <a:solidFill>
                <a:srgbClr val="EFE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909" name="Oval 3989"/>
              <p:cNvSpPr>
                <a:spLocks noChangeArrowheads="1"/>
              </p:cNvSpPr>
              <p:nvPr/>
            </p:nvSpPr>
            <p:spPr bwMode="auto">
              <a:xfrm>
                <a:off x="1173" y="2784"/>
                <a:ext cx="8" cy="9"/>
              </a:xfrm>
              <a:prstGeom prst="ellipse">
                <a:avLst/>
              </a:prstGeom>
              <a:solidFill>
                <a:srgbClr val="F3F3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910" name="Oval 3990"/>
              <p:cNvSpPr>
                <a:spLocks noChangeArrowheads="1"/>
              </p:cNvSpPr>
              <p:nvPr/>
            </p:nvSpPr>
            <p:spPr bwMode="auto">
              <a:xfrm>
                <a:off x="1173" y="2785"/>
                <a:ext cx="8" cy="7"/>
              </a:xfrm>
              <a:prstGeom prst="ellipse">
                <a:avLst/>
              </a:prstGeom>
              <a:solidFill>
                <a:srgbClr val="F6F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911" name="Oval 3991"/>
              <p:cNvSpPr>
                <a:spLocks noChangeArrowheads="1"/>
              </p:cNvSpPr>
              <p:nvPr/>
            </p:nvSpPr>
            <p:spPr bwMode="auto">
              <a:xfrm>
                <a:off x="1173" y="2785"/>
                <a:ext cx="7" cy="7"/>
              </a:xfrm>
              <a:prstGeom prst="ellipse">
                <a:avLst/>
              </a:prstGeom>
              <a:solidFill>
                <a:srgbClr val="F9F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912" name="Oval 3992"/>
              <p:cNvSpPr>
                <a:spLocks noChangeArrowheads="1"/>
              </p:cNvSpPr>
              <p:nvPr/>
            </p:nvSpPr>
            <p:spPr bwMode="auto">
              <a:xfrm>
                <a:off x="1173" y="2785"/>
                <a:ext cx="6" cy="6"/>
              </a:xfrm>
              <a:prstGeom prst="ellipse">
                <a:avLst/>
              </a:prstGeom>
              <a:solidFill>
                <a:srgbClr val="FBFB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913" name="Oval 3993"/>
              <p:cNvSpPr>
                <a:spLocks noChangeArrowheads="1"/>
              </p:cNvSpPr>
              <p:nvPr/>
            </p:nvSpPr>
            <p:spPr bwMode="auto">
              <a:xfrm>
                <a:off x="1173" y="2785"/>
                <a:ext cx="6" cy="6"/>
              </a:xfrm>
              <a:prstGeom prst="ellipse">
                <a:avLst/>
              </a:prstGeom>
              <a:solidFill>
                <a:srgbClr val="FDFD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914" name="Oval 3994"/>
              <p:cNvSpPr>
                <a:spLocks noChangeArrowheads="1"/>
              </p:cNvSpPr>
              <p:nvPr/>
            </p:nvSpPr>
            <p:spPr bwMode="auto">
              <a:xfrm>
                <a:off x="1174" y="2785"/>
                <a:ext cx="5" cy="5"/>
              </a:xfrm>
              <a:prstGeom prst="ellipse">
                <a:avLst/>
              </a:prstGeom>
              <a:solidFill>
                <a:srgbClr val="FEFE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915" name="Oval 3995"/>
              <p:cNvSpPr>
                <a:spLocks noChangeArrowheads="1"/>
              </p:cNvSpPr>
              <p:nvPr/>
            </p:nvSpPr>
            <p:spPr bwMode="auto">
              <a:xfrm>
                <a:off x="1174" y="2786"/>
                <a:ext cx="4" cy="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916" name="Oval 3996"/>
              <p:cNvSpPr>
                <a:spLocks noChangeArrowheads="1"/>
              </p:cNvSpPr>
              <p:nvPr/>
            </p:nvSpPr>
            <p:spPr bwMode="auto">
              <a:xfrm>
                <a:off x="1169" y="2781"/>
                <a:ext cx="24" cy="24"/>
              </a:xfrm>
              <a:prstGeom prst="ellipse">
                <a:avLst/>
              </a:prstGeom>
              <a:noFill/>
              <a:ln w="317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de-CH">
                  <a:solidFill>
                    <a:srgbClr val="000000"/>
                  </a:solidFill>
                </a:endParaRPr>
              </a:p>
            </p:txBody>
          </p:sp>
          <p:sp>
            <p:nvSpPr>
              <p:cNvPr id="40917" name="Oval 3997"/>
              <p:cNvSpPr>
                <a:spLocks noChangeArrowheads="1"/>
              </p:cNvSpPr>
              <p:nvPr/>
            </p:nvSpPr>
            <p:spPr bwMode="auto">
              <a:xfrm>
                <a:off x="1289" y="2781"/>
                <a:ext cx="24" cy="24"/>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918" name="Oval 3998"/>
              <p:cNvSpPr>
                <a:spLocks noChangeArrowheads="1"/>
              </p:cNvSpPr>
              <p:nvPr/>
            </p:nvSpPr>
            <p:spPr bwMode="auto">
              <a:xfrm>
                <a:off x="1289" y="2781"/>
                <a:ext cx="24" cy="24"/>
              </a:xfrm>
              <a:prstGeom prst="ellipse">
                <a:avLst/>
              </a:prstGeom>
              <a:solidFill>
                <a:srgbClr val="0F0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919" name="Oval 3999"/>
              <p:cNvSpPr>
                <a:spLocks noChangeArrowheads="1"/>
              </p:cNvSpPr>
              <p:nvPr/>
            </p:nvSpPr>
            <p:spPr bwMode="auto">
              <a:xfrm>
                <a:off x="1290" y="2781"/>
                <a:ext cx="22" cy="24"/>
              </a:xfrm>
              <a:prstGeom prst="ellipse">
                <a:avLst/>
              </a:prstGeom>
              <a:solidFill>
                <a:srgbClr val="1E1E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920" name="Oval 4000"/>
              <p:cNvSpPr>
                <a:spLocks noChangeArrowheads="1"/>
              </p:cNvSpPr>
              <p:nvPr/>
            </p:nvSpPr>
            <p:spPr bwMode="auto">
              <a:xfrm>
                <a:off x="1290" y="2781"/>
                <a:ext cx="22" cy="23"/>
              </a:xfrm>
              <a:prstGeom prst="ellipse">
                <a:avLst/>
              </a:prstGeom>
              <a:solidFill>
                <a:srgbClr val="2D2D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921" name="Oval 4001"/>
              <p:cNvSpPr>
                <a:spLocks noChangeArrowheads="1"/>
              </p:cNvSpPr>
              <p:nvPr/>
            </p:nvSpPr>
            <p:spPr bwMode="auto">
              <a:xfrm>
                <a:off x="1290" y="2782"/>
                <a:ext cx="21" cy="21"/>
              </a:xfrm>
              <a:prstGeom prst="ellipse">
                <a:avLst/>
              </a:prstGeom>
              <a:solidFill>
                <a:srgbClr val="3B3B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922" name="Oval 4002"/>
              <p:cNvSpPr>
                <a:spLocks noChangeArrowheads="1"/>
              </p:cNvSpPr>
              <p:nvPr/>
            </p:nvSpPr>
            <p:spPr bwMode="auto">
              <a:xfrm>
                <a:off x="1290" y="2782"/>
                <a:ext cx="21" cy="21"/>
              </a:xfrm>
              <a:prstGeom prst="ellipse">
                <a:avLst/>
              </a:prstGeom>
              <a:solidFill>
                <a:srgbClr val="494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923" name="Oval 4003"/>
              <p:cNvSpPr>
                <a:spLocks noChangeArrowheads="1"/>
              </p:cNvSpPr>
              <p:nvPr/>
            </p:nvSpPr>
            <p:spPr bwMode="auto">
              <a:xfrm>
                <a:off x="1290" y="2782"/>
                <a:ext cx="20" cy="20"/>
              </a:xfrm>
              <a:prstGeom prst="ellipse">
                <a:avLst/>
              </a:prstGeom>
              <a:solidFill>
                <a:srgbClr val="565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924" name="Oval 4004"/>
              <p:cNvSpPr>
                <a:spLocks noChangeArrowheads="1"/>
              </p:cNvSpPr>
              <p:nvPr/>
            </p:nvSpPr>
            <p:spPr bwMode="auto">
              <a:xfrm>
                <a:off x="1290" y="2782"/>
                <a:ext cx="20" cy="20"/>
              </a:xfrm>
              <a:prstGeom prst="ellipse">
                <a:avLst/>
              </a:prstGeom>
              <a:solidFill>
                <a:srgbClr val="6363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925" name="Oval 4005"/>
              <p:cNvSpPr>
                <a:spLocks noChangeArrowheads="1"/>
              </p:cNvSpPr>
              <p:nvPr/>
            </p:nvSpPr>
            <p:spPr bwMode="auto">
              <a:xfrm>
                <a:off x="1290" y="2782"/>
                <a:ext cx="19" cy="19"/>
              </a:xfrm>
              <a:prstGeom prst="ellipse">
                <a:avLst/>
              </a:prstGeom>
              <a:solidFill>
                <a:srgbClr val="6F6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926" name="Oval 4006"/>
              <p:cNvSpPr>
                <a:spLocks noChangeArrowheads="1"/>
              </p:cNvSpPr>
              <p:nvPr/>
            </p:nvSpPr>
            <p:spPr bwMode="auto">
              <a:xfrm>
                <a:off x="1291" y="2782"/>
                <a:ext cx="18" cy="19"/>
              </a:xfrm>
              <a:prstGeom prst="ellipse">
                <a:avLst/>
              </a:prstGeom>
              <a:solidFill>
                <a:srgbClr val="7B7B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927" name="Oval 4007"/>
              <p:cNvSpPr>
                <a:spLocks noChangeArrowheads="1"/>
              </p:cNvSpPr>
              <p:nvPr/>
            </p:nvSpPr>
            <p:spPr bwMode="auto">
              <a:xfrm>
                <a:off x="1291" y="2782"/>
                <a:ext cx="17" cy="18"/>
              </a:xfrm>
              <a:prstGeom prst="ellipse">
                <a:avLst/>
              </a:prstGeom>
              <a:solidFill>
                <a:srgbClr val="868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928" name="Oval 4008"/>
              <p:cNvSpPr>
                <a:spLocks noChangeArrowheads="1"/>
              </p:cNvSpPr>
              <p:nvPr/>
            </p:nvSpPr>
            <p:spPr bwMode="auto">
              <a:xfrm>
                <a:off x="1291" y="2783"/>
                <a:ext cx="17" cy="17"/>
              </a:xfrm>
              <a:prstGeom prst="ellipse">
                <a:avLst/>
              </a:prstGeom>
              <a:solidFill>
                <a:srgbClr val="9191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929" name="Oval 4009"/>
              <p:cNvSpPr>
                <a:spLocks noChangeArrowheads="1"/>
              </p:cNvSpPr>
              <p:nvPr/>
            </p:nvSpPr>
            <p:spPr bwMode="auto">
              <a:xfrm>
                <a:off x="1291" y="2783"/>
                <a:ext cx="16" cy="16"/>
              </a:xfrm>
              <a:prstGeom prst="ellipse">
                <a:avLst/>
              </a:prstGeom>
              <a:solidFill>
                <a:srgbClr val="9B9B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930" name="Oval 4010"/>
              <p:cNvSpPr>
                <a:spLocks noChangeArrowheads="1"/>
              </p:cNvSpPr>
              <p:nvPr/>
            </p:nvSpPr>
            <p:spPr bwMode="auto">
              <a:xfrm>
                <a:off x="1291" y="2783"/>
                <a:ext cx="16" cy="16"/>
              </a:xfrm>
              <a:prstGeom prst="ellipse">
                <a:avLst/>
              </a:prstGeom>
              <a:solidFill>
                <a:srgbClr val="A5A5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931" name="Oval 4011"/>
              <p:cNvSpPr>
                <a:spLocks noChangeArrowheads="1"/>
              </p:cNvSpPr>
              <p:nvPr/>
            </p:nvSpPr>
            <p:spPr bwMode="auto">
              <a:xfrm>
                <a:off x="1291" y="2783"/>
                <a:ext cx="15" cy="15"/>
              </a:xfrm>
              <a:prstGeom prst="ellipse">
                <a:avLst/>
              </a:prstGeom>
              <a:solidFill>
                <a:srgbClr val="AEAE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932" name="Oval 4012"/>
              <p:cNvSpPr>
                <a:spLocks noChangeArrowheads="1"/>
              </p:cNvSpPr>
              <p:nvPr/>
            </p:nvSpPr>
            <p:spPr bwMode="auto">
              <a:xfrm>
                <a:off x="1291" y="2783"/>
                <a:ext cx="15" cy="15"/>
              </a:xfrm>
              <a:prstGeom prst="ellipse">
                <a:avLst/>
              </a:prstGeom>
              <a:solidFill>
                <a:srgbClr val="B7B7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933" name="Oval 4013"/>
              <p:cNvSpPr>
                <a:spLocks noChangeArrowheads="1"/>
              </p:cNvSpPr>
              <p:nvPr/>
            </p:nvSpPr>
            <p:spPr bwMode="auto">
              <a:xfrm>
                <a:off x="1291" y="2783"/>
                <a:ext cx="14" cy="14"/>
              </a:xfrm>
              <a:prstGeom prst="ellipse">
                <a:avLst/>
              </a:prstGeom>
              <a:solidFill>
                <a:srgbClr val="BFB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934" name="Oval 4014"/>
              <p:cNvSpPr>
                <a:spLocks noChangeArrowheads="1"/>
              </p:cNvSpPr>
              <p:nvPr/>
            </p:nvSpPr>
            <p:spPr bwMode="auto">
              <a:xfrm>
                <a:off x="1292" y="2783"/>
                <a:ext cx="13" cy="14"/>
              </a:xfrm>
              <a:prstGeom prst="ellipse">
                <a:avLst/>
              </a:prstGeom>
              <a:solidFill>
                <a:srgbClr val="C7C7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935" name="Oval 4015"/>
              <p:cNvSpPr>
                <a:spLocks noChangeArrowheads="1"/>
              </p:cNvSpPr>
              <p:nvPr/>
            </p:nvSpPr>
            <p:spPr bwMode="auto">
              <a:xfrm>
                <a:off x="1292" y="2784"/>
                <a:ext cx="12" cy="12"/>
              </a:xfrm>
              <a:prstGeom prst="ellipse">
                <a:avLst/>
              </a:prstGeom>
              <a:solidFill>
                <a:srgbClr val="CECE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936" name="Oval 4016"/>
              <p:cNvSpPr>
                <a:spLocks noChangeArrowheads="1"/>
              </p:cNvSpPr>
              <p:nvPr/>
            </p:nvSpPr>
            <p:spPr bwMode="auto">
              <a:xfrm>
                <a:off x="1292" y="2784"/>
                <a:ext cx="12" cy="12"/>
              </a:xfrm>
              <a:prstGeom prst="ellipse">
                <a:avLst/>
              </a:prstGeom>
              <a:solidFill>
                <a:srgbClr val="D5D5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937" name="Oval 4017"/>
              <p:cNvSpPr>
                <a:spLocks noChangeArrowheads="1"/>
              </p:cNvSpPr>
              <p:nvPr/>
            </p:nvSpPr>
            <p:spPr bwMode="auto">
              <a:xfrm>
                <a:off x="1292" y="2784"/>
                <a:ext cx="11" cy="11"/>
              </a:xfrm>
              <a:prstGeom prst="ellipse">
                <a:avLst/>
              </a:prstGeom>
              <a:solidFill>
                <a:srgbClr val="DBDB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938" name="Oval 4018"/>
              <p:cNvSpPr>
                <a:spLocks noChangeArrowheads="1"/>
              </p:cNvSpPr>
              <p:nvPr/>
            </p:nvSpPr>
            <p:spPr bwMode="auto">
              <a:xfrm>
                <a:off x="1292" y="2784"/>
                <a:ext cx="10" cy="11"/>
              </a:xfrm>
              <a:prstGeom prst="ellipse">
                <a:avLst/>
              </a:prstGeom>
              <a:solidFill>
                <a:srgbClr val="E1E1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939" name="Oval 4019"/>
              <p:cNvSpPr>
                <a:spLocks noChangeArrowheads="1"/>
              </p:cNvSpPr>
              <p:nvPr/>
            </p:nvSpPr>
            <p:spPr bwMode="auto">
              <a:xfrm>
                <a:off x="1292" y="2784"/>
                <a:ext cx="10" cy="10"/>
              </a:xfrm>
              <a:prstGeom prst="ellipse">
                <a:avLst/>
              </a:prstGeom>
              <a:solidFill>
                <a:srgbClr val="E6E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940" name="Oval 4020"/>
              <p:cNvSpPr>
                <a:spLocks noChangeArrowheads="1"/>
              </p:cNvSpPr>
              <p:nvPr/>
            </p:nvSpPr>
            <p:spPr bwMode="auto">
              <a:xfrm>
                <a:off x="1292" y="2784"/>
                <a:ext cx="10" cy="10"/>
              </a:xfrm>
              <a:prstGeom prst="ellipse">
                <a:avLst/>
              </a:prstGeom>
              <a:solidFill>
                <a:srgbClr val="EBEB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941" name="Oval 4021"/>
              <p:cNvSpPr>
                <a:spLocks noChangeArrowheads="1"/>
              </p:cNvSpPr>
              <p:nvPr/>
            </p:nvSpPr>
            <p:spPr bwMode="auto">
              <a:xfrm>
                <a:off x="1292" y="2784"/>
                <a:ext cx="9" cy="9"/>
              </a:xfrm>
              <a:prstGeom prst="ellipse">
                <a:avLst/>
              </a:prstGeom>
              <a:solidFill>
                <a:srgbClr val="EFE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942" name="Oval 4022"/>
              <p:cNvSpPr>
                <a:spLocks noChangeArrowheads="1"/>
              </p:cNvSpPr>
              <p:nvPr/>
            </p:nvSpPr>
            <p:spPr bwMode="auto">
              <a:xfrm>
                <a:off x="1293" y="2785"/>
                <a:ext cx="7" cy="8"/>
              </a:xfrm>
              <a:prstGeom prst="ellipse">
                <a:avLst/>
              </a:prstGeom>
              <a:solidFill>
                <a:srgbClr val="F3F3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943" name="Oval 4023"/>
              <p:cNvSpPr>
                <a:spLocks noChangeArrowheads="1"/>
              </p:cNvSpPr>
              <p:nvPr/>
            </p:nvSpPr>
            <p:spPr bwMode="auto">
              <a:xfrm>
                <a:off x="1293" y="2785"/>
                <a:ext cx="7" cy="7"/>
              </a:xfrm>
              <a:prstGeom prst="ellipse">
                <a:avLst/>
              </a:prstGeom>
              <a:solidFill>
                <a:srgbClr val="F6F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944" name="Oval 4024"/>
              <p:cNvSpPr>
                <a:spLocks noChangeArrowheads="1"/>
              </p:cNvSpPr>
              <p:nvPr/>
            </p:nvSpPr>
            <p:spPr bwMode="auto">
              <a:xfrm>
                <a:off x="1293" y="2785"/>
                <a:ext cx="7" cy="7"/>
              </a:xfrm>
              <a:prstGeom prst="ellipse">
                <a:avLst/>
              </a:prstGeom>
              <a:solidFill>
                <a:srgbClr val="F9F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945" name="Oval 4025"/>
              <p:cNvSpPr>
                <a:spLocks noChangeArrowheads="1"/>
              </p:cNvSpPr>
              <p:nvPr/>
            </p:nvSpPr>
            <p:spPr bwMode="auto">
              <a:xfrm>
                <a:off x="1293" y="2785"/>
                <a:ext cx="6" cy="6"/>
              </a:xfrm>
              <a:prstGeom prst="ellipse">
                <a:avLst/>
              </a:prstGeom>
              <a:solidFill>
                <a:srgbClr val="FBFB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946" name="Oval 4026"/>
              <p:cNvSpPr>
                <a:spLocks noChangeArrowheads="1"/>
              </p:cNvSpPr>
              <p:nvPr/>
            </p:nvSpPr>
            <p:spPr bwMode="auto">
              <a:xfrm>
                <a:off x="1293" y="2785"/>
                <a:ext cx="5" cy="6"/>
              </a:xfrm>
              <a:prstGeom prst="ellipse">
                <a:avLst/>
              </a:prstGeom>
              <a:solidFill>
                <a:srgbClr val="FDFD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947" name="Oval 4027"/>
              <p:cNvSpPr>
                <a:spLocks noChangeArrowheads="1"/>
              </p:cNvSpPr>
              <p:nvPr/>
            </p:nvSpPr>
            <p:spPr bwMode="auto">
              <a:xfrm>
                <a:off x="1294" y="2785"/>
                <a:ext cx="4" cy="5"/>
              </a:xfrm>
              <a:prstGeom prst="ellipse">
                <a:avLst/>
              </a:prstGeom>
              <a:solidFill>
                <a:srgbClr val="FEFE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948" name="Oval 4028"/>
              <p:cNvSpPr>
                <a:spLocks noChangeArrowheads="1"/>
              </p:cNvSpPr>
              <p:nvPr/>
            </p:nvSpPr>
            <p:spPr bwMode="auto">
              <a:xfrm>
                <a:off x="1294" y="2785"/>
                <a:ext cx="3" cy="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949" name="Oval 4029"/>
              <p:cNvSpPr>
                <a:spLocks noChangeArrowheads="1"/>
              </p:cNvSpPr>
              <p:nvPr/>
            </p:nvSpPr>
            <p:spPr bwMode="auto">
              <a:xfrm>
                <a:off x="1289" y="2781"/>
                <a:ext cx="24" cy="24"/>
              </a:xfrm>
              <a:prstGeom prst="ellipse">
                <a:avLst/>
              </a:prstGeom>
              <a:noFill/>
              <a:ln w="317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de-CH">
                  <a:solidFill>
                    <a:srgbClr val="000000"/>
                  </a:solidFill>
                </a:endParaRPr>
              </a:p>
            </p:txBody>
          </p:sp>
          <p:sp>
            <p:nvSpPr>
              <p:cNvPr id="40950" name="Oval 4030"/>
              <p:cNvSpPr>
                <a:spLocks noChangeArrowheads="1"/>
              </p:cNvSpPr>
              <p:nvPr/>
            </p:nvSpPr>
            <p:spPr bwMode="auto">
              <a:xfrm>
                <a:off x="1354" y="2870"/>
                <a:ext cx="24" cy="24"/>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951" name="Oval 4031"/>
              <p:cNvSpPr>
                <a:spLocks noChangeArrowheads="1"/>
              </p:cNvSpPr>
              <p:nvPr/>
            </p:nvSpPr>
            <p:spPr bwMode="auto">
              <a:xfrm>
                <a:off x="1354" y="2870"/>
                <a:ext cx="24" cy="24"/>
              </a:xfrm>
              <a:prstGeom prst="ellipse">
                <a:avLst/>
              </a:prstGeom>
              <a:solidFill>
                <a:srgbClr val="0F0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952" name="Oval 4032"/>
              <p:cNvSpPr>
                <a:spLocks noChangeArrowheads="1"/>
              </p:cNvSpPr>
              <p:nvPr/>
            </p:nvSpPr>
            <p:spPr bwMode="auto">
              <a:xfrm>
                <a:off x="1354" y="2870"/>
                <a:ext cx="23" cy="24"/>
              </a:xfrm>
              <a:prstGeom prst="ellipse">
                <a:avLst/>
              </a:prstGeom>
              <a:solidFill>
                <a:srgbClr val="1E1E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953" name="Oval 4033"/>
              <p:cNvSpPr>
                <a:spLocks noChangeArrowheads="1"/>
              </p:cNvSpPr>
              <p:nvPr/>
            </p:nvSpPr>
            <p:spPr bwMode="auto">
              <a:xfrm>
                <a:off x="1354" y="2870"/>
                <a:ext cx="23" cy="23"/>
              </a:xfrm>
              <a:prstGeom prst="ellipse">
                <a:avLst/>
              </a:prstGeom>
              <a:solidFill>
                <a:srgbClr val="2D2D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954" name="Oval 4034"/>
              <p:cNvSpPr>
                <a:spLocks noChangeArrowheads="1"/>
              </p:cNvSpPr>
              <p:nvPr/>
            </p:nvSpPr>
            <p:spPr bwMode="auto">
              <a:xfrm>
                <a:off x="1354" y="2871"/>
                <a:ext cx="22" cy="22"/>
              </a:xfrm>
              <a:prstGeom prst="ellipse">
                <a:avLst/>
              </a:prstGeom>
              <a:solidFill>
                <a:srgbClr val="3B3B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955" name="Oval 4035"/>
              <p:cNvSpPr>
                <a:spLocks noChangeArrowheads="1"/>
              </p:cNvSpPr>
              <p:nvPr/>
            </p:nvSpPr>
            <p:spPr bwMode="auto">
              <a:xfrm>
                <a:off x="1354" y="2871"/>
                <a:ext cx="21" cy="21"/>
              </a:xfrm>
              <a:prstGeom prst="ellipse">
                <a:avLst/>
              </a:prstGeom>
              <a:solidFill>
                <a:srgbClr val="494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956" name="Oval 4036"/>
              <p:cNvSpPr>
                <a:spLocks noChangeArrowheads="1"/>
              </p:cNvSpPr>
              <p:nvPr/>
            </p:nvSpPr>
            <p:spPr bwMode="auto">
              <a:xfrm>
                <a:off x="1354" y="2871"/>
                <a:ext cx="21" cy="20"/>
              </a:xfrm>
              <a:prstGeom prst="ellipse">
                <a:avLst/>
              </a:prstGeom>
              <a:solidFill>
                <a:srgbClr val="565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957" name="Oval 4037"/>
              <p:cNvSpPr>
                <a:spLocks noChangeArrowheads="1"/>
              </p:cNvSpPr>
              <p:nvPr/>
            </p:nvSpPr>
            <p:spPr bwMode="auto">
              <a:xfrm>
                <a:off x="1354" y="2871"/>
                <a:ext cx="20" cy="20"/>
              </a:xfrm>
              <a:prstGeom prst="ellipse">
                <a:avLst/>
              </a:prstGeom>
              <a:solidFill>
                <a:srgbClr val="6363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958" name="Oval 4038"/>
              <p:cNvSpPr>
                <a:spLocks noChangeArrowheads="1"/>
              </p:cNvSpPr>
              <p:nvPr/>
            </p:nvSpPr>
            <p:spPr bwMode="auto">
              <a:xfrm>
                <a:off x="1355" y="2871"/>
                <a:ext cx="19" cy="19"/>
              </a:xfrm>
              <a:prstGeom prst="ellipse">
                <a:avLst/>
              </a:prstGeom>
              <a:solidFill>
                <a:srgbClr val="6F6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959" name="Oval 4039"/>
              <p:cNvSpPr>
                <a:spLocks noChangeArrowheads="1"/>
              </p:cNvSpPr>
              <p:nvPr/>
            </p:nvSpPr>
            <p:spPr bwMode="auto">
              <a:xfrm>
                <a:off x="1355" y="2871"/>
                <a:ext cx="18" cy="19"/>
              </a:xfrm>
              <a:prstGeom prst="ellipse">
                <a:avLst/>
              </a:prstGeom>
              <a:solidFill>
                <a:srgbClr val="7B7B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960" name="Oval 4040"/>
              <p:cNvSpPr>
                <a:spLocks noChangeArrowheads="1"/>
              </p:cNvSpPr>
              <p:nvPr/>
            </p:nvSpPr>
            <p:spPr bwMode="auto">
              <a:xfrm>
                <a:off x="1355" y="2871"/>
                <a:ext cx="18" cy="18"/>
              </a:xfrm>
              <a:prstGeom prst="ellipse">
                <a:avLst/>
              </a:prstGeom>
              <a:solidFill>
                <a:srgbClr val="868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961" name="Oval 4041"/>
              <p:cNvSpPr>
                <a:spLocks noChangeArrowheads="1"/>
              </p:cNvSpPr>
              <p:nvPr/>
            </p:nvSpPr>
            <p:spPr bwMode="auto">
              <a:xfrm>
                <a:off x="1355" y="2872"/>
                <a:ext cx="18" cy="17"/>
              </a:xfrm>
              <a:prstGeom prst="ellipse">
                <a:avLst/>
              </a:prstGeom>
              <a:solidFill>
                <a:srgbClr val="9191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962" name="Oval 4042"/>
              <p:cNvSpPr>
                <a:spLocks noChangeArrowheads="1"/>
              </p:cNvSpPr>
              <p:nvPr/>
            </p:nvSpPr>
            <p:spPr bwMode="auto">
              <a:xfrm>
                <a:off x="1355" y="2872"/>
                <a:ext cx="17" cy="16"/>
              </a:xfrm>
              <a:prstGeom prst="ellipse">
                <a:avLst/>
              </a:prstGeom>
              <a:solidFill>
                <a:srgbClr val="9B9B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963" name="Oval 4043"/>
              <p:cNvSpPr>
                <a:spLocks noChangeArrowheads="1"/>
              </p:cNvSpPr>
              <p:nvPr/>
            </p:nvSpPr>
            <p:spPr bwMode="auto">
              <a:xfrm>
                <a:off x="1355" y="2872"/>
                <a:ext cx="16" cy="16"/>
              </a:xfrm>
              <a:prstGeom prst="ellipse">
                <a:avLst/>
              </a:prstGeom>
              <a:solidFill>
                <a:srgbClr val="A5A5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964" name="Oval 4044"/>
              <p:cNvSpPr>
                <a:spLocks noChangeArrowheads="1"/>
              </p:cNvSpPr>
              <p:nvPr/>
            </p:nvSpPr>
            <p:spPr bwMode="auto">
              <a:xfrm>
                <a:off x="1355" y="2872"/>
                <a:ext cx="16" cy="15"/>
              </a:xfrm>
              <a:prstGeom prst="ellipse">
                <a:avLst/>
              </a:prstGeom>
              <a:solidFill>
                <a:srgbClr val="AEAE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965" name="Oval 4045"/>
              <p:cNvSpPr>
                <a:spLocks noChangeArrowheads="1"/>
              </p:cNvSpPr>
              <p:nvPr/>
            </p:nvSpPr>
            <p:spPr bwMode="auto">
              <a:xfrm>
                <a:off x="1356" y="2872"/>
                <a:ext cx="14" cy="15"/>
              </a:xfrm>
              <a:prstGeom prst="ellipse">
                <a:avLst/>
              </a:prstGeom>
              <a:solidFill>
                <a:srgbClr val="B7B7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966" name="Oval 4046"/>
              <p:cNvSpPr>
                <a:spLocks noChangeArrowheads="1"/>
              </p:cNvSpPr>
              <p:nvPr/>
            </p:nvSpPr>
            <p:spPr bwMode="auto">
              <a:xfrm>
                <a:off x="1356" y="2873"/>
                <a:ext cx="14" cy="13"/>
              </a:xfrm>
              <a:prstGeom prst="ellipse">
                <a:avLst/>
              </a:prstGeom>
              <a:solidFill>
                <a:srgbClr val="BFB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967" name="Oval 4047"/>
              <p:cNvSpPr>
                <a:spLocks noChangeArrowheads="1"/>
              </p:cNvSpPr>
              <p:nvPr/>
            </p:nvSpPr>
            <p:spPr bwMode="auto">
              <a:xfrm>
                <a:off x="1356" y="2873"/>
                <a:ext cx="13" cy="13"/>
              </a:xfrm>
              <a:prstGeom prst="ellipse">
                <a:avLst/>
              </a:prstGeom>
              <a:solidFill>
                <a:srgbClr val="C7C7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968" name="Oval 4048"/>
              <p:cNvSpPr>
                <a:spLocks noChangeArrowheads="1"/>
              </p:cNvSpPr>
              <p:nvPr/>
            </p:nvSpPr>
            <p:spPr bwMode="auto">
              <a:xfrm>
                <a:off x="1356" y="2873"/>
                <a:ext cx="13" cy="12"/>
              </a:xfrm>
              <a:prstGeom prst="ellipse">
                <a:avLst/>
              </a:prstGeom>
              <a:solidFill>
                <a:srgbClr val="CECE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969" name="Oval 4049"/>
              <p:cNvSpPr>
                <a:spLocks noChangeArrowheads="1"/>
              </p:cNvSpPr>
              <p:nvPr/>
            </p:nvSpPr>
            <p:spPr bwMode="auto">
              <a:xfrm>
                <a:off x="1356" y="2873"/>
                <a:ext cx="12" cy="12"/>
              </a:xfrm>
              <a:prstGeom prst="ellipse">
                <a:avLst/>
              </a:prstGeom>
              <a:solidFill>
                <a:srgbClr val="D5D5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970" name="Oval 4050"/>
              <p:cNvSpPr>
                <a:spLocks noChangeArrowheads="1"/>
              </p:cNvSpPr>
              <p:nvPr/>
            </p:nvSpPr>
            <p:spPr bwMode="auto">
              <a:xfrm>
                <a:off x="1357" y="2873"/>
                <a:ext cx="11" cy="11"/>
              </a:xfrm>
              <a:prstGeom prst="ellipse">
                <a:avLst/>
              </a:prstGeom>
              <a:solidFill>
                <a:srgbClr val="DBDB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971" name="Oval 4051"/>
              <p:cNvSpPr>
                <a:spLocks noChangeArrowheads="1"/>
              </p:cNvSpPr>
              <p:nvPr/>
            </p:nvSpPr>
            <p:spPr bwMode="auto">
              <a:xfrm>
                <a:off x="1357" y="2873"/>
                <a:ext cx="10" cy="11"/>
              </a:xfrm>
              <a:prstGeom prst="ellipse">
                <a:avLst/>
              </a:prstGeom>
              <a:solidFill>
                <a:srgbClr val="E1E1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972" name="Oval 4052"/>
              <p:cNvSpPr>
                <a:spLocks noChangeArrowheads="1"/>
              </p:cNvSpPr>
              <p:nvPr/>
            </p:nvSpPr>
            <p:spPr bwMode="auto">
              <a:xfrm>
                <a:off x="1357" y="2873"/>
                <a:ext cx="10" cy="10"/>
              </a:xfrm>
              <a:prstGeom prst="ellipse">
                <a:avLst/>
              </a:prstGeom>
              <a:solidFill>
                <a:srgbClr val="E6E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973" name="Oval 4053"/>
              <p:cNvSpPr>
                <a:spLocks noChangeArrowheads="1"/>
              </p:cNvSpPr>
              <p:nvPr/>
            </p:nvSpPr>
            <p:spPr bwMode="auto">
              <a:xfrm>
                <a:off x="1357" y="2873"/>
                <a:ext cx="9" cy="10"/>
              </a:xfrm>
              <a:prstGeom prst="ellipse">
                <a:avLst/>
              </a:prstGeom>
              <a:solidFill>
                <a:srgbClr val="EBEB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974" name="Oval 4054"/>
              <p:cNvSpPr>
                <a:spLocks noChangeArrowheads="1"/>
              </p:cNvSpPr>
              <p:nvPr/>
            </p:nvSpPr>
            <p:spPr bwMode="auto">
              <a:xfrm>
                <a:off x="1357" y="2874"/>
                <a:ext cx="8" cy="8"/>
              </a:xfrm>
              <a:prstGeom prst="ellipse">
                <a:avLst/>
              </a:prstGeom>
              <a:solidFill>
                <a:srgbClr val="EFE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975" name="Oval 4055"/>
              <p:cNvSpPr>
                <a:spLocks noChangeArrowheads="1"/>
              </p:cNvSpPr>
              <p:nvPr/>
            </p:nvSpPr>
            <p:spPr bwMode="auto">
              <a:xfrm>
                <a:off x="1357" y="2874"/>
                <a:ext cx="8" cy="8"/>
              </a:xfrm>
              <a:prstGeom prst="ellipse">
                <a:avLst/>
              </a:prstGeom>
              <a:solidFill>
                <a:srgbClr val="F3F3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976" name="Oval 4056"/>
              <p:cNvSpPr>
                <a:spLocks noChangeArrowheads="1"/>
              </p:cNvSpPr>
              <p:nvPr/>
            </p:nvSpPr>
            <p:spPr bwMode="auto">
              <a:xfrm>
                <a:off x="1357" y="2874"/>
                <a:ext cx="8" cy="7"/>
              </a:xfrm>
              <a:prstGeom prst="ellipse">
                <a:avLst/>
              </a:prstGeom>
              <a:solidFill>
                <a:srgbClr val="F6F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977" name="Oval 4057"/>
              <p:cNvSpPr>
                <a:spLocks noChangeArrowheads="1"/>
              </p:cNvSpPr>
              <p:nvPr/>
            </p:nvSpPr>
            <p:spPr bwMode="auto">
              <a:xfrm>
                <a:off x="1357" y="2874"/>
                <a:ext cx="7" cy="7"/>
              </a:xfrm>
              <a:prstGeom prst="ellipse">
                <a:avLst/>
              </a:prstGeom>
              <a:solidFill>
                <a:srgbClr val="F9F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978" name="Oval 4058"/>
              <p:cNvSpPr>
                <a:spLocks noChangeArrowheads="1"/>
              </p:cNvSpPr>
              <p:nvPr/>
            </p:nvSpPr>
            <p:spPr bwMode="auto">
              <a:xfrm>
                <a:off x="1358" y="2874"/>
                <a:ext cx="5" cy="6"/>
              </a:xfrm>
              <a:prstGeom prst="ellipse">
                <a:avLst/>
              </a:prstGeom>
              <a:solidFill>
                <a:srgbClr val="FBFB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979" name="Oval 4059"/>
              <p:cNvSpPr>
                <a:spLocks noChangeArrowheads="1"/>
              </p:cNvSpPr>
              <p:nvPr/>
            </p:nvSpPr>
            <p:spPr bwMode="auto">
              <a:xfrm>
                <a:off x="1358" y="2874"/>
                <a:ext cx="5" cy="6"/>
              </a:xfrm>
              <a:prstGeom prst="ellipse">
                <a:avLst/>
              </a:prstGeom>
              <a:solidFill>
                <a:srgbClr val="FDFD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980" name="Oval 4060"/>
              <p:cNvSpPr>
                <a:spLocks noChangeArrowheads="1"/>
              </p:cNvSpPr>
              <p:nvPr/>
            </p:nvSpPr>
            <p:spPr bwMode="auto">
              <a:xfrm>
                <a:off x="1358" y="2874"/>
                <a:ext cx="5" cy="5"/>
              </a:xfrm>
              <a:prstGeom prst="ellipse">
                <a:avLst/>
              </a:prstGeom>
              <a:solidFill>
                <a:srgbClr val="FEFE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981" name="Oval 4061"/>
              <p:cNvSpPr>
                <a:spLocks noChangeArrowheads="1"/>
              </p:cNvSpPr>
              <p:nvPr/>
            </p:nvSpPr>
            <p:spPr bwMode="auto">
              <a:xfrm>
                <a:off x="1358" y="2874"/>
                <a:ext cx="4" cy="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982" name="Oval 4062"/>
              <p:cNvSpPr>
                <a:spLocks noChangeArrowheads="1"/>
              </p:cNvSpPr>
              <p:nvPr/>
            </p:nvSpPr>
            <p:spPr bwMode="auto">
              <a:xfrm>
                <a:off x="1354" y="2870"/>
                <a:ext cx="24" cy="24"/>
              </a:xfrm>
              <a:prstGeom prst="ellipse">
                <a:avLst/>
              </a:prstGeom>
              <a:noFill/>
              <a:ln w="317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de-CH">
                  <a:solidFill>
                    <a:srgbClr val="000000"/>
                  </a:solidFill>
                </a:endParaRPr>
              </a:p>
            </p:txBody>
          </p:sp>
          <p:sp>
            <p:nvSpPr>
              <p:cNvPr id="40983" name="Oval 4063"/>
              <p:cNvSpPr>
                <a:spLocks noChangeArrowheads="1"/>
              </p:cNvSpPr>
              <p:nvPr/>
            </p:nvSpPr>
            <p:spPr bwMode="auto">
              <a:xfrm>
                <a:off x="993" y="2827"/>
                <a:ext cx="17" cy="1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984" name="Oval 4064"/>
              <p:cNvSpPr>
                <a:spLocks noChangeArrowheads="1"/>
              </p:cNvSpPr>
              <p:nvPr/>
            </p:nvSpPr>
            <p:spPr bwMode="auto">
              <a:xfrm>
                <a:off x="993" y="2827"/>
                <a:ext cx="16" cy="16"/>
              </a:xfrm>
              <a:prstGeom prst="ellipse">
                <a:avLst/>
              </a:pr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CH">
                  <a:solidFill>
                    <a:srgbClr val="000000"/>
                  </a:solidFill>
                </a:endParaRPr>
              </a:p>
            </p:txBody>
          </p:sp>
          <p:sp>
            <p:nvSpPr>
              <p:cNvPr id="40985" name="Oval 4065"/>
              <p:cNvSpPr>
                <a:spLocks noChangeArrowheads="1"/>
              </p:cNvSpPr>
              <p:nvPr/>
            </p:nvSpPr>
            <p:spPr bwMode="auto">
              <a:xfrm>
                <a:off x="1116" y="2829"/>
                <a:ext cx="16" cy="1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986" name="Oval 4066"/>
              <p:cNvSpPr>
                <a:spLocks noChangeArrowheads="1"/>
              </p:cNvSpPr>
              <p:nvPr/>
            </p:nvSpPr>
            <p:spPr bwMode="auto">
              <a:xfrm>
                <a:off x="1116" y="2829"/>
                <a:ext cx="16" cy="17"/>
              </a:xfrm>
              <a:prstGeom prst="ellipse">
                <a:avLst/>
              </a:pr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CH">
                  <a:solidFill>
                    <a:srgbClr val="000000"/>
                  </a:solidFill>
                </a:endParaRPr>
              </a:p>
            </p:txBody>
          </p:sp>
          <p:sp>
            <p:nvSpPr>
              <p:cNvPr id="40987" name="Oval 4067"/>
              <p:cNvSpPr>
                <a:spLocks noChangeArrowheads="1"/>
              </p:cNvSpPr>
              <p:nvPr/>
            </p:nvSpPr>
            <p:spPr bwMode="auto">
              <a:xfrm>
                <a:off x="1234" y="2829"/>
                <a:ext cx="17" cy="1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988" name="Oval 4068"/>
              <p:cNvSpPr>
                <a:spLocks noChangeArrowheads="1"/>
              </p:cNvSpPr>
              <p:nvPr/>
            </p:nvSpPr>
            <p:spPr bwMode="auto">
              <a:xfrm>
                <a:off x="1234" y="2829"/>
                <a:ext cx="17" cy="16"/>
              </a:xfrm>
              <a:prstGeom prst="ellipse">
                <a:avLst/>
              </a:pr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CH">
                  <a:solidFill>
                    <a:srgbClr val="000000"/>
                  </a:solidFill>
                </a:endParaRPr>
              </a:p>
            </p:txBody>
          </p:sp>
          <p:sp>
            <p:nvSpPr>
              <p:cNvPr id="40989" name="Oval 4069"/>
              <p:cNvSpPr>
                <a:spLocks noChangeArrowheads="1"/>
              </p:cNvSpPr>
              <p:nvPr/>
            </p:nvSpPr>
            <p:spPr bwMode="auto">
              <a:xfrm>
                <a:off x="1355" y="2830"/>
                <a:ext cx="17" cy="1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grpSp>
        <p:grpSp>
          <p:nvGrpSpPr>
            <p:cNvPr id="39956" name="Group 4271"/>
            <p:cNvGrpSpPr>
              <a:grpSpLocks/>
            </p:cNvGrpSpPr>
            <p:nvPr/>
          </p:nvGrpSpPr>
          <p:grpSpPr bwMode="auto">
            <a:xfrm>
              <a:off x="817" y="2432"/>
              <a:ext cx="825" cy="848"/>
              <a:chOff x="817" y="2432"/>
              <a:chExt cx="823" cy="848"/>
            </a:xfrm>
          </p:grpSpPr>
          <p:sp>
            <p:nvSpPr>
              <p:cNvPr id="40590" name="Oval 4071"/>
              <p:cNvSpPr>
                <a:spLocks noChangeArrowheads="1"/>
              </p:cNvSpPr>
              <p:nvPr/>
            </p:nvSpPr>
            <p:spPr bwMode="auto">
              <a:xfrm>
                <a:off x="1355" y="2830"/>
                <a:ext cx="17" cy="17"/>
              </a:xfrm>
              <a:prstGeom prst="ellipse">
                <a:avLst/>
              </a:pr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CH">
                  <a:solidFill>
                    <a:srgbClr val="000000"/>
                  </a:solidFill>
                </a:endParaRPr>
              </a:p>
            </p:txBody>
          </p:sp>
          <p:sp>
            <p:nvSpPr>
              <p:cNvPr id="40591" name="Oval 4072"/>
              <p:cNvSpPr>
                <a:spLocks noChangeArrowheads="1"/>
              </p:cNvSpPr>
              <p:nvPr/>
            </p:nvSpPr>
            <p:spPr bwMode="auto">
              <a:xfrm>
                <a:off x="934" y="2884"/>
                <a:ext cx="17" cy="1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592" name="Oval 4073"/>
              <p:cNvSpPr>
                <a:spLocks noChangeArrowheads="1"/>
              </p:cNvSpPr>
              <p:nvPr/>
            </p:nvSpPr>
            <p:spPr bwMode="auto">
              <a:xfrm>
                <a:off x="934" y="2884"/>
                <a:ext cx="17" cy="17"/>
              </a:xfrm>
              <a:prstGeom prst="ellipse">
                <a:avLst/>
              </a:pr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CH">
                  <a:solidFill>
                    <a:srgbClr val="000000"/>
                  </a:solidFill>
                </a:endParaRPr>
              </a:p>
            </p:txBody>
          </p:sp>
          <p:sp>
            <p:nvSpPr>
              <p:cNvPr id="40593" name="Oval 4074"/>
              <p:cNvSpPr>
                <a:spLocks noChangeArrowheads="1"/>
              </p:cNvSpPr>
              <p:nvPr/>
            </p:nvSpPr>
            <p:spPr bwMode="auto">
              <a:xfrm>
                <a:off x="1055" y="2885"/>
                <a:ext cx="17" cy="1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594" name="Oval 4075"/>
              <p:cNvSpPr>
                <a:spLocks noChangeArrowheads="1"/>
              </p:cNvSpPr>
              <p:nvPr/>
            </p:nvSpPr>
            <p:spPr bwMode="auto">
              <a:xfrm>
                <a:off x="1055" y="2885"/>
                <a:ext cx="16" cy="17"/>
              </a:xfrm>
              <a:prstGeom prst="ellipse">
                <a:avLst/>
              </a:pr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CH">
                  <a:solidFill>
                    <a:srgbClr val="000000"/>
                  </a:solidFill>
                </a:endParaRPr>
              </a:p>
            </p:txBody>
          </p:sp>
          <p:sp>
            <p:nvSpPr>
              <p:cNvPr id="40595" name="Oval 4076"/>
              <p:cNvSpPr>
                <a:spLocks noChangeArrowheads="1"/>
              </p:cNvSpPr>
              <p:nvPr/>
            </p:nvSpPr>
            <p:spPr bwMode="auto">
              <a:xfrm>
                <a:off x="1173" y="2887"/>
                <a:ext cx="16" cy="1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596" name="Oval 4077"/>
              <p:cNvSpPr>
                <a:spLocks noChangeArrowheads="1"/>
              </p:cNvSpPr>
              <p:nvPr/>
            </p:nvSpPr>
            <p:spPr bwMode="auto">
              <a:xfrm>
                <a:off x="1173" y="2887"/>
                <a:ext cx="16" cy="16"/>
              </a:xfrm>
              <a:prstGeom prst="ellipse">
                <a:avLst/>
              </a:pr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CH">
                  <a:solidFill>
                    <a:srgbClr val="000000"/>
                  </a:solidFill>
                </a:endParaRPr>
              </a:p>
            </p:txBody>
          </p:sp>
          <p:sp>
            <p:nvSpPr>
              <p:cNvPr id="40597" name="Oval 4078"/>
              <p:cNvSpPr>
                <a:spLocks noChangeArrowheads="1"/>
              </p:cNvSpPr>
              <p:nvPr/>
            </p:nvSpPr>
            <p:spPr bwMode="auto">
              <a:xfrm>
                <a:off x="1292" y="2888"/>
                <a:ext cx="17" cy="1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598" name="Oval 4079"/>
              <p:cNvSpPr>
                <a:spLocks noChangeArrowheads="1"/>
              </p:cNvSpPr>
              <p:nvPr/>
            </p:nvSpPr>
            <p:spPr bwMode="auto">
              <a:xfrm>
                <a:off x="1292" y="2888"/>
                <a:ext cx="17" cy="17"/>
              </a:xfrm>
              <a:prstGeom prst="ellipse">
                <a:avLst/>
              </a:pr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CH">
                  <a:solidFill>
                    <a:srgbClr val="000000"/>
                  </a:solidFill>
                </a:endParaRPr>
              </a:p>
            </p:txBody>
          </p:sp>
          <p:sp>
            <p:nvSpPr>
              <p:cNvPr id="40599" name="Oval 4080"/>
              <p:cNvSpPr>
                <a:spLocks noChangeArrowheads="1"/>
              </p:cNvSpPr>
              <p:nvPr/>
            </p:nvSpPr>
            <p:spPr bwMode="auto">
              <a:xfrm>
                <a:off x="1415" y="2885"/>
                <a:ext cx="17" cy="1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600" name="Oval 4081"/>
              <p:cNvSpPr>
                <a:spLocks noChangeArrowheads="1"/>
              </p:cNvSpPr>
              <p:nvPr/>
            </p:nvSpPr>
            <p:spPr bwMode="auto">
              <a:xfrm>
                <a:off x="1415" y="2885"/>
                <a:ext cx="16" cy="17"/>
              </a:xfrm>
              <a:prstGeom prst="ellipse">
                <a:avLst/>
              </a:pr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CH">
                  <a:solidFill>
                    <a:srgbClr val="000000"/>
                  </a:solidFill>
                </a:endParaRPr>
              </a:p>
            </p:txBody>
          </p:sp>
          <p:sp>
            <p:nvSpPr>
              <p:cNvPr id="40601" name="Oval 4082"/>
              <p:cNvSpPr>
                <a:spLocks noChangeArrowheads="1"/>
              </p:cNvSpPr>
              <p:nvPr/>
            </p:nvSpPr>
            <p:spPr bwMode="auto">
              <a:xfrm>
                <a:off x="1495" y="2491"/>
                <a:ext cx="32"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602" name="Oval 4083"/>
              <p:cNvSpPr>
                <a:spLocks noChangeArrowheads="1"/>
              </p:cNvSpPr>
              <p:nvPr/>
            </p:nvSpPr>
            <p:spPr bwMode="auto">
              <a:xfrm>
                <a:off x="1496" y="2491"/>
                <a:ext cx="31" cy="31"/>
              </a:xfrm>
              <a:prstGeom prst="ellipse">
                <a:avLst/>
              </a:prstGeom>
              <a:solidFill>
                <a:srgbClr val="0FFF0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603" name="Oval 4084"/>
              <p:cNvSpPr>
                <a:spLocks noChangeArrowheads="1"/>
              </p:cNvSpPr>
              <p:nvPr/>
            </p:nvSpPr>
            <p:spPr bwMode="auto">
              <a:xfrm>
                <a:off x="1496" y="2491"/>
                <a:ext cx="30" cy="30"/>
              </a:xfrm>
              <a:prstGeom prst="ellipse">
                <a:avLst/>
              </a:prstGeom>
              <a:solidFill>
                <a:srgbClr val="1EFF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604" name="Oval 4085"/>
              <p:cNvSpPr>
                <a:spLocks noChangeArrowheads="1"/>
              </p:cNvSpPr>
              <p:nvPr/>
            </p:nvSpPr>
            <p:spPr bwMode="auto">
              <a:xfrm>
                <a:off x="1496" y="2491"/>
                <a:ext cx="29" cy="29"/>
              </a:xfrm>
              <a:prstGeom prst="ellipse">
                <a:avLst/>
              </a:prstGeom>
              <a:solidFill>
                <a:srgbClr val="2DFF2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605" name="Oval 4086"/>
              <p:cNvSpPr>
                <a:spLocks noChangeArrowheads="1"/>
              </p:cNvSpPr>
              <p:nvPr/>
            </p:nvSpPr>
            <p:spPr bwMode="auto">
              <a:xfrm>
                <a:off x="1496" y="2491"/>
                <a:ext cx="28" cy="29"/>
              </a:xfrm>
              <a:prstGeom prst="ellipse">
                <a:avLst/>
              </a:prstGeom>
              <a:solidFill>
                <a:srgbClr val="3BFF3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606" name="Oval 4087"/>
              <p:cNvSpPr>
                <a:spLocks noChangeArrowheads="1"/>
              </p:cNvSpPr>
              <p:nvPr/>
            </p:nvSpPr>
            <p:spPr bwMode="auto">
              <a:xfrm>
                <a:off x="1496" y="2492"/>
                <a:ext cx="28" cy="27"/>
              </a:xfrm>
              <a:prstGeom prst="ellipse">
                <a:avLst/>
              </a:prstGeom>
              <a:solidFill>
                <a:srgbClr val="49FF4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607" name="Oval 4088"/>
              <p:cNvSpPr>
                <a:spLocks noChangeArrowheads="1"/>
              </p:cNvSpPr>
              <p:nvPr/>
            </p:nvSpPr>
            <p:spPr bwMode="auto">
              <a:xfrm>
                <a:off x="1496" y="2492"/>
                <a:ext cx="27" cy="26"/>
              </a:xfrm>
              <a:prstGeom prst="ellipse">
                <a:avLst/>
              </a:prstGeom>
              <a:solidFill>
                <a:srgbClr val="56FF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608" name="Oval 4089"/>
              <p:cNvSpPr>
                <a:spLocks noChangeArrowheads="1"/>
              </p:cNvSpPr>
              <p:nvPr/>
            </p:nvSpPr>
            <p:spPr bwMode="auto">
              <a:xfrm>
                <a:off x="1497" y="2492"/>
                <a:ext cx="25" cy="26"/>
              </a:xfrm>
              <a:prstGeom prst="ellipse">
                <a:avLst/>
              </a:prstGeom>
              <a:solidFill>
                <a:srgbClr val="63FF6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609" name="Oval 4090"/>
              <p:cNvSpPr>
                <a:spLocks noChangeArrowheads="1"/>
              </p:cNvSpPr>
              <p:nvPr/>
            </p:nvSpPr>
            <p:spPr bwMode="auto">
              <a:xfrm>
                <a:off x="1497" y="2492"/>
                <a:ext cx="25" cy="25"/>
              </a:xfrm>
              <a:prstGeom prst="ellipse">
                <a:avLst/>
              </a:prstGeom>
              <a:solidFill>
                <a:srgbClr val="6FF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610" name="Oval 4091"/>
              <p:cNvSpPr>
                <a:spLocks noChangeArrowheads="1"/>
              </p:cNvSpPr>
              <p:nvPr/>
            </p:nvSpPr>
            <p:spPr bwMode="auto">
              <a:xfrm>
                <a:off x="1497" y="2492"/>
                <a:ext cx="24" cy="24"/>
              </a:xfrm>
              <a:prstGeom prst="ellipse">
                <a:avLst/>
              </a:prstGeom>
              <a:solidFill>
                <a:srgbClr val="7BFF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611" name="Oval 4092"/>
              <p:cNvSpPr>
                <a:spLocks noChangeArrowheads="1"/>
              </p:cNvSpPr>
              <p:nvPr/>
            </p:nvSpPr>
            <p:spPr bwMode="auto">
              <a:xfrm>
                <a:off x="1498" y="2493"/>
                <a:ext cx="22" cy="23"/>
              </a:xfrm>
              <a:prstGeom prst="ellipse">
                <a:avLst/>
              </a:prstGeom>
              <a:solidFill>
                <a:srgbClr val="86FF8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612" name="Oval 4093"/>
              <p:cNvSpPr>
                <a:spLocks noChangeArrowheads="1"/>
              </p:cNvSpPr>
              <p:nvPr/>
            </p:nvSpPr>
            <p:spPr bwMode="auto">
              <a:xfrm>
                <a:off x="1498" y="2493"/>
                <a:ext cx="22" cy="22"/>
              </a:xfrm>
              <a:prstGeom prst="ellipse">
                <a:avLst/>
              </a:prstGeom>
              <a:solidFill>
                <a:srgbClr val="91FF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613" name="Oval 4094"/>
              <p:cNvSpPr>
                <a:spLocks noChangeArrowheads="1"/>
              </p:cNvSpPr>
              <p:nvPr/>
            </p:nvSpPr>
            <p:spPr bwMode="auto">
              <a:xfrm>
                <a:off x="1498" y="2493"/>
                <a:ext cx="21" cy="21"/>
              </a:xfrm>
              <a:prstGeom prst="ellipse">
                <a:avLst/>
              </a:prstGeom>
              <a:solidFill>
                <a:srgbClr val="9BFF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614" name="Oval 4095"/>
              <p:cNvSpPr>
                <a:spLocks noChangeArrowheads="1"/>
              </p:cNvSpPr>
              <p:nvPr/>
            </p:nvSpPr>
            <p:spPr bwMode="auto">
              <a:xfrm>
                <a:off x="1498" y="2493"/>
                <a:ext cx="21" cy="21"/>
              </a:xfrm>
              <a:prstGeom prst="ellipse">
                <a:avLst/>
              </a:prstGeom>
              <a:solidFill>
                <a:srgbClr val="A5FF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615" name="Oval 4096"/>
              <p:cNvSpPr>
                <a:spLocks noChangeArrowheads="1"/>
              </p:cNvSpPr>
              <p:nvPr/>
            </p:nvSpPr>
            <p:spPr bwMode="auto">
              <a:xfrm>
                <a:off x="1498" y="2493"/>
                <a:ext cx="20" cy="20"/>
              </a:xfrm>
              <a:prstGeom prst="ellipse">
                <a:avLst/>
              </a:prstGeom>
              <a:solidFill>
                <a:srgbClr val="AEFF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616" name="Oval 4097"/>
              <p:cNvSpPr>
                <a:spLocks noChangeArrowheads="1"/>
              </p:cNvSpPr>
              <p:nvPr/>
            </p:nvSpPr>
            <p:spPr bwMode="auto">
              <a:xfrm>
                <a:off x="1498" y="2494"/>
                <a:ext cx="19" cy="18"/>
              </a:xfrm>
              <a:prstGeom prst="ellipse">
                <a:avLst/>
              </a:prstGeom>
              <a:solidFill>
                <a:srgbClr val="B7FF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617" name="Oval 4098"/>
              <p:cNvSpPr>
                <a:spLocks noChangeArrowheads="1"/>
              </p:cNvSpPr>
              <p:nvPr/>
            </p:nvSpPr>
            <p:spPr bwMode="auto">
              <a:xfrm>
                <a:off x="1498" y="2494"/>
                <a:ext cx="19" cy="18"/>
              </a:xfrm>
              <a:prstGeom prst="ellipse">
                <a:avLst/>
              </a:prstGeom>
              <a:solidFill>
                <a:srgbClr val="BFF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618" name="Oval 4099"/>
              <p:cNvSpPr>
                <a:spLocks noChangeArrowheads="1"/>
              </p:cNvSpPr>
              <p:nvPr/>
            </p:nvSpPr>
            <p:spPr bwMode="auto">
              <a:xfrm>
                <a:off x="1499" y="2494"/>
                <a:ext cx="17" cy="17"/>
              </a:xfrm>
              <a:prstGeom prst="ellipse">
                <a:avLst/>
              </a:prstGeom>
              <a:solidFill>
                <a:srgbClr val="C7FF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619" name="Oval 4100"/>
              <p:cNvSpPr>
                <a:spLocks noChangeArrowheads="1"/>
              </p:cNvSpPr>
              <p:nvPr/>
            </p:nvSpPr>
            <p:spPr bwMode="auto">
              <a:xfrm>
                <a:off x="1499" y="2494"/>
                <a:ext cx="16" cy="16"/>
              </a:xfrm>
              <a:prstGeom prst="ellipse">
                <a:avLst/>
              </a:prstGeom>
              <a:solidFill>
                <a:srgbClr val="CEFF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620" name="Oval 4101"/>
              <p:cNvSpPr>
                <a:spLocks noChangeArrowheads="1"/>
              </p:cNvSpPr>
              <p:nvPr/>
            </p:nvSpPr>
            <p:spPr bwMode="auto">
              <a:xfrm>
                <a:off x="1499" y="2494"/>
                <a:ext cx="15" cy="16"/>
              </a:xfrm>
              <a:prstGeom prst="ellipse">
                <a:avLst/>
              </a:prstGeom>
              <a:solidFill>
                <a:srgbClr val="D5FFD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621" name="Oval 4102"/>
              <p:cNvSpPr>
                <a:spLocks noChangeArrowheads="1"/>
              </p:cNvSpPr>
              <p:nvPr/>
            </p:nvSpPr>
            <p:spPr bwMode="auto">
              <a:xfrm>
                <a:off x="1499" y="2494"/>
                <a:ext cx="15" cy="15"/>
              </a:xfrm>
              <a:prstGeom prst="ellipse">
                <a:avLst/>
              </a:prstGeom>
              <a:solidFill>
                <a:srgbClr val="DBFF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622" name="Oval 4103"/>
              <p:cNvSpPr>
                <a:spLocks noChangeArrowheads="1"/>
              </p:cNvSpPr>
              <p:nvPr/>
            </p:nvSpPr>
            <p:spPr bwMode="auto">
              <a:xfrm>
                <a:off x="1499" y="2494"/>
                <a:ext cx="14" cy="14"/>
              </a:xfrm>
              <a:prstGeom prst="ellipse">
                <a:avLst/>
              </a:prstGeom>
              <a:solidFill>
                <a:srgbClr val="E1FF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623" name="Oval 4104"/>
              <p:cNvSpPr>
                <a:spLocks noChangeArrowheads="1"/>
              </p:cNvSpPr>
              <p:nvPr/>
            </p:nvSpPr>
            <p:spPr bwMode="auto">
              <a:xfrm>
                <a:off x="1500" y="2495"/>
                <a:ext cx="13" cy="13"/>
              </a:xfrm>
              <a:prstGeom prst="ellipse">
                <a:avLst/>
              </a:prstGeom>
              <a:solidFill>
                <a:srgbClr val="E6FF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624" name="Oval 4105"/>
              <p:cNvSpPr>
                <a:spLocks noChangeArrowheads="1"/>
              </p:cNvSpPr>
              <p:nvPr/>
            </p:nvSpPr>
            <p:spPr bwMode="auto">
              <a:xfrm>
                <a:off x="1500" y="2495"/>
                <a:ext cx="12" cy="12"/>
              </a:xfrm>
              <a:prstGeom prst="ellipse">
                <a:avLst/>
              </a:prstGeom>
              <a:solidFill>
                <a:srgbClr val="EBFF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625" name="Oval 4106"/>
              <p:cNvSpPr>
                <a:spLocks noChangeArrowheads="1"/>
              </p:cNvSpPr>
              <p:nvPr/>
            </p:nvSpPr>
            <p:spPr bwMode="auto">
              <a:xfrm>
                <a:off x="1500" y="2495"/>
                <a:ext cx="11" cy="11"/>
              </a:xfrm>
              <a:prstGeom prst="ellipse">
                <a:avLst/>
              </a:prstGeom>
              <a:solidFill>
                <a:srgbClr val="EFFF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626" name="Oval 4107"/>
              <p:cNvSpPr>
                <a:spLocks noChangeArrowheads="1"/>
              </p:cNvSpPr>
              <p:nvPr/>
            </p:nvSpPr>
            <p:spPr bwMode="auto">
              <a:xfrm>
                <a:off x="1500" y="2495"/>
                <a:ext cx="10" cy="11"/>
              </a:xfrm>
              <a:prstGeom prst="ellipse">
                <a:avLst/>
              </a:prstGeom>
              <a:solidFill>
                <a:srgbClr val="F3FF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627" name="Oval 4108"/>
              <p:cNvSpPr>
                <a:spLocks noChangeArrowheads="1"/>
              </p:cNvSpPr>
              <p:nvPr/>
            </p:nvSpPr>
            <p:spPr bwMode="auto">
              <a:xfrm>
                <a:off x="1500" y="2495"/>
                <a:ext cx="10" cy="10"/>
              </a:xfrm>
              <a:prstGeom prst="ellipse">
                <a:avLst/>
              </a:prstGeom>
              <a:solidFill>
                <a:srgbClr val="F6FFF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628" name="Oval 4109"/>
              <p:cNvSpPr>
                <a:spLocks noChangeArrowheads="1"/>
              </p:cNvSpPr>
              <p:nvPr/>
            </p:nvSpPr>
            <p:spPr bwMode="auto">
              <a:xfrm>
                <a:off x="1500" y="2496"/>
                <a:ext cx="9" cy="8"/>
              </a:xfrm>
              <a:prstGeom prst="ellipse">
                <a:avLst/>
              </a:prstGeom>
              <a:solidFill>
                <a:srgbClr val="F9FF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629" name="Oval 4110"/>
              <p:cNvSpPr>
                <a:spLocks noChangeArrowheads="1"/>
              </p:cNvSpPr>
              <p:nvPr/>
            </p:nvSpPr>
            <p:spPr bwMode="auto">
              <a:xfrm>
                <a:off x="1501" y="2496"/>
                <a:ext cx="7" cy="8"/>
              </a:xfrm>
              <a:prstGeom prst="ellipse">
                <a:avLst/>
              </a:prstGeom>
              <a:solidFill>
                <a:srgbClr val="FBFFF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630" name="Oval 4111"/>
              <p:cNvSpPr>
                <a:spLocks noChangeArrowheads="1"/>
              </p:cNvSpPr>
              <p:nvPr/>
            </p:nvSpPr>
            <p:spPr bwMode="auto">
              <a:xfrm>
                <a:off x="1501" y="2496"/>
                <a:ext cx="7" cy="7"/>
              </a:xfrm>
              <a:prstGeom prst="ellipse">
                <a:avLst/>
              </a:prstGeom>
              <a:solidFill>
                <a:srgbClr val="FDFF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631" name="Oval 4112"/>
              <p:cNvSpPr>
                <a:spLocks noChangeArrowheads="1"/>
              </p:cNvSpPr>
              <p:nvPr/>
            </p:nvSpPr>
            <p:spPr bwMode="auto">
              <a:xfrm>
                <a:off x="1501" y="2496"/>
                <a:ext cx="6" cy="6"/>
              </a:xfrm>
              <a:prstGeom prst="ellipse">
                <a:avLst/>
              </a:prstGeom>
              <a:solidFill>
                <a:srgbClr val="FEFFF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632" name="Oval 4113"/>
              <p:cNvSpPr>
                <a:spLocks noChangeArrowheads="1"/>
              </p:cNvSpPr>
              <p:nvPr/>
            </p:nvSpPr>
            <p:spPr bwMode="auto">
              <a:xfrm>
                <a:off x="1501" y="2496"/>
                <a:ext cx="5" cy="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633" name="Oval 4114"/>
              <p:cNvSpPr>
                <a:spLocks noChangeArrowheads="1"/>
              </p:cNvSpPr>
              <p:nvPr/>
            </p:nvSpPr>
            <p:spPr bwMode="auto">
              <a:xfrm>
                <a:off x="1495" y="2491"/>
                <a:ext cx="32" cy="31"/>
              </a:xfrm>
              <a:prstGeom prst="ellipse">
                <a:avLst/>
              </a:prstGeom>
              <a:noFill/>
              <a:ln w="3175">
                <a:solidFill>
                  <a:srgbClr val="00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CH">
                  <a:solidFill>
                    <a:srgbClr val="000000"/>
                  </a:solidFill>
                </a:endParaRPr>
              </a:p>
            </p:txBody>
          </p:sp>
          <p:sp>
            <p:nvSpPr>
              <p:cNvPr id="40634" name="Oval 4115"/>
              <p:cNvSpPr>
                <a:spLocks noChangeArrowheads="1"/>
              </p:cNvSpPr>
              <p:nvPr/>
            </p:nvSpPr>
            <p:spPr bwMode="auto">
              <a:xfrm>
                <a:off x="1499" y="2536"/>
                <a:ext cx="24" cy="24"/>
              </a:xfrm>
              <a:prstGeom prst="ellipse">
                <a:avLst/>
              </a:pr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635" name="Oval 4116"/>
              <p:cNvSpPr>
                <a:spLocks noChangeArrowheads="1"/>
              </p:cNvSpPr>
              <p:nvPr/>
            </p:nvSpPr>
            <p:spPr bwMode="auto">
              <a:xfrm>
                <a:off x="1499" y="2536"/>
                <a:ext cx="24" cy="24"/>
              </a:xfrm>
              <a:prstGeom prst="ellipse">
                <a:avLst/>
              </a:prstGeom>
              <a:solidFill>
                <a:srgbClr val="0F0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636" name="Oval 4117"/>
              <p:cNvSpPr>
                <a:spLocks noChangeArrowheads="1"/>
              </p:cNvSpPr>
              <p:nvPr/>
            </p:nvSpPr>
            <p:spPr bwMode="auto">
              <a:xfrm>
                <a:off x="1499" y="2536"/>
                <a:ext cx="23" cy="23"/>
              </a:xfrm>
              <a:prstGeom prst="ellipse">
                <a:avLst/>
              </a:prstGeom>
              <a:solidFill>
                <a:srgbClr val="1E1E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637" name="Oval 4118"/>
              <p:cNvSpPr>
                <a:spLocks noChangeArrowheads="1"/>
              </p:cNvSpPr>
              <p:nvPr/>
            </p:nvSpPr>
            <p:spPr bwMode="auto">
              <a:xfrm>
                <a:off x="1499" y="2536"/>
                <a:ext cx="23" cy="23"/>
              </a:xfrm>
              <a:prstGeom prst="ellipse">
                <a:avLst/>
              </a:prstGeom>
              <a:solidFill>
                <a:srgbClr val="2D2D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638" name="Oval 4119"/>
              <p:cNvSpPr>
                <a:spLocks noChangeArrowheads="1"/>
              </p:cNvSpPr>
              <p:nvPr/>
            </p:nvSpPr>
            <p:spPr bwMode="auto">
              <a:xfrm>
                <a:off x="1499" y="2536"/>
                <a:ext cx="22" cy="22"/>
              </a:xfrm>
              <a:prstGeom prst="ellipse">
                <a:avLst/>
              </a:prstGeom>
              <a:solidFill>
                <a:srgbClr val="3B3B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639" name="Oval 4120"/>
              <p:cNvSpPr>
                <a:spLocks noChangeArrowheads="1"/>
              </p:cNvSpPr>
              <p:nvPr/>
            </p:nvSpPr>
            <p:spPr bwMode="auto">
              <a:xfrm>
                <a:off x="1500" y="2537"/>
                <a:ext cx="20" cy="21"/>
              </a:xfrm>
              <a:prstGeom prst="ellipse">
                <a:avLst/>
              </a:prstGeom>
              <a:solidFill>
                <a:srgbClr val="494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640" name="Oval 4121"/>
              <p:cNvSpPr>
                <a:spLocks noChangeArrowheads="1"/>
              </p:cNvSpPr>
              <p:nvPr/>
            </p:nvSpPr>
            <p:spPr bwMode="auto">
              <a:xfrm>
                <a:off x="1500" y="2537"/>
                <a:ext cx="20" cy="20"/>
              </a:xfrm>
              <a:prstGeom prst="ellipse">
                <a:avLst/>
              </a:prstGeom>
              <a:solidFill>
                <a:srgbClr val="565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641" name="Oval 4122"/>
              <p:cNvSpPr>
                <a:spLocks noChangeArrowheads="1"/>
              </p:cNvSpPr>
              <p:nvPr/>
            </p:nvSpPr>
            <p:spPr bwMode="auto">
              <a:xfrm>
                <a:off x="1500" y="2537"/>
                <a:ext cx="20" cy="20"/>
              </a:xfrm>
              <a:prstGeom prst="ellipse">
                <a:avLst/>
              </a:prstGeom>
              <a:solidFill>
                <a:srgbClr val="6363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642" name="Oval 4123"/>
              <p:cNvSpPr>
                <a:spLocks noChangeArrowheads="1"/>
              </p:cNvSpPr>
              <p:nvPr/>
            </p:nvSpPr>
            <p:spPr bwMode="auto">
              <a:xfrm>
                <a:off x="1500" y="2537"/>
                <a:ext cx="19" cy="19"/>
              </a:xfrm>
              <a:prstGeom prst="ellipse">
                <a:avLst/>
              </a:prstGeom>
              <a:solidFill>
                <a:srgbClr val="6F6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643" name="Oval 4124"/>
              <p:cNvSpPr>
                <a:spLocks noChangeArrowheads="1"/>
              </p:cNvSpPr>
              <p:nvPr/>
            </p:nvSpPr>
            <p:spPr bwMode="auto">
              <a:xfrm>
                <a:off x="1500" y="2538"/>
                <a:ext cx="19" cy="18"/>
              </a:xfrm>
              <a:prstGeom prst="ellipse">
                <a:avLst/>
              </a:prstGeom>
              <a:solidFill>
                <a:srgbClr val="7B7B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644" name="Oval 4125"/>
              <p:cNvSpPr>
                <a:spLocks noChangeArrowheads="1"/>
              </p:cNvSpPr>
              <p:nvPr/>
            </p:nvSpPr>
            <p:spPr bwMode="auto">
              <a:xfrm>
                <a:off x="1500" y="2538"/>
                <a:ext cx="18" cy="17"/>
              </a:xfrm>
              <a:prstGeom prst="ellipse">
                <a:avLst/>
              </a:prstGeom>
              <a:solidFill>
                <a:srgbClr val="868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645" name="Oval 4126"/>
              <p:cNvSpPr>
                <a:spLocks noChangeArrowheads="1"/>
              </p:cNvSpPr>
              <p:nvPr/>
            </p:nvSpPr>
            <p:spPr bwMode="auto">
              <a:xfrm>
                <a:off x="1500" y="2538"/>
                <a:ext cx="18" cy="17"/>
              </a:xfrm>
              <a:prstGeom prst="ellipse">
                <a:avLst/>
              </a:prstGeom>
              <a:solidFill>
                <a:srgbClr val="9191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646" name="Oval 4127"/>
              <p:cNvSpPr>
                <a:spLocks noChangeArrowheads="1"/>
              </p:cNvSpPr>
              <p:nvPr/>
            </p:nvSpPr>
            <p:spPr bwMode="auto">
              <a:xfrm>
                <a:off x="1500" y="2538"/>
                <a:ext cx="17" cy="16"/>
              </a:xfrm>
              <a:prstGeom prst="ellipse">
                <a:avLst/>
              </a:prstGeom>
              <a:solidFill>
                <a:srgbClr val="9B9B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647" name="Oval 4128"/>
              <p:cNvSpPr>
                <a:spLocks noChangeArrowheads="1"/>
              </p:cNvSpPr>
              <p:nvPr/>
            </p:nvSpPr>
            <p:spPr bwMode="auto">
              <a:xfrm>
                <a:off x="1501" y="2538"/>
                <a:ext cx="16" cy="16"/>
              </a:xfrm>
              <a:prstGeom prst="ellipse">
                <a:avLst/>
              </a:prstGeom>
              <a:solidFill>
                <a:srgbClr val="A5A5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648" name="Oval 4129"/>
              <p:cNvSpPr>
                <a:spLocks noChangeArrowheads="1"/>
              </p:cNvSpPr>
              <p:nvPr/>
            </p:nvSpPr>
            <p:spPr bwMode="auto">
              <a:xfrm>
                <a:off x="1501" y="2538"/>
                <a:ext cx="15" cy="15"/>
              </a:xfrm>
              <a:prstGeom prst="ellipse">
                <a:avLst/>
              </a:prstGeom>
              <a:solidFill>
                <a:srgbClr val="AEAE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649" name="Oval 4130"/>
              <p:cNvSpPr>
                <a:spLocks noChangeArrowheads="1"/>
              </p:cNvSpPr>
              <p:nvPr/>
            </p:nvSpPr>
            <p:spPr bwMode="auto">
              <a:xfrm>
                <a:off x="1501" y="2538"/>
                <a:ext cx="14" cy="15"/>
              </a:xfrm>
              <a:prstGeom prst="ellipse">
                <a:avLst/>
              </a:prstGeom>
              <a:solidFill>
                <a:srgbClr val="B7B7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650" name="Oval 4131"/>
              <p:cNvSpPr>
                <a:spLocks noChangeArrowheads="1"/>
              </p:cNvSpPr>
              <p:nvPr/>
            </p:nvSpPr>
            <p:spPr bwMode="auto">
              <a:xfrm>
                <a:off x="1501" y="2538"/>
                <a:ext cx="14" cy="14"/>
              </a:xfrm>
              <a:prstGeom prst="ellipse">
                <a:avLst/>
              </a:prstGeom>
              <a:solidFill>
                <a:srgbClr val="BFB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651" name="Oval 4132"/>
              <p:cNvSpPr>
                <a:spLocks noChangeArrowheads="1"/>
              </p:cNvSpPr>
              <p:nvPr/>
            </p:nvSpPr>
            <p:spPr bwMode="auto">
              <a:xfrm>
                <a:off x="1501" y="2538"/>
                <a:ext cx="14" cy="14"/>
              </a:xfrm>
              <a:prstGeom prst="ellipse">
                <a:avLst/>
              </a:prstGeom>
              <a:solidFill>
                <a:srgbClr val="C7C7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652" name="Oval 4133"/>
              <p:cNvSpPr>
                <a:spLocks noChangeArrowheads="1"/>
              </p:cNvSpPr>
              <p:nvPr/>
            </p:nvSpPr>
            <p:spPr bwMode="auto">
              <a:xfrm>
                <a:off x="1501" y="2539"/>
                <a:ext cx="13" cy="12"/>
              </a:xfrm>
              <a:prstGeom prst="ellipse">
                <a:avLst/>
              </a:prstGeom>
              <a:solidFill>
                <a:srgbClr val="CECE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653" name="Oval 4134"/>
              <p:cNvSpPr>
                <a:spLocks noChangeArrowheads="1"/>
              </p:cNvSpPr>
              <p:nvPr/>
            </p:nvSpPr>
            <p:spPr bwMode="auto">
              <a:xfrm>
                <a:off x="1501" y="2539"/>
                <a:ext cx="12" cy="11"/>
              </a:xfrm>
              <a:prstGeom prst="ellipse">
                <a:avLst/>
              </a:prstGeom>
              <a:solidFill>
                <a:srgbClr val="D5D5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654" name="Oval 4135"/>
              <p:cNvSpPr>
                <a:spLocks noChangeArrowheads="1"/>
              </p:cNvSpPr>
              <p:nvPr/>
            </p:nvSpPr>
            <p:spPr bwMode="auto">
              <a:xfrm>
                <a:off x="1502" y="2539"/>
                <a:ext cx="11" cy="11"/>
              </a:xfrm>
              <a:prstGeom prst="ellipse">
                <a:avLst/>
              </a:prstGeom>
              <a:solidFill>
                <a:srgbClr val="DBDB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655" name="Oval 4136"/>
              <p:cNvSpPr>
                <a:spLocks noChangeArrowheads="1"/>
              </p:cNvSpPr>
              <p:nvPr/>
            </p:nvSpPr>
            <p:spPr bwMode="auto">
              <a:xfrm>
                <a:off x="1502" y="2539"/>
                <a:ext cx="11" cy="11"/>
              </a:xfrm>
              <a:prstGeom prst="ellipse">
                <a:avLst/>
              </a:prstGeom>
              <a:solidFill>
                <a:srgbClr val="E1E1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656" name="Oval 4137"/>
              <p:cNvSpPr>
                <a:spLocks noChangeArrowheads="1"/>
              </p:cNvSpPr>
              <p:nvPr/>
            </p:nvSpPr>
            <p:spPr bwMode="auto">
              <a:xfrm>
                <a:off x="1502" y="2539"/>
                <a:ext cx="10" cy="10"/>
              </a:xfrm>
              <a:prstGeom prst="ellipse">
                <a:avLst/>
              </a:prstGeom>
              <a:solidFill>
                <a:srgbClr val="E6E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657" name="Oval 4138"/>
              <p:cNvSpPr>
                <a:spLocks noChangeArrowheads="1"/>
              </p:cNvSpPr>
              <p:nvPr/>
            </p:nvSpPr>
            <p:spPr bwMode="auto">
              <a:xfrm>
                <a:off x="1502" y="2539"/>
                <a:ext cx="10" cy="10"/>
              </a:xfrm>
              <a:prstGeom prst="ellipse">
                <a:avLst/>
              </a:prstGeom>
              <a:solidFill>
                <a:srgbClr val="EBEB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658" name="Oval 4139"/>
              <p:cNvSpPr>
                <a:spLocks noChangeArrowheads="1"/>
              </p:cNvSpPr>
              <p:nvPr/>
            </p:nvSpPr>
            <p:spPr bwMode="auto">
              <a:xfrm>
                <a:off x="1502" y="2539"/>
                <a:ext cx="9" cy="9"/>
              </a:xfrm>
              <a:prstGeom prst="ellipse">
                <a:avLst/>
              </a:prstGeom>
              <a:solidFill>
                <a:srgbClr val="EFE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659" name="Oval 4140"/>
              <p:cNvSpPr>
                <a:spLocks noChangeArrowheads="1"/>
              </p:cNvSpPr>
              <p:nvPr/>
            </p:nvSpPr>
            <p:spPr bwMode="auto">
              <a:xfrm>
                <a:off x="1502" y="2539"/>
                <a:ext cx="8" cy="9"/>
              </a:xfrm>
              <a:prstGeom prst="ellipse">
                <a:avLst/>
              </a:prstGeom>
              <a:solidFill>
                <a:srgbClr val="F3F3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660" name="Oval 4141"/>
              <p:cNvSpPr>
                <a:spLocks noChangeArrowheads="1"/>
              </p:cNvSpPr>
              <p:nvPr/>
            </p:nvSpPr>
            <p:spPr bwMode="auto">
              <a:xfrm>
                <a:off x="1503" y="2540"/>
                <a:ext cx="7" cy="7"/>
              </a:xfrm>
              <a:prstGeom prst="ellipse">
                <a:avLst/>
              </a:prstGeom>
              <a:solidFill>
                <a:srgbClr val="F6F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661" name="Oval 4142"/>
              <p:cNvSpPr>
                <a:spLocks noChangeArrowheads="1"/>
              </p:cNvSpPr>
              <p:nvPr/>
            </p:nvSpPr>
            <p:spPr bwMode="auto">
              <a:xfrm>
                <a:off x="1503" y="2540"/>
                <a:ext cx="6" cy="7"/>
              </a:xfrm>
              <a:prstGeom prst="ellipse">
                <a:avLst/>
              </a:prstGeom>
              <a:solidFill>
                <a:srgbClr val="F9F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662" name="Oval 4143"/>
              <p:cNvSpPr>
                <a:spLocks noChangeArrowheads="1"/>
              </p:cNvSpPr>
              <p:nvPr/>
            </p:nvSpPr>
            <p:spPr bwMode="auto">
              <a:xfrm>
                <a:off x="1503" y="2540"/>
                <a:ext cx="6" cy="6"/>
              </a:xfrm>
              <a:prstGeom prst="ellipse">
                <a:avLst/>
              </a:prstGeom>
              <a:solidFill>
                <a:srgbClr val="FBFB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663" name="Oval 4144"/>
              <p:cNvSpPr>
                <a:spLocks noChangeArrowheads="1"/>
              </p:cNvSpPr>
              <p:nvPr/>
            </p:nvSpPr>
            <p:spPr bwMode="auto">
              <a:xfrm>
                <a:off x="1503" y="2540"/>
                <a:ext cx="5" cy="5"/>
              </a:xfrm>
              <a:prstGeom prst="ellipse">
                <a:avLst/>
              </a:prstGeom>
              <a:solidFill>
                <a:srgbClr val="FDFD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664" name="Oval 4145"/>
              <p:cNvSpPr>
                <a:spLocks noChangeArrowheads="1"/>
              </p:cNvSpPr>
              <p:nvPr/>
            </p:nvSpPr>
            <p:spPr bwMode="auto">
              <a:xfrm>
                <a:off x="1503" y="2540"/>
                <a:ext cx="5" cy="5"/>
              </a:xfrm>
              <a:prstGeom prst="ellipse">
                <a:avLst/>
              </a:prstGeom>
              <a:solidFill>
                <a:srgbClr val="FEFE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665" name="Oval 4146"/>
              <p:cNvSpPr>
                <a:spLocks noChangeArrowheads="1"/>
              </p:cNvSpPr>
              <p:nvPr/>
            </p:nvSpPr>
            <p:spPr bwMode="auto">
              <a:xfrm>
                <a:off x="1503" y="2540"/>
                <a:ext cx="4" cy="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666" name="Oval 4147"/>
              <p:cNvSpPr>
                <a:spLocks noChangeArrowheads="1"/>
              </p:cNvSpPr>
              <p:nvPr/>
            </p:nvSpPr>
            <p:spPr bwMode="auto">
              <a:xfrm>
                <a:off x="1499" y="2536"/>
                <a:ext cx="24" cy="24"/>
              </a:xfrm>
              <a:prstGeom prst="ellipse">
                <a:avLst/>
              </a:prstGeom>
              <a:noFill/>
              <a:ln w="317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de-CH">
                  <a:solidFill>
                    <a:srgbClr val="000000"/>
                  </a:solidFill>
                </a:endParaRPr>
              </a:p>
            </p:txBody>
          </p:sp>
          <p:sp>
            <p:nvSpPr>
              <p:cNvPr id="40667" name="Rectangle 4148"/>
              <p:cNvSpPr>
                <a:spLocks noChangeArrowheads="1"/>
              </p:cNvSpPr>
              <p:nvPr/>
            </p:nvSpPr>
            <p:spPr bwMode="auto">
              <a:xfrm>
                <a:off x="1549" y="2436"/>
                <a:ext cx="15"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300">
                    <a:solidFill>
                      <a:srgbClr val="000000"/>
                    </a:solidFill>
                  </a:rPr>
                  <a:t>F</a:t>
                </a:r>
                <a:endParaRPr lang="de-DE">
                  <a:solidFill>
                    <a:srgbClr val="000000"/>
                  </a:solidFill>
                </a:endParaRPr>
              </a:p>
            </p:txBody>
          </p:sp>
          <p:sp>
            <p:nvSpPr>
              <p:cNvPr id="40668" name="Rectangle 4149"/>
              <p:cNvSpPr>
                <a:spLocks noChangeArrowheads="1"/>
              </p:cNvSpPr>
              <p:nvPr/>
            </p:nvSpPr>
            <p:spPr bwMode="auto">
              <a:xfrm>
                <a:off x="1563" y="2436"/>
                <a:ext cx="13"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300">
                    <a:solidFill>
                      <a:srgbClr val="000000"/>
                    </a:solidFill>
                  </a:rPr>
                  <a:t>e</a:t>
                </a:r>
                <a:endParaRPr lang="de-DE">
                  <a:solidFill>
                    <a:srgbClr val="000000"/>
                  </a:solidFill>
                </a:endParaRPr>
              </a:p>
            </p:txBody>
          </p:sp>
          <p:sp>
            <p:nvSpPr>
              <p:cNvPr id="40669" name="Rectangle 4150"/>
              <p:cNvSpPr>
                <a:spLocks noChangeArrowheads="1"/>
              </p:cNvSpPr>
              <p:nvPr/>
            </p:nvSpPr>
            <p:spPr bwMode="auto">
              <a:xfrm>
                <a:off x="1576" y="2432"/>
                <a:ext cx="9" cy="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200">
                    <a:solidFill>
                      <a:srgbClr val="000000"/>
                    </a:solidFill>
                  </a:rPr>
                  <a:t>3</a:t>
                </a:r>
                <a:endParaRPr lang="de-DE">
                  <a:solidFill>
                    <a:srgbClr val="000000"/>
                  </a:solidFill>
                </a:endParaRPr>
              </a:p>
            </p:txBody>
          </p:sp>
          <p:sp>
            <p:nvSpPr>
              <p:cNvPr id="40670" name="Rectangle 4151"/>
              <p:cNvSpPr>
                <a:spLocks noChangeArrowheads="1"/>
              </p:cNvSpPr>
              <p:nvPr/>
            </p:nvSpPr>
            <p:spPr bwMode="auto">
              <a:xfrm>
                <a:off x="1586" y="2432"/>
                <a:ext cx="9" cy="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200">
                    <a:solidFill>
                      <a:srgbClr val="000000"/>
                    </a:solidFill>
                  </a:rPr>
                  <a:t>+</a:t>
                </a:r>
                <a:endParaRPr lang="de-DE">
                  <a:solidFill>
                    <a:srgbClr val="000000"/>
                  </a:solidFill>
                </a:endParaRPr>
              </a:p>
            </p:txBody>
          </p:sp>
          <p:sp>
            <p:nvSpPr>
              <p:cNvPr id="40671" name="Rectangle 4152"/>
              <p:cNvSpPr>
                <a:spLocks noChangeArrowheads="1"/>
              </p:cNvSpPr>
              <p:nvPr/>
            </p:nvSpPr>
            <p:spPr bwMode="auto">
              <a:xfrm>
                <a:off x="1547" y="2491"/>
                <a:ext cx="19"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300">
                    <a:solidFill>
                      <a:srgbClr val="000000"/>
                    </a:solidFill>
                  </a:rPr>
                  <a:t>O</a:t>
                </a:r>
                <a:endParaRPr lang="de-DE">
                  <a:solidFill>
                    <a:srgbClr val="000000"/>
                  </a:solidFill>
                </a:endParaRPr>
              </a:p>
            </p:txBody>
          </p:sp>
          <p:sp>
            <p:nvSpPr>
              <p:cNvPr id="40672" name="Rectangle 4153"/>
              <p:cNvSpPr>
                <a:spLocks noChangeArrowheads="1"/>
              </p:cNvSpPr>
              <p:nvPr/>
            </p:nvSpPr>
            <p:spPr bwMode="auto">
              <a:xfrm>
                <a:off x="1566" y="2491"/>
                <a:ext cx="17"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300">
                    <a:solidFill>
                      <a:srgbClr val="000000"/>
                    </a:solidFill>
                  </a:rPr>
                  <a:t>H</a:t>
                </a:r>
                <a:endParaRPr lang="de-DE">
                  <a:solidFill>
                    <a:srgbClr val="000000"/>
                  </a:solidFill>
                </a:endParaRPr>
              </a:p>
            </p:txBody>
          </p:sp>
          <p:sp>
            <p:nvSpPr>
              <p:cNvPr id="40673" name="Rectangle 4154"/>
              <p:cNvSpPr>
                <a:spLocks noChangeArrowheads="1"/>
              </p:cNvSpPr>
              <p:nvPr/>
            </p:nvSpPr>
            <p:spPr bwMode="auto">
              <a:xfrm>
                <a:off x="1583" y="2487"/>
                <a:ext cx="5" cy="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200">
                    <a:solidFill>
                      <a:srgbClr val="000000"/>
                    </a:solidFill>
                  </a:rPr>
                  <a:t>-</a:t>
                </a:r>
                <a:endParaRPr lang="de-DE">
                  <a:solidFill>
                    <a:srgbClr val="000000"/>
                  </a:solidFill>
                </a:endParaRPr>
              </a:p>
            </p:txBody>
          </p:sp>
          <p:sp>
            <p:nvSpPr>
              <p:cNvPr id="40674" name="Rectangle 4155"/>
              <p:cNvSpPr>
                <a:spLocks noChangeArrowheads="1"/>
              </p:cNvSpPr>
              <p:nvPr/>
            </p:nvSpPr>
            <p:spPr bwMode="auto">
              <a:xfrm>
                <a:off x="1552" y="2535"/>
                <a:ext cx="19"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300">
                    <a:solidFill>
                      <a:srgbClr val="000000"/>
                    </a:solidFill>
                  </a:rPr>
                  <a:t>O</a:t>
                </a:r>
                <a:endParaRPr lang="de-DE">
                  <a:solidFill>
                    <a:srgbClr val="000000"/>
                  </a:solidFill>
                </a:endParaRPr>
              </a:p>
            </p:txBody>
          </p:sp>
          <p:sp>
            <p:nvSpPr>
              <p:cNvPr id="40675" name="Rectangle 4156"/>
              <p:cNvSpPr>
                <a:spLocks noChangeArrowheads="1"/>
              </p:cNvSpPr>
              <p:nvPr/>
            </p:nvSpPr>
            <p:spPr bwMode="auto">
              <a:xfrm>
                <a:off x="1570" y="2531"/>
                <a:ext cx="9" cy="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200">
                    <a:solidFill>
                      <a:srgbClr val="000000"/>
                    </a:solidFill>
                  </a:rPr>
                  <a:t>2</a:t>
                </a:r>
                <a:endParaRPr lang="de-DE">
                  <a:solidFill>
                    <a:srgbClr val="000000"/>
                  </a:solidFill>
                </a:endParaRPr>
              </a:p>
            </p:txBody>
          </p:sp>
          <p:sp>
            <p:nvSpPr>
              <p:cNvPr id="40676" name="Rectangle 4157"/>
              <p:cNvSpPr>
                <a:spLocks noChangeArrowheads="1"/>
              </p:cNvSpPr>
              <p:nvPr/>
            </p:nvSpPr>
            <p:spPr bwMode="auto">
              <a:xfrm>
                <a:off x="1580" y="2531"/>
                <a:ext cx="5" cy="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200">
                    <a:solidFill>
                      <a:srgbClr val="000000"/>
                    </a:solidFill>
                  </a:rPr>
                  <a:t>-</a:t>
                </a:r>
                <a:endParaRPr lang="de-DE">
                  <a:solidFill>
                    <a:srgbClr val="000000"/>
                  </a:solidFill>
                </a:endParaRPr>
              </a:p>
            </p:txBody>
          </p:sp>
          <p:sp>
            <p:nvSpPr>
              <p:cNvPr id="40677" name="Rectangle 4158"/>
              <p:cNvSpPr>
                <a:spLocks noChangeArrowheads="1"/>
              </p:cNvSpPr>
              <p:nvPr/>
            </p:nvSpPr>
            <p:spPr bwMode="auto">
              <a:xfrm>
                <a:off x="1547" y="2575"/>
                <a:ext cx="17"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300">
                    <a:solidFill>
                      <a:srgbClr val="000000"/>
                    </a:solidFill>
                  </a:rPr>
                  <a:t>H</a:t>
                </a:r>
                <a:endParaRPr lang="de-DE">
                  <a:solidFill>
                    <a:srgbClr val="000000"/>
                  </a:solidFill>
                </a:endParaRPr>
              </a:p>
            </p:txBody>
          </p:sp>
          <p:sp>
            <p:nvSpPr>
              <p:cNvPr id="40678" name="Rectangle 4159"/>
              <p:cNvSpPr>
                <a:spLocks noChangeArrowheads="1"/>
              </p:cNvSpPr>
              <p:nvPr/>
            </p:nvSpPr>
            <p:spPr bwMode="auto">
              <a:xfrm>
                <a:off x="1564" y="2585"/>
                <a:ext cx="9" cy="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200">
                    <a:solidFill>
                      <a:srgbClr val="000000"/>
                    </a:solidFill>
                  </a:rPr>
                  <a:t>2</a:t>
                </a:r>
                <a:endParaRPr lang="de-DE">
                  <a:solidFill>
                    <a:srgbClr val="000000"/>
                  </a:solidFill>
                </a:endParaRPr>
              </a:p>
            </p:txBody>
          </p:sp>
          <p:sp>
            <p:nvSpPr>
              <p:cNvPr id="40679" name="Rectangle 4160"/>
              <p:cNvSpPr>
                <a:spLocks noChangeArrowheads="1"/>
              </p:cNvSpPr>
              <p:nvPr/>
            </p:nvSpPr>
            <p:spPr bwMode="auto">
              <a:xfrm>
                <a:off x="1574" y="2575"/>
                <a:ext cx="19"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300">
                    <a:solidFill>
                      <a:srgbClr val="000000"/>
                    </a:solidFill>
                  </a:rPr>
                  <a:t>O</a:t>
                </a:r>
                <a:endParaRPr lang="de-DE">
                  <a:solidFill>
                    <a:srgbClr val="000000"/>
                  </a:solidFill>
                </a:endParaRPr>
              </a:p>
            </p:txBody>
          </p:sp>
          <p:sp>
            <p:nvSpPr>
              <p:cNvPr id="40680" name="Oval 4161"/>
              <p:cNvSpPr>
                <a:spLocks noChangeArrowheads="1"/>
              </p:cNvSpPr>
              <p:nvPr/>
            </p:nvSpPr>
            <p:spPr bwMode="auto">
              <a:xfrm>
                <a:off x="1501" y="2580"/>
                <a:ext cx="17" cy="1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681" name="Oval 4162"/>
              <p:cNvSpPr>
                <a:spLocks noChangeArrowheads="1"/>
              </p:cNvSpPr>
              <p:nvPr/>
            </p:nvSpPr>
            <p:spPr bwMode="auto">
              <a:xfrm>
                <a:off x="1501" y="2580"/>
                <a:ext cx="17" cy="17"/>
              </a:xfrm>
              <a:prstGeom prst="ellipse">
                <a:avLst/>
              </a:pr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CH">
                  <a:solidFill>
                    <a:srgbClr val="000000"/>
                  </a:solidFill>
                </a:endParaRPr>
              </a:p>
            </p:txBody>
          </p:sp>
          <p:sp>
            <p:nvSpPr>
              <p:cNvPr id="40682" name="Rectangle 4163"/>
              <p:cNvSpPr>
                <a:spLocks noChangeArrowheads="1"/>
              </p:cNvSpPr>
              <p:nvPr/>
            </p:nvSpPr>
            <p:spPr bwMode="auto">
              <a:xfrm>
                <a:off x="848" y="2620"/>
                <a:ext cx="19"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300">
                    <a:solidFill>
                      <a:srgbClr val="000000"/>
                    </a:solidFill>
                  </a:rPr>
                  <a:t>O</a:t>
                </a:r>
                <a:endParaRPr lang="de-DE">
                  <a:solidFill>
                    <a:srgbClr val="000000"/>
                  </a:solidFill>
                </a:endParaRPr>
              </a:p>
            </p:txBody>
          </p:sp>
          <p:sp>
            <p:nvSpPr>
              <p:cNvPr id="40683" name="Rectangle 4164"/>
              <p:cNvSpPr>
                <a:spLocks noChangeArrowheads="1"/>
              </p:cNvSpPr>
              <p:nvPr/>
            </p:nvSpPr>
            <p:spPr bwMode="auto">
              <a:xfrm>
                <a:off x="864" y="2620"/>
                <a:ext cx="17"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300">
                    <a:solidFill>
                      <a:srgbClr val="000000"/>
                    </a:solidFill>
                  </a:rPr>
                  <a:t>H</a:t>
                </a:r>
                <a:endParaRPr lang="de-DE">
                  <a:solidFill>
                    <a:srgbClr val="000000"/>
                  </a:solidFill>
                </a:endParaRPr>
              </a:p>
            </p:txBody>
          </p:sp>
          <p:sp>
            <p:nvSpPr>
              <p:cNvPr id="40684" name="Line 4165"/>
              <p:cNvSpPr>
                <a:spLocks noChangeShapeType="1"/>
              </p:cNvSpPr>
              <p:nvPr/>
            </p:nvSpPr>
            <p:spPr bwMode="auto">
              <a:xfrm flipH="1">
                <a:off x="817" y="2636"/>
                <a:ext cx="29" cy="1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40685" name="Freeform 4166"/>
              <p:cNvSpPr>
                <a:spLocks/>
              </p:cNvSpPr>
              <p:nvPr/>
            </p:nvSpPr>
            <p:spPr bwMode="auto">
              <a:xfrm>
                <a:off x="817" y="2633"/>
                <a:ext cx="31" cy="23"/>
              </a:xfrm>
              <a:custGeom>
                <a:avLst/>
                <a:gdLst>
                  <a:gd name="T0" fmla="*/ 0 w 125"/>
                  <a:gd name="T1" fmla="*/ 0 h 89"/>
                  <a:gd name="T2" fmla="*/ 0 w 125"/>
                  <a:gd name="T3" fmla="*/ 0 h 89"/>
                  <a:gd name="T4" fmla="*/ 0 w 125"/>
                  <a:gd name="T5" fmla="*/ 0 h 89"/>
                  <a:gd name="T6" fmla="*/ 0 w 125"/>
                  <a:gd name="T7" fmla="*/ 0 h 89"/>
                  <a:gd name="T8" fmla="*/ 0 w 125"/>
                  <a:gd name="T9" fmla="*/ 0 h 89"/>
                  <a:gd name="T10" fmla="*/ 0 w 125"/>
                  <a:gd name="T11" fmla="*/ 0 h 89"/>
                  <a:gd name="T12" fmla="*/ 0 60000 65536"/>
                  <a:gd name="T13" fmla="*/ 0 60000 65536"/>
                  <a:gd name="T14" fmla="*/ 0 60000 65536"/>
                  <a:gd name="T15" fmla="*/ 0 60000 65536"/>
                  <a:gd name="T16" fmla="*/ 0 60000 65536"/>
                  <a:gd name="T17" fmla="*/ 0 60000 65536"/>
                  <a:gd name="T18" fmla="*/ 0 w 125"/>
                  <a:gd name="T19" fmla="*/ 0 h 89"/>
                  <a:gd name="T20" fmla="*/ 125 w 125"/>
                  <a:gd name="T21" fmla="*/ 89 h 89"/>
                </a:gdLst>
                <a:ahLst/>
                <a:cxnLst>
                  <a:cxn ang="T12">
                    <a:pos x="T0" y="T1"/>
                  </a:cxn>
                  <a:cxn ang="T13">
                    <a:pos x="T2" y="T3"/>
                  </a:cxn>
                  <a:cxn ang="T14">
                    <a:pos x="T4" y="T5"/>
                  </a:cxn>
                  <a:cxn ang="T15">
                    <a:pos x="T6" y="T7"/>
                  </a:cxn>
                  <a:cxn ang="T16">
                    <a:pos x="T8" y="T9"/>
                  </a:cxn>
                  <a:cxn ang="T17">
                    <a:pos x="T10" y="T11"/>
                  </a:cxn>
                </a:cxnLst>
                <a:rect l="T18" t="T19" r="T20" b="T21"/>
                <a:pathLst>
                  <a:path w="125" h="89">
                    <a:moveTo>
                      <a:pt x="112" y="0"/>
                    </a:moveTo>
                    <a:lnTo>
                      <a:pt x="125" y="20"/>
                    </a:lnTo>
                    <a:lnTo>
                      <a:pt x="5" y="89"/>
                    </a:lnTo>
                    <a:lnTo>
                      <a:pt x="1" y="86"/>
                    </a:lnTo>
                    <a:lnTo>
                      <a:pt x="0" y="81"/>
                    </a:lnTo>
                    <a:lnTo>
                      <a:pt x="1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solidFill>
                    <a:srgbClr val="000000"/>
                  </a:solidFill>
                </a:endParaRPr>
              </a:p>
            </p:txBody>
          </p:sp>
          <p:sp>
            <p:nvSpPr>
              <p:cNvPr id="40686" name="Line 4167"/>
              <p:cNvSpPr>
                <a:spLocks noChangeShapeType="1"/>
              </p:cNvSpPr>
              <p:nvPr/>
            </p:nvSpPr>
            <p:spPr bwMode="auto">
              <a:xfrm flipV="1">
                <a:off x="1166" y="2591"/>
                <a:ext cx="28" cy="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40687" name="Freeform 4168"/>
              <p:cNvSpPr>
                <a:spLocks/>
              </p:cNvSpPr>
              <p:nvPr/>
            </p:nvSpPr>
            <p:spPr bwMode="auto">
              <a:xfrm>
                <a:off x="1164" y="2590"/>
                <a:ext cx="32" cy="29"/>
              </a:xfrm>
              <a:custGeom>
                <a:avLst/>
                <a:gdLst>
                  <a:gd name="T0" fmla="*/ 0 w 130"/>
                  <a:gd name="T1" fmla="*/ 0 h 115"/>
                  <a:gd name="T2" fmla="*/ 0 w 130"/>
                  <a:gd name="T3" fmla="*/ 0 h 115"/>
                  <a:gd name="T4" fmla="*/ 0 w 130"/>
                  <a:gd name="T5" fmla="*/ 0 h 115"/>
                  <a:gd name="T6" fmla="*/ 0 w 130"/>
                  <a:gd name="T7" fmla="*/ 0 h 115"/>
                  <a:gd name="T8" fmla="*/ 0 w 130"/>
                  <a:gd name="T9" fmla="*/ 0 h 115"/>
                  <a:gd name="T10" fmla="*/ 0 w 130"/>
                  <a:gd name="T11" fmla="*/ 0 h 115"/>
                  <a:gd name="T12" fmla="*/ 0 w 130"/>
                  <a:gd name="T13" fmla="*/ 0 h 115"/>
                  <a:gd name="T14" fmla="*/ 0 60000 65536"/>
                  <a:gd name="T15" fmla="*/ 0 60000 65536"/>
                  <a:gd name="T16" fmla="*/ 0 60000 65536"/>
                  <a:gd name="T17" fmla="*/ 0 60000 65536"/>
                  <a:gd name="T18" fmla="*/ 0 60000 65536"/>
                  <a:gd name="T19" fmla="*/ 0 60000 65536"/>
                  <a:gd name="T20" fmla="*/ 0 60000 65536"/>
                  <a:gd name="T21" fmla="*/ 0 w 130"/>
                  <a:gd name="T22" fmla="*/ 0 h 115"/>
                  <a:gd name="T23" fmla="*/ 130 w 130"/>
                  <a:gd name="T24" fmla="*/ 115 h 11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0" h="115">
                    <a:moveTo>
                      <a:pt x="17" y="115"/>
                    </a:moveTo>
                    <a:lnTo>
                      <a:pt x="9" y="106"/>
                    </a:lnTo>
                    <a:lnTo>
                      <a:pt x="0" y="98"/>
                    </a:lnTo>
                    <a:lnTo>
                      <a:pt x="117" y="0"/>
                    </a:lnTo>
                    <a:lnTo>
                      <a:pt x="125" y="1"/>
                    </a:lnTo>
                    <a:lnTo>
                      <a:pt x="130" y="3"/>
                    </a:lnTo>
                    <a:lnTo>
                      <a:pt x="17" y="1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solidFill>
                    <a:srgbClr val="000000"/>
                  </a:solidFill>
                </a:endParaRPr>
              </a:p>
            </p:txBody>
          </p:sp>
          <p:sp>
            <p:nvSpPr>
              <p:cNvPr id="40688" name="Line 4169"/>
              <p:cNvSpPr>
                <a:spLocks noChangeShapeType="1"/>
              </p:cNvSpPr>
              <p:nvPr/>
            </p:nvSpPr>
            <p:spPr bwMode="auto">
              <a:xfrm flipH="1" flipV="1">
                <a:off x="1095" y="2598"/>
                <a:ext cx="10" cy="1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40689" name="Freeform 4170"/>
              <p:cNvSpPr>
                <a:spLocks/>
              </p:cNvSpPr>
              <p:nvPr/>
            </p:nvSpPr>
            <p:spPr bwMode="auto">
              <a:xfrm>
                <a:off x="1093" y="2597"/>
                <a:ext cx="15" cy="19"/>
              </a:xfrm>
              <a:custGeom>
                <a:avLst/>
                <a:gdLst>
                  <a:gd name="T0" fmla="*/ 0 w 58"/>
                  <a:gd name="T1" fmla="*/ 0 h 74"/>
                  <a:gd name="T2" fmla="*/ 0 w 58"/>
                  <a:gd name="T3" fmla="*/ 0 h 74"/>
                  <a:gd name="T4" fmla="*/ 0 w 58"/>
                  <a:gd name="T5" fmla="*/ 0 h 74"/>
                  <a:gd name="T6" fmla="*/ 0 w 58"/>
                  <a:gd name="T7" fmla="*/ 0 h 74"/>
                  <a:gd name="T8" fmla="*/ 0 w 58"/>
                  <a:gd name="T9" fmla="*/ 0 h 74"/>
                  <a:gd name="T10" fmla="*/ 0 w 58"/>
                  <a:gd name="T11" fmla="*/ 0 h 74"/>
                  <a:gd name="T12" fmla="*/ 0 60000 65536"/>
                  <a:gd name="T13" fmla="*/ 0 60000 65536"/>
                  <a:gd name="T14" fmla="*/ 0 60000 65536"/>
                  <a:gd name="T15" fmla="*/ 0 60000 65536"/>
                  <a:gd name="T16" fmla="*/ 0 60000 65536"/>
                  <a:gd name="T17" fmla="*/ 0 60000 65536"/>
                  <a:gd name="T18" fmla="*/ 0 w 58"/>
                  <a:gd name="T19" fmla="*/ 0 h 74"/>
                  <a:gd name="T20" fmla="*/ 58 w 58"/>
                  <a:gd name="T21" fmla="*/ 74 h 74"/>
                </a:gdLst>
                <a:ahLst/>
                <a:cxnLst>
                  <a:cxn ang="T12">
                    <a:pos x="T0" y="T1"/>
                  </a:cxn>
                  <a:cxn ang="T13">
                    <a:pos x="T2" y="T3"/>
                  </a:cxn>
                  <a:cxn ang="T14">
                    <a:pos x="T4" y="T5"/>
                  </a:cxn>
                  <a:cxn ang="T15">
                    <a:pos x="T6" y="T7"/>
                  </a:cxn>
                  <a:cxn ang="T16">
                    <a:pos x="T8" y="T9"/>
                  </a:cxn>
                  <a:cxn ang="T17">
                    <a:pos x="T10" y="T11"/>
                  </a:cxn>
                </a:cxnLst>
                <a:rect l="T18" t="T19" r="T20" b="T21"/>
                <a:pathLst>
                  <a:path w="58" h="74">
                    <a:moveTo>
                      <a:pt x="58" y="66"/>
                    </a:moveTo>
                    <a:lnTo>
                      <a:pt x="48" y="73"/>
                    </a:lnTo>
                    <a:lnTo>
                      <a:pt x="35" y="74"/>
                    </a:lnTo>
                    <a:lnTo>
                      <a:pt x="0" y="6"/>
                    </a:lnTo>
                    <a:lnTo>
                      <a:pt x="8" y="0"/>
                    </a:lnTo>
                    <a:lnTo>
                      <a:pt x="58"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solidFill>
                    <a:srgbClr val="000000"/>
                  </a:solidFill>
                </a:endParaRPr>
              </a:p>
            </p:txBody>
          </p:sp>
          <p:sp>
            <p:nvSpPr>
              <p:cNvPr id="40690" name="Rectangle 4171"/>
              <p:cNvSpPr>
                <a:spLocks noChangeArrowheads="1"/>
              </p:cNvSpPr>
              <p:nvPr/>
            </p:nvSpPr>
            <p:spPr bwMode="auto">
              <a:xfrm>
                <a:off x="942" y="2695"/>
                <a:ext cx="17"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300">
                    <a:solidFill>
                      <a:srgbClr val="000000"/>
                    </a:solidFill>
                  </a:rPr>
                  <a:t>H</a:t>
                </a:r>
                <a:endParaRPr lang="de-DE">
                  <a:solidFill>
                    <a:srgbClr val="000000"/>
                  </a:solidFill>
                </a:endParaRPr>
              </a:p>
            </p:txBody>
          </p:sp>
          <p:sp>
            <p:nvSpPr>
              <p:cNvPr id="40691" name="Rectangle 4172"/>
              <p:cNvSpPr>
                <a:spLocks noChangeArrowheads="1"/>
              </p:cNvSpPr>
              <p:nvPr/>
            </p:nvSpPr>
            <p:spPr bwMode="auto">
              <a:xfrm>
                <a:off x="956" y="2695"/>
                <a:ext cx="19"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300">
                    <a:solidFill>
                      <a:srgbClr val="000000"/>
                    </a:solidFill>
                  </a:rPr>
                  <a:t>O</a:t>
                </a:r>
                <a:endParaRPr lang="de-DE">
                  <a:solidFill>
                    <a:srgbClr val="000000"/>
                  </a:solidFill>
                </a:endParaRPr>
              </a:p>
            </p:txBody>
          </p:sp>
          <p:sp>
            <p:nvSpPr>
              <p:cNvPr id="40692" name="Line 4173"/>
              <p:cNvSpPr>
                <a:spLocks noChangeShapeType="1"/>
              </p:cNvSpPr>
              <p:nvPr/>
            </p:nvSpPr>
            <p:spPr bwMode="auto">
              <a:xfrm>
                <a:off x="936" y="2676"/>
                <a:ext cx="14" cy="19"/>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40693" name="Rectangle 4174"/>
              <p:cNvSpPr>
                <a:spLocks noChangeArrowheads="1"/>
              </p:cNvSpPr>
              <p:nvPr/>
            </p:nvSpPr>
            <p:spPr bwMode="auto">
              <a:xfrm>
                <a:off x="926" y="2618"/>
                <a:ext cx="17"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300">
                    <a:solidFill>
                      <a:srgbClr val="000000"/>
                    </a:solidFill>
                  </a:rPr>
                  <a:t>H</a:t>
                </a:r>
                <a:endParaRPr lang="de-DE">
                  <a:solidFill>
                    <a:srgbClr val="000000"/>
                  </a:solidFill>
                </a:endParaRPr>
              </a:p>
            </p:txBody>
          </p:sp>
          <p:sp>
            <p:nvSpPr>
              <p:cNvPr id="40694" name="Rectangle 4175"/>
              <p:cNvSpPr>
                <a:spLocks noChangeArrowheads="1"/>
              </p:cNvSpPr>
              <p:nvPr/>
            </p:nvSpPr>
            <p:spPr bwMode="auto">
              <a:xfrm>
                <a:off x="940" y="2618"/>
                <a:ext cx="19"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300">
                    <a:solidFill>
                      <a:srgbClr val="000000"/>
                    </a:solidFill>
                  </a:rPr>
                  <a:t>O</a:t>
                </a:r>
                <a:endParaRPr lang="de-DE">
                  <a:solidFill>
                    <a:srgbClr val="000000"/>
                  </a:solidFill>
                </a:endParaRPr>
              </a:p>
            </p:txBody>
          </p:sp>
          <p:sp>
            <p:nvSpPr>
              <p:cNvPr id="40695" name="Line 4176"/>
              <p:cNvSpPr>
                <a:spLocks noChangeShapeType="1"/>
              </p:cNvSpPr>
              <p:nvPr/>
            </p:nvSpPr>
            <p:spPr bwMode="auto">
              <a:xfrm flipH="1" flipV="1">
                <a:off x="956" y="2635"/>
                <a:ext cx="16" cy="1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40696" name="Line 4177"/>
              <p:cNvSpPr>
                <a:spLocks noChangeShapeType="1"/>
              </p:cNvSpPr>
              <p:nvPr/>
            </p:nvSpPr>
            <p:spPr bwMode="auto">
              <a:xfrm flipH="1" flipV="1">
                <a:off x="925" y="2580"/>
                <a:ext cx="21" cy="28"/>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40697" name="Rectangle 4178"/>
              <p:cNvSpPr>
                <a:spLocks noChangeArrowheads="1"/>
              </p:cNvSpPr>
              <p:nvPr/>
            </p:nvSpPr>
            <p:spPr bwMode="auto">
              <a:xfrm>
                <a:off x="947" y="2550"/>
                <a:ext cx="19"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300">
                    <a:solidFill>
                      <a:srgbClr val="000000"/>
                    </a:solidFill>
                  </a:rPr>
                  <a:t>O</a:t>
                </a:r>
                <a:endParaRPr lang="de-DE">
                  <a:solidFill>
                    <a:srgbClr val="000000"/>
                  </a:solidFill>
                </a:endParaRPr>
              </a:p>
            </p:txBody>
          </p:sp>
          <p:sp>
            <p:nvSpPr>
              <p:cNvPr id="40698" name="Rectangle 4179"/>
              <p:cNvSpPr>
                <a:spLocks noChangeArrowheads="1"/>
              </p:cNvSpPr>
              <p:nvPr/>
            </p:nvSpPr>
            <p:spPr bwMode="auto">
              <a:xfrm>
                <a:off x="962" y="2550"/>
                <a:ext cx="17"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300">
                    <a:solidFill>
                      <a:srgbClr val="000000"/>
                    </a:solidFill>
                  </a:rPr>
                  <a:t>H</a:t>
                </a:r>
                <a:endParaRPr lang="de-DE">
                  <a:solidFill>
                    <a:srgbClr val="000000"/>
                  </a:solidFill>
                </a:endParaRPr>
              </a:p>
            </p:txBody>
          </p:sp>
          <p:sp>
            <p:nvSpPr>
              <p:cNvPr id="40699" name="Line 4180"/>
              <p:cNvSpPr>
                <a:spLocks noChangeShapeType="1"/>
              </p:cNvSpPr>
              <p:nvPr/>
            </p:nvSpPr>
            <p:spPr bwMode="auto">
              <a:xfrm flipV="1">
                <a:off x="925" y="2566"/>
                <a:ext cx="20" cy="14"/>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40700" name="Rectangle 4181"/>
              <p:cNvSpPr>
                <a:spLocks noChangeArrowheads="1"/>
              </p:cNvSpPr>
              <p:nvPr/>
            </p:nvSpPr>
            <p:spPr bwMode="auto">
              <a:xfrm>
                <a:off x="1187" y="2538"/>
                <a:ext cx="19"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300">
                    <a:solidFill>
                      <a:srgbClr val="000000"/>
                    </a:solidFill>
                  </a:rPr>
                  <a:t>O</a:t>
                </a:r>
                <a:endParaRPr lang="de-DE">
                  <a:solidFill>
                    <a:srgbClr val="000000"/>
                  </a:solidFill>
                </a:endParaRPr>
              </a:p>
            </p:txBody>
          </p:sp>
          <p:sp>
            <p:nvSpPr>
              <p:cNvPr id="40701" name="Rectangle 4182"/>
              <p:cNvSpPr>
                <a:spLocks noChangeArrowheads="1"/>
              </p:cNvSpPr>
              <p:nvPr/>
            </p:nvSpPr>
            <p:spPr bwMode="auto">
              <a:xfrm>
                <a:off x="1202" y="2538"/>
                <a:ext cx="17"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300">
                    <a:solidFill>
                      <a:srgbClr val="000000"/>
                    </a:solidFill>
                  </a:rPr>
                  <a:t>H</a:t>
                </a:r>
                <a:endParaRPr lang="de-DE">
                  <a:solidFill>
                    <a:srgbClr val="000000"/>
                  </a:solidFill>
                </a:endParaRPr>
              </a:p>
            </p:txBody>
          </p:sp>
          <p:sp>
            <p:nvSpPr>
              <p:cNvPr id="40702" name="Line 4183"/>
              <p:cNvSpPr>
                <a:spLocks noChangeShapeType="1"/>
              </p:cNvSpPr>
              <p:nvPr/>
            </p:nvSpPr>
            <p:spPr bwMode="auto">
              <a:xfrm flipV="1">
                <a:off x="1195" y="2559"/>
                <a:ext cx="0" cy="3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40703" name="Line 4184"/>
              <p:cNvSpPr>
                <a:spLocks noChangeShapeType="1"/>
              </p:cNvSpPr>
              <p:nvPr/>
            </p:nvSpPr>
            <p:spPr bwMode="auto">
              <a:xfrm flipV="1">
                <a:off x="1119" y="2525"/>
                <a:ext cx="0" cy="4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40704" name="Line 4185"/>
              <p:cNvSpPr>
                <a:spLocks noChangeShapeType="1"/>
              </p:cNvSpPr>
              <p:nvPr/>
            </p:nvSpPr>
            <p:spPr bwMode="auto">
              <a:xfrm flipH="1" flipV="1">
                <a:off x="1479" y="3027"/>
                <a:ext cx="34" cy="23"/>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40705" name="Rectangle 4186"/>
              <p:cNvSpPr>
                <a:spLocks noChangeArrowheads="1"/>
              </p:cNvSpPr>
              <p:nvPr/>
            </p:nvSpPr>
            <p:spPr bwMode="auto">
              <a:xfrm>
                <a:off x="1418" y="3016"/>
                <a:ext cx="16"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300">
                    <a:solidFill>
                      <a:srgbClr val="000000"/>
                    </a:solidFill>
                  </a:rPr>
                  <a:t>H</a:t>
                </a:r>
                <a:endParaRPr lang="de-DE">
                  <a:solidFill>
                    <a:srgbClr val="000000"/>
                  </a:solidFill>
                </a:endParaRPr>
              </a:p>
            </p:txBody>
          </p:sp>
          <p:sp>
            <p:nvSpPr>
              <p:cNvPr id="40706" name="Rectangle 4187"/>
              <p:cNvSpPr>
                <a:spLocks noChangeArrowheads="1"/>
              </p:cNvSpPr>
              <p:nvPr/>
            </p:nvSpPr>
            <p:spPr bwMode="auto">
              <a:xfrm>
                <a:off x="1432" y="3016"/>
                <a:ext cx="18"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300">
                    <a:solidFill>
                      <a:srgbClr val="000000"/>
                    </a:solidFill>
                  </a:rPr>
                  <a:t>O</a:t>
                </a:r>
                <a:endParaRPr lang="de-DE">
                  <a:solidFill>
                    <a:srgbClr val="000000"/>
                  </a:solidFill>
                </a:endParaRPr>
              </a:p>
            </p:txBody>
          </p:sp>
          <p:sp>
            <p:nvSpPr>
              <p:cNvPr id="40707" name="Line 4188"/>
              <p:cNvSpPr>
                <a:spLocks noChangeShapeType="1"/>
              </p:cNvSpPr>
              <p:nvPr/>
            </p:nvSpPr>
            <p:spPr bwMode="auto">
              <a:xfrm flipH="1" flipV="1">
                <a:off x="1450" y="3026"/>
                <a:ext cx="29" cy="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40708" name="Rectangle 4189"/>
              <p:cNvSpPr>
                <a:spLocks noChangeArrowheads="1"/>
              </p:cNvSpPr>
              <p:nvPr/>
            </p:nvSpPr>
            <p:spPr bwMode="auto">
              <a:xfrm>
                <a:off x="1520" y="3052"/>
                <a:ext cx="19"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300">
                    <a:solidFill>
                      <a:srgbClr val="000000"/>
                    </a:solidFill>
                  </a:rPr>
                  <a:t>O</a:t>
                </a:r>
                <a:endParaRPr lang="de-DE">
                  <a:solidFill>
                    <a:srgbClr val="000000"/>
                  </a:solidFill>
                </a:endParaRPr>
              </a:p>
            </p:txBody>
          </p:sp>
          <p:sp>
            <p:nvSpPr>
              <p:cNvPr id="40709" name="Rectangle 4190"/>
              <p:cNvSpPr>
                <a:spLocks noChangeArrowheads="1"/>
              </p:cNvSpPr>
              <p:nvPr/>
            </p:nvSpPr>
            <p:spPr bwMode="auto">
              <a:xfrm>
                <a:off x="1535" y="3052"/>
                <a:ext cx="17"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300">
                    <a:solidFill>
                      <a:srgbClr val="000000"/>
                    </a:solidFill>
                  </a:rPr>
                  <a:t>H</a:t>
                </a:r>
                <a:endParaRPr lang="de-DE">
                  <a:solidFill>
                    <a:srgbClr val="000000"/>
                  </a:solidFill>
                </a:endParaRPr>
              </a:p>
            </p:txBody>
          </p:sp>
          <p:sp>
            <p:nvSpPr>
              <p:cNvPr id="40710" name="Line 4191"/>
              <p:cNvSpPr>
                <a:spLocks noChangeShapeType="1"/>
              </p:cNvSpPr>
              <p:nvPr/>
            </p:nvSpPr>
            <p:spPr bwMode="auto">
              <a:xfrm flipH="1" flipV="1">
                <a:off x="1538" y="3074"/>
                <a:ext cx="9" cy="1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40711" name="Rectangle 4192"/>
              <p:cNvSpPr>
                <a:spLocks noChangeArrowheads="1"/>
              </p:cNvSpPr>
              <p:nvPr/>
            </p:nvSpPr>
            <p:spPr bwMode="auto">
              <a:xfrm>
                <a:off x="1608" y="3065"/>
                <a:ext cx="19"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300">
                    <a:solidFill>
                      <a:srgbClr val="000000"/>
                    </a:solidFill>
                  </a:rPr>
                  <a:t>O</a:t>
                </a:r>
                <a:endParaRPr lang="de-DE">
                  <a:solidFill>
                    <a:srgbClr val="000000"/>
                  </a:solidFill>
                </a:endParaRPr>
              </a:p>
            </p:txBody>
          </p:sp>
          <p:sp>
            <p:nvSpPr>
              <p:cNvPr id="40712" name="Rectangle 4193"/>
              <p:cNvSpPr>
                <a:spLocks noChangeArrowheads="1"/>
              </p:cNvSpPr>
              <p:nvPr/>
            </p:nvSpPr>
            <p:spPr bwMode="auto">
              <a:xfrm>
                <a:off x="1623" y="3065"/>
                <a:ext cx="17"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300">
                    <a:solidFill>
                      <a:srgbClr val="000000"/>
                    </a:solidFill>
                  </a:rPr>
                  <a:t>H</a:t>
                </a:r>
                <a:endParaRPr lang="de-DE">
                  <a:solidFill>
                    <a:srgbClr val="000000"/>
                  </a:solidFill>
                </a:endParaRPr>
              </a:p>
            </p:txBody>
          </p:sp>
          <p:sp>
            <p:nvSpPr>
              <p:cNvPr id="40713" name="Line 4194"/>
              <p:cNvSpPr>
                <a:spLocks noChangeShapeType="1"/>
              </p:cNvSpPr>
              <p:nvPr/>
            </p:nvSpPr>
            <p:spPr bwMode="auto">
              <a:xfrm>
                <a:off x="1589" y="3050"/>
                <a:ext cx="18" cy="17"/>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40714" name="Line 4195"/>
              <p:cNvSpPr>
                <a:spLocks noChangeShapeType="1"/>
              </p:cNvSpPr>
              <p:nvPr/>
            </p:nvSpPr>
            <p:spPr bwMode="auto">
              <a:xfrm flipH="1" flipV="1">
                <a:off x="1506" y="3081"/>
                <a:ext cx="4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40715" name="Freeform 4196"/>
              <p:cNvSpPr>
                <a:spLocks/>
              </p:cNvSpPr>
              <p:nvPr/>
            </p:nvSpPr>
            <p:spPr bwMode="auto">
              <a:xfrm>
                <a:off x="1505" y="3080"/>
                <a:ext cx="42" cy="8"/>
              </a:xfrm>
              <a:custGeom>
                <a:avLst/>
                <a:gdLst>
                  <a:gd name="T0" fmla="*/ 0 w 167"/>
                  <a:gd name="T1" fmla="*/ 0 h 33"/>
                  <a:gd name="T2" fmla="*/ 0 w 167"/>
                  <a:gd name="T3" fmla="*/ 0 h 33"/>
                  <a:gd name="T4" fmla="*/ 0 w 167"/>
                  <a:gd name="T5" fmla="*/ 0 h 33"/>
                  <a:gd name="T6" fmla="*/ 0 w 167"/>
                  <a:gd name="T7" fmla="*/ 0 h 33"/>
                  <a:gd name="T8" fmla="*/ 0 w 167"/>
                  <a:gd name="T9" fmla="*/ 0 h 33"/>
                  <a:gd name="T10" fmla="*/ 0 w 167"/>
                  <a:gd name="T11" fmla="*/ 0 h 33"/>
                  <a:gd name="T12" fmla="*/ 0 w 167"/>
                  <a:gd name="T13" fmla="*/ 0 h 33"/>
                  <a:gd name="T14" fmla="*/ 0 60000 65536"/>
                  <a:gd name="T15" fmla="*/ 0 60000 65536"/>
                  <a:gd name="T16" fmla="*/ 0 60000 65536"/>
                  <a:gd name="T17" fmla="*/ 0 60000 65536"/>
                  <a:gd name="T18" fmla="*/ 0 60000 65536"/>
                  <a:gd name="T19" fmla="*/ 0 60000 65536"/>
                  <a:gd name="T20" fmla="*/ 0 60000 65536"/>
                  <a:gd name="T21" fmla="*/ 0 w 167"/>
                  <a:gd name="T22" fmla="*/ 0 h 33"/>
                  <a:gd name="T23" fmla="*/ 167 w 167"/>
                  <a:gd name="T24" fmla="*/ 33 h 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7" h="33">
                    <a:moveTo>
                      <a:pt x="149" y="8"/>
                    </a:moveTo>
                    <a:lnTo>
                      <a:pt x="167" y="22"/>
                    </a:lnTo>
                    <a:lnTo>
                      <a:pt x="165" y="33"/>
                    </a:lnTo>
                    <a:lnTo>
                      <a:pt x="3" y="9"/>
                    </a:lnTo>
                    <a:lnTo>
                      <a:pt x="0" y="4"/>
                    </a:lnTo>
                    <a:lnTo>
                      <a:pt x="6" y="0"/>
                    </a:lnTo>
                    <a:lnTo>
                      <a:pt x="149"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solidFill>
                    <a:srgbClr val="000000"/>
                  </a:solidFill>
                </a:endParaRPr>
              </a:p>
            </p:txBody>
          </p:sp>
          <p:sp>
            <p:nvSpPr>
              <p:cNvPr id="40716" name="Rectangle 4197"/>
              <p:cNvSpPr>
                <a:spLocks noChangeArrowheads="1"/>
              </p:cNvSpPr>
              <p:nvPr/>
            </p:nvSpPr>
            <p:spPr bwMode="auto">
              <a:xfrm>
                <a:off x="1409" y="3071"/>
                <a:ext cx="19"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300">
                    <a:solidFill>
                      <a:srgbClr val="000000"/>
                    </a:solidFill>
                  </a:rPr>
                  <a:t>O</a:t>
                </a:r>
                <a:endParaRPr lang="de-DE">
                  <a:solidFill>
                    <a:srgbClr val="000000"/>
                  </a:solidFill>
                </a:endParaRPr>
              </a:p>
            </p:txBody>
          </p:sp>
          <p:sp>
            <p:nvSpPr>
              <p:cNvPr id="40717" name="Line 4198"/>
              <p:cNvSpPr>
                <a:spLocks noChangeShapeType="1"/>
              </p:cNvSpPr>
              <p:nvPr/>
            </p:nvSpPr>
            <p:spPr bwMode="auto">
              <a:xfrm flipH="1">
                <a:off x="1335" y="3080"/>
                <a:ext cx="29" cy="24"/>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40718" name="Line 4199"/>
              <p:cNvSpPr>
                <a:spLocks noChangeShapeType="1"/>
              </p:cNvSpPr>
              <p:nvPr/>
            </p:nvSpPr>
            <p:spPr bwMode="auto">
              <a:xfrm flipH="1">
                <a:off x="1361" y="3134"/>
                <a:ext cx="56"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40719" name="Freeform 4200"/>
              <p:cNvSpPr>
                <a:spLocks/>
              </p:cNvSpPr>
              <p:nvPr/>
            </p:nvSpPr>
            <p:spPr bwMode="auto">
              <a:xfrm>
                <a:off x="1358" y="3132"/>
                <a:ext cx="59" cy="4"/>
              </a:xfrm>
              <a:custGeom>
                <a:avLst/>
                <a:gdLst>
                  <a:gd name="T0" fmla="*/ 0 w 236"/>
                  <a:gd name="T1" fmla="*/ 0 h 17"/>
                  <a:gd name="T2" fmla="*/ 0 w 236"/>
                  <a:gd name="T3" fmla="*/ 0 h 17"/>
                  <a:gd name="T4" fmla="*/ 0 w 236"/>
                  <a:gd name="T5" fmla="*/ 0 h 17"/>
                  <a:gd name="T6" fmla="*/ 0 w 236"/>
                  <a:gd name="T7" fmla="*/ 0 h 17"/>
                  <a:gd name="T8" fmla="*/ 0 w 236"/>
                  <a:gd name="T9" fmla="*/ 0 h 17"/>
                  <a:gd name="T10" fmla="*/ 0 w 236"/>
                  <a:gd name="T11" fmla="*/ 0 h 17"/>
                  <a:gd name="T12" fmla="*/ 0 w 236"/>
                  <a:gd name="T13" fmla="*/ 0 h 17"/>
                  <a:gd name="T14" fmla="*/ 0 60000 65536"/>
                  <a:gd name="T15" fmla="*/ 0 60000 65536"/>
                  <a:gd name="T16" fmla="*/ 0 60000 65536"/>
                  <a:gd name="T17" fmla="*/ 0 60000 65536"/>
                  <a:gd name="T18" fmla="*/ 0 60000 65536"/>
                  <a:gd name="T19" fmla="*/ 0 60000 65536"/>
                  <a:gd name="T20" fmla="*/ 0 60000 65536"/>
                  <a:gd name="T21" fmla="*/ 0 w 236"/>
                  <a:gd name="T22" fmla="*/ 0 h 17"/>
                  <a:gd name="T23" fmla="*/ 236 w 236"/>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6" h="17">
                    <a:moveTo>
                      <a:pt x="226" y="0"/>
                    </a:moveTo>
                    <a:lnTo>
                      <a:pt x="236" y="9"/>
                    </a:lnTo>
                    <a:lnTo>
                      <a:pt x="230" y="17"/>
                    </a:lnTo>
                    <a:lnTo>
                      <a:pt x="0" y="17"/>
                    </a:lnTo>
                    <a:lnTo>
                      <a:pt x="9" y="9"/>
                    </a:lnTo>
                    <a:lnTo>
                      <a:pt x="14" y="0"/>
                    </a:lnTo>
                    <a:lnTo>
                      <a:pt x="22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solidFill>
                    <a:srgbClr val="000000"/>
                  </a:solidFill>
                </a:endParaRPr>
              </a:p>
            </p:txBody>
          </p:sp>
          <p:sp>
            <p:nvSpPr>
              <p:cNvPr id="40720" name="Line 4201"/>
              <p:cNvSpPr>
                <a:spLocks noChangeShapeType="1"/>
              </p:cNvSpPr>
              <p:nvPr/>
            </p:nvSpPr>
            <p:spPr bwMode="auto">
              <a:xfrm flipH="1">
                <a:off x="1364" y="3080"/>
                <a:ext cx="42" cy="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40721" name="Line 4202"/>
              <p:cNvSpPr>
                <a:spLocks noChangeShapeType="1"/>
              </p:cNvSpPr>
              <p:nvPr/>
            </p:nvSpPr>
            <p:spPr bwMode="auto">
              <a:xfrm flipV="1">
                <a:off x="1364" y="3044"/>
                <a:ext cx="0" cy="3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40722" name="Rectangle 4203"/>
              <p:cNvSpPr>
                <a:spLocks noChangeArrowheads="1"/>
              </p:cNvSpPr>
              <p:nvPr/>
            </p:nvSpPr>
            <p:spPr bwMode="auto">
              <a:xfrm>
                <a:off x="1409" y="3165"/>
                <a:ext cx="19"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300">
                    <a:solidFill>
                      <a:srgbClr val="000000"/>
                    </a:solidFill>
                  </a:rPr>
                  <a:t>O</a:t>
                </a:r>
                <a:endParaRPr lang="de-DE">
                  <a:solidFill>
                    <a:srgbClr val="000000"/>
                  </a:solidFill>
                </a:endParaRPr>
              </a:p>
            </p:txBody>
          </p:sp>
          <p:sp>
            <p:nvSpPr>
              <p:cNvPr id="40723" name="Rectangle 4204"/>
              <p:cNvSpPr>
                <a:spLocks noChangeArrowheads="1"/>
              </p:cNvSpPr>
              <p:nvPr/>
            </p:nvSpPr>
            <p:spPr bwMode="auto">
              <a:xfrm>
                <a:off x="1425" y="3165"/>
                <a:ext cx="17"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300">
                    <a:solidFill>
                      <a:srgbClr val="000000"/>
                    </a:solidFill>
                  </a:rPr>
                  <a:t>H</a:t>
                </a:r>
                <a:endParaRPr lang="de-DE">
                  <a:solidFill>
                    <a:srgbClr val="000000"/>
                  </a:solidFill>
                </a:endParaRPr>
              </a:p>
            </p:txBody>
          </p:sp>
          <p:sp>
            <p:nvSpPr>
              <p:cNvPr id="40724" name="Line 4205"/>
              <p:cNvSpPr>
                <a:spLocks noChangeShapeType="1"/>
              </p:cNvSpPr>
              <p:nvPr/>
            </p:nvSpPr>
            <p:spPr bwMode="auto">
              <a:xfrm>
                <a:off x="1417" y="3134"/>
                <a:ext cx="0" cy="3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40725" name="Rectangle 4206"/>
              <p:cNvSpPr>
                <a:spLocks noChangeArrowheads="1"/>
              </p:cNvSpPr>
              <p:nvPr/>
            </p:nvSpPr>
            <p:spPr bwMode="auto">
              <a:xfrm>
                <a:off x="1353" y="3087"/>
                <a:ext cx="19"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300">
                    <a:solidFill>
                      <a:srgbClr val="000000"/>
                    </a:solidFill>
                  </a:rPr>
                  <a:t>O</a:t>
                </a:r>
                <a:endParaRPr lang="de-DE">
                  <a:solidFill>
                    <a:srgbClr val="000000"/>
                  </a:solidFill>
                </a:endParaRPr>
              </a:p>
            </p:txBody>
          </p:sp>
          <p:sp>
            <p:nvSpPr>
              <p:cNvPr id="40726" name="Rectangle 4207"/>
              <p:cNvSpPr>
                <a:spLocks noChangeArrowheads="1"/>
              </p:cNvSpPr>
              <p:nvPr/>
            </p:nvSpPr>
            <p:spPr bwMode="auto">
              <a:xfrm>
                <a:off x="1368" y="3087"/>
                <a:ext cx="17"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300">
                    <a:solidFill>
                      <a:srgbClr val="000000"/>
                    </a:solidFill>
                  </a:rPr>
                  <a:t>H</a:t>
                </a:r>
                <a:endParaRPr lang="de-DE">
                  <a:solidFill>
                    <a:srgbClr val="000000"/>
                  </a:solidFill>
                </a:endParaRPr>
              </a:p>
            </p:txBody>
          </p:sp>
          <p:sp>
            <p:nvSpPr>
              <p:cNvPr id="40727" name="Line 4208"/>
              <p:cNvSpPr>
                <a:spLocks noChangeShapeType="1"/>
              </p:cNvSpPr>
              <p:nvPr/>
            </p:nvSpPr>
            <p:spPr bwMode="auto">
              <a:xfrm flipV="1">
                <a:off x="1360" y="3108"/>
                <a:ext cx="0" cy="2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40728" name="Rectangle 4209"/>
              <p:cNvSpPr>
                <a:spLocks noChangeArrowheads="1"/>
              </p:cNvSpPr>
              <p:nvPr/>
            </p:nvSpPr>
            <p:spPr bwMode="auto">
              <a:xfrm>
                <a:off x="1292" y="3144"/>
                <a:ext cx="8"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300">
                    <a:solidFill>
                      <a:srgbClr val="000000"/>
                    </a:solidFill>
                  </a:rPr>
                  <a:t>(</a:t>
                </a:r>
                <a:endParaRPr lang="de-DE">
                  <a:solidFill>
                    <a:srgbClr val="000000"/>
                  </a:solidFill>
                </a:endParaRPr>
              </a:p>
            </p:txBody>
          </p:sp>
          <p:sp>
            <p:nvSpPr>
              <p:cNvPr id="40729" name="Rectangle 4210"/>
              <p:cNvSpPr>
                <a:spLocks noChangeArrowheads="1"/>
              </p:cNvSpPr>
              <p:nvPr/>
            </p:nvSpPr>
            <p:spPr bwMode="auto">
              <a:xfrm>
                <a:off x="1299" y="3144"/>
                <a:ext cx="13"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300">
                    <a:solidFill>
                      <a:srgbClr val="000000"/>
                    </a:solidFill>
                  </a:rPr>
                  <a:t>g</a:t>
                </a:r>
                <a:endParaRPr lang="de-DE">
                  <a:solidFill>
                    <a:srgbClr val="000000"/>
                  </a:solidFill>
                </a:endParaRPr>
              </a:p>
            </p:txBody>
          </p:sp>
          <p:sp>
            <p:nvSpPr>
              <p:cNvPr id="40730" name="Rectangle 4211"/>
              <p:cNvSpPr>
                <a:spLocks noChangeArrowheads="1"/>
              </p:cNvSpPr>
              <p:nvPr/>
            </p:nvSpPr>
            <p:spPr bwMode="auto">
              <a:xfrm>
                <a:off x="1310" y="3144"/>
                <a:ext cx="5"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300">
                    <a:solidFill>
                      <a:srgbClr val="000000"/>
                    </a:solidFill>
                  </a:rPr>
                  <a:t>l</a:t>
                </a:r>
                <a:endParaRPr lang="de-DE">
                  <a:solidFill>
                    <a:srgbClr val="000000"/>
                  </a:solidFill>
                </a:endParaRPr>
              </a:p>
            </p:txBody>
          </p:sp>
          <p:sp>
            <p:nvSpPr>
              <p:cNvPr id="40731" name="Rectangle 4212"/>
              <p:cNvSpPr>
                <a:spLocks noChangeArrowheads="1"/>
              </p:cNvSpPr>
              <p:nvPr/>
            </p:nvSpPr>
            <p:spPr bwMode="auto">
              <a:xfrm>
                <a:off x="1315" y="3144"/>
                <a:ext cx="12"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300">
                    <a:solidFill>
                      <a:srgbClr val="000000"/>
                    </a:solidFill>
                  </a:rPr>
                  <a:t>c</a:t>
                </a:r>
                <a:endParaRPr lang="de-DE">
                  <a:solidFill>
                    <a:srgbClr val="000000"/>
                  </a:solidFill>
                </a:endParaRPr>
              </a:p>
            </p:txBody>
          </p:sp>
          <p:sp>
            <p:nvSpPr>
              <p:cNvPr id="40732" name="Rectangle 4213"/>
              <p:cNvSpPr>
                <a:spLocks noChangeArrowheads="1"/>
              </p:cNvSpPr>
              <p:nvPr/>
            </p:nvSpPr>
            <p:spPr bwMode="auto">
              <a:xfrm>
                <a:off x="1324" y="3144"/>
                <a:ext cx="8"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300">
                    <a:solidFill>
                      <a:srgbClr val="000000"/>
                    </a:solidFill>
                  </a:rPr>
                  <a:t>)</a:t>
                </a:r>
                <a:endParaRPr lang="de-DE">
                  <a:solidFill>
                    <a:srgbClr val="000000"/>
                  </a:solidFill>
                </a:endParaRPr>
              </a:p>
            </p:txBody>
          </p:sp>
          <p:sp>
            <p:nvSpPr>
              <p:cNvPr id="40733" name="Rectangle 4214"/>
              <p:cNvSpPr>
                <a:spLocks noChangeArrowheads="1"/>
              </p:cNvSpPr>
              <p:nvPr/>
            </p:nvSpPr>
            <p:spPr bwMode="auto">
              <a:xfrm>
                <a:off x="1331" y="3152"/>
                <a:ext cx="9" cy="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200">
                    <a:solidFill>
                      <a:srgbClr val="000000"/>
                    </a:solidFill>
                  </a:rPr>
                  <a:t>n</a:t>
                </a:r>
                <a:endParaRPr lang="de-DE">
                  <a:solidFill>
                    <a:srgbClr val="000000"/>
                  </a:solidFill>
                </a:endParaRPr>
              </a:p>
            </p:txBody>
          </p:sp>
          <p:sp>
            <p:nvSpPr>
              <p:cNvPr id="40734" name="Line 4215"/>
              <p:cNvSpPr>
                <a:spLocks noChangeShapeType="1"/>
              </p:cNvSpPr>
              <p:nvPr/>
            </p:nvSpPr>
            <p:spPr bwMode="auto">
              <a:xfrm>
                <a:off x="1335" y="3104"/>
                <a:ext cx="0" cy="4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40735" name="Rectangle 4216"/>
              <p:cNvSpPr>
                <a:spLocks noChangeArrowheads="1"/>
              </p:cNvSpPr>
              <p:nvPr/>
            </p:nvSpPr>
            <p:spPr bwMode="auto">
              <a:xfrm>
                <a:off x="1300" y="3020"/>
                <a:ext cx="17"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300">
                    <a:solidFill>
                      <a:srgbClr val="000000"/>
                    </a:solidFill>
                  </a:rPr>
                  <a:t>H</a:t>
                </a:r>
                <a:endParaRPr lang="de-DE">
                  <a:solidFill>
                    <a:srgbClr val="000000"/>
                  </a:solidFill>
                </a:endParaRPr>
              </a:p>
            </p:txBody>
          </p:sp>
          <p:sp>
            <p:nvSpPr>
              <p:cNvPr id="40736" name="Rectangle 4217"/>
              <p:cNvSpPr>
                <a:spLocks noChangeArrowheads="1"/>
              </p:cNvSpPr>
              <p:nvPr/>
            </p:nvSpPr>
            <p:spPr bwMode="auto">
              <a:xfrm>
                <a:off x="1314" y="3020"/>
                <a:ext cx="19"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300">
                    <a:solidFill>
                      <a:srgbClr val="000000"/>
                    </a:solidFill>
                  </a:rPr>
                  <a:t>O</a:t>
                </a:r>
                <a:endParaRPr lang="de-DE">
                  <a:solidFill>
                    <a:srgbClr val="000000"/>
                  </a:solidFill>
                </a:endParaRPr>
              </a:p>
            </p:txBody>
          </p:sp>
          <p:sp>
            <p:nvSpPr>
              <p:cNvPr id="40737" name="Line 4218"/>
              <p:cNvSpPr>
                <a:spLocks noChangeShapeType="1"/>
              </p:cNvSpPr>
              <p:nvPr/>
            </p:nvSpPr>
            <p:spPr bwMode="auto">
              <a:xfrm flipH="1" flipV="1">
                <a:off x="1331" y="3034"/>
                <a:ext cx="33" cy="1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40738" name="Line 4219"/>
              <p:cNvSpPr>
                <a:spLocks noChangeShapeType="1"/>
              </p:cNvSpPr>
              <p:nvPr/>
            </p:nvSpPr>
            <p:spPr bwMode="auto">
              <a:xfrm flipV="1">
                <a:off x="1417" y="3100"/>
                <a:ext cx="24" cy="3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40739" name="Freeform 4220"/>
              <p:cNvSpPr>
                <a:spLocks/>
              </p:cNvSpPr>
              <p:nvPr/>
            </p:nvSpPr>
            <p:spPr bwMode="auto">
              <a:xfrm>
                <a:off x="1415" y="3100"/>
                <a:ext cx="27" cy="37"/>
              </a:xfrm>
              <a:custGeom>
                <a:avLst/>
                <a:gdLst>
                  <a:gd name="T0" fmla="*/ 0 w 110"/>
                  <a:gd name="T1" fmla="*/ 0 h 151"/>
                  <a:gd name="T2" fmla="*/ 0 w 110"/>
                  <a:gd name="T3" fmla="*/ 0 h 151"/>
                  <a:gd name="T4" fmla="*/ 0 w 110"/>
                  <a:gd name="T5" fmla="*/ 0 h 151"/>
                  <a:gd name="T6" fmla="*/ 0 w 110"/>
                  <a:gd name="T7" fmla="*/ 0 h 151"/>
                  <a:gd name="T8" fmla="*/ 0 w 110"/>
                  <a:gd name="T9" fmla="*/ 0 h 151"/>
                  <a:gd name="T10" fmla="*/ 0 w 110"/>
                  <a:gd name="T11" fmla="*/ 0 h 151"/>
                  <a:gd name="T12" fmla="*/ 0 w 110"/>
                  <a:gd name="T13" fmla="*/ 0 h 151"/>
                  <a:gd name="T14" fmla="*/ 0 60000 65536"/>
                  <a:gd name="T15" fmla="*/ 0 60000 65536"/>
                  <a:gd name="T16" fmla="*/ 0 60000 65536"/>
                  <a:gd name="T17" fmla="*/ 0 60000 65536"/>
                  <a:gd name="T18" fmla="*/ 0 60000 65536"/>
                  <a:gd name="T19" fmla="*/ 0 60000 65536"/>
                  <a:gd name="T20" fmla="*/ 0 60000 65536"/>
                  <a:gd name="T21" fmla="*/ 0 w 110"/>
                  <a:gd name="T22" fmla="*/ 0 h 151"/>
                  <a:gd name="T23" fmla="*/ 110 w 110"/>
                  <a:gd name="T24" fmla="*/ 151 h 15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0" h="151">
                    <a:moveTo>
                      <a:pt x="15" y="151"/>
                    </a:moveTo>
                    <a:lnTo>
                      <a:pt x="10" y="136"/>
                    </a:lnTo>
                    <a:lnTo>
                      <a:pt x="0" y="127"/>
                    </a:lnTo>
                    <a:lnTo>
                      <a:pt x="101" y="1"/>
                    </a:lnTo>
                    <a:lnTo>
                      <a:pt x="109" y="0"/>
                    </a:lnTo>
                    <a:lnTo>
                      <a:pt x="110" y="6"/>
                    </a:lnTo>
                    <a:lnTo>
                      <a:pt x="15" y="15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solidFill>
                    <a:srgbClr val="000000"/>
                  </a:solidFill>
                </a:endParaRPr>
              </a:p>
            </p:txBody>
          </p:sp>
          <p:sp>
            <p:nvSpPr>
              <p:cNvPr id="40740" name="Line 4221"/>
              <p:cNvSpPr>
                <a:spLocks noChangeShapeType="1"/>
              </p:cNvSpPr>
              <p:nvPr/>
            </p:nvSpPr>
            <p:spPr bwMode="auto">
              <a:xfrm flipH="1" flipV="1">
                <a:off x="1426" y="3087"/>
                <a:ext cx="16" cy="13"/>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40741" name="Line 4222"/>
              <p:cNvSpPr>
                <a:spLocks noChangeShapeType="1"/>
              </p:cNvSpPr>
              <p:nvPr/>
            </p:nvSpPr>
            <p:spPr bwMode="auto">
              <a:xfrm flipH="1" flipV="1">
                <a:off x="1336" y="3104"/>
                <a:ext cx="24" cy="2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40742" name="Freeform 4223"/>
              <p:cNvSpPr>
                <a:spLocks/>
              </p:cNvSpPr>
              <p:nvPr/>
            </p:nvSpPr>
            <p:spPr bwMode="auto">
              <a:xfrm>
                <a:off x="1335" y="3104"/>
                <a:ext cx="25" cy="32"/>
              </a:xfrm>
              <a:custGeom>
                <a:avLst/>
                <a:gdLst>
                  <a:gd name="T0" fmla="*/ 0 w 101"/>
                  <a:gd name="T1" fmla="*/ 0 h 126"/>
                  <a:gd name="T2" fmla="*/ 0 w 101"/>
                  <a:gd name="T3" fmla="*/ 0 h 126"/>
                  <a:gd name="T4" fmla="*/ 0 w 101"/>
                  <a:gd name="T5" fmla="*/ 0 h 126"/>
                  <a:gd name="T6" fmla="*/ 0 w 101"/>
                  <a:gd name="T7" fmla="*/ 0 h 126"/>
                  <a:gd name="T8" fmla="*/ 0 w 101"/>
                  <a:gd name="T9" fmla="*/ 0 h 126"/>
                  <a:gd name="T10" fmla="*/ 0 w 101"/>
                  <a:gd name="T11" fmla="*/ 0 h 126"/>
                  <a:gd name="T12" fmla="*/ 0 w 101"/>
                  <a:gd name="T13" fmla="*/ 0 h 126"/>
                  <a:gd name="T14" fmla="*/ 0 60000 65536"/>
                  <a:gd name="T15" fmla="*/ 0 60000 65536"/>
                  <a:gd name="T16" fmla="*/ 0 60000 65536"/>
                  <a:gd name="T17" fmla="*/ 0 60000 65536"/>
                  <a:gd name="T18" fmla="*/ 0 60000 65536"/>
                  <a:gd name="T19" fmla="*/ 0 60000 65536"/>
                  <a:gd name="T20" fmla="*/ 0 60000 65536"/>
                  <a:gd name="T21" fmla="*/ 0 w 101"/>
                  <a:gd name="T22" fmla="*/ 0 h 126"/>
                  <a:gd name="T23" fmla="*/ 101 w 101"/>
                  <a:gd name="T24" fmla="*/ 126 h 1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1" h="126">
                    <a:moveTo>
                      <a:pt x="96" y="95"/>
                    </a:moveTo>
                    <a:lnTo>
                      <a:pt x="101" y="118"/>
                    </a:lnTo>
                    <a:lnTo>
                      <a:pt x="92" y="126"/>
                    </a:lnTo>
                    <a:lnTo>
                      <a:pt x="5" y="13"/>
                    </a:lnTo>
                    <a:lnTo>
                      <a:pt x="0" y="0"/>
                    </a:lnTo>
                    <a:lnTo>
                      <a:pt x="7" y="0"/>
                    </a:lnTo>
                    <a:lnTo>
                      <a:pt x="96"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solidFill>
                    <a:srgbClr val="000000"/>
                  </a:solidFill>
                </a:endParaRPr>
              </a:p>
            </p:txBody>
          </p:sp>
          <p:sp>
            <p:nvSpPr>
              <p:cNvPr id="40743" name="Line 4224"/>
              <p:cNvSpPr>
                <a:spLocks noChangeShapeType="1"/>
              </p:cNvSpPr>
              <p:nvPr/>
            </p:nvSpPr>
            <p:spPr bwMode="auto">
              <a:xfrm flipV="1">
                <a:off x="904" y="3127"/>
                <a:ext cx="0" cy="3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40744" name="Rectangle 4225"/>
              <p:cNvSpPr>
                <a:spLocks noChangeArrowheads="1"/>
              </p:cNvSpPr>
              <p:nvPr/>
            </p:nvSpPr>
            <p:spPr bwMode="auto">
              <a:xfrm>
                <a:off x="894" y="3173"/>
                <a:ext cx="19"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300">
                    <a:solidFill>
                      <a:srgbClr val="000000"/>
                    </a:solidFill>
                  </a:rPr>
                  <a:t>O</a:t>
                </a:r>
                <a:endParaRPr lang="de-DE">
                  <a:solidFill>
                    <a:srgbClr val="000000"/>
                  </a:solidFill>
                </a:endParaRPr>
              </a:p>
            </p:txBody>
          </p:sp>
          <p:sp>
            <p:nvSpPr>
              <p:cNvPr id="40745" name="Rectangle 4226"/>
              <p:cNvSpPr>
                <a:spLocks noChangeArrowheads="1"/>
              </p:cNvSpPr>
              <p:nvPr/>
            </p:nvSpPr>
            <p:spPr bwMode="auto">
              <a:xfrm>
                <a:off x="909" y="3173"/>
                <a:ext cx="17"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300">
                    <a:solidFill>
                      <a:srgbClr val="000000"/>
                    </a:solidFill>
                  </a:rPr>
                  <a:t>H</a:t>
                </a:r>
                <a:endParaRPr lang="de-DE">
                  <a:solidFill>
                    <a:srgbClr val="000000"/>
                  </a:solidFill>
                </a:endParaRPr>
              </a:p>
            </p:txBody>
          </p:sp>
          <p:sp>
            <p:nvSpPr>
              <p:cNvPr id="40746" name="Line 4227"/>
              <p:cNvSpPr>
                <a:spLocks noChangeShapeType="1"/>
              </p:cNvSpPr>
              <p:nvPr/>
            </p:nvSpPr>
            <p:spPr bwMode="auto">
              <a:xfrm flipV="1">
                <a:off x="902" y="3194"/>
                <a:ext cx="0" cy="22"/>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40747" name="Rectangle 4228"/>
              <p:cNvSpPr>
                <a:spLocks noChangeArrowheads="1"/>
              </p:cNvSpPr>
              <p:nvPr/>
            </p:nvSpPr>
            <p:spPr bwMode="auto">
              <a:xfrm>
                <a:off x="943" y="3251"/>
                <a:ext cx="19"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300">
                    <a:solidFill>
                      <a:srgbClr val="000000"/>
                    </a:solidFill>
                  </a:rPr>
                  <a:t>O</a:t>
                </a:r>
                <a:endParaRPr lang="de-DE">
                  <a:solidFill>
                    <a:srgbClr val="000000"/>
                  </a:solidFill>
                </a:endParaRPr>
              </a:p>
            </p:txBody>
          </p:sp>
          <p:sp>
            <p:nvSpPr>
              <p:cNvPr id="40748" name="Rectangle 4229"/>
              <p:cNvSpPr>
                <a:spLocks noChangeArrowheads="1"/>
              </p:cNvSpPr>
              <p:nvPr/>
            </p:nvSpPr>
            <p:spPr bwMode="auto">
              <a:xfrm>
                <a:off x="959" y="3251"/>
                <a:ext cx="17"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300">
                    <a:solidFill>
                      <a:srgbClr val="000000"/>
                    </a:solidFill>
                  </a:rPr>
                  <a:t>H</a:t>
                </a:r>
                <a:endParaRPr lang="de-DE">
                  <a:solidFill>
                    <a:srgbClr val="000000"/>
                  </a:solidFill>
                </a:endParaRPr>
              </a:p>
            </p:txBody>
          </p:sp>
          <p:sp>
            <p:nvSpPr>
              <p:cNvPr id="40749" name="Line 4230"/>
              <p:cNvSpPr>
                <a:spLocks noChangeShapeType="1"/>
              </p:cNvSpPr>
              <p:nvPr/>
            </p:nvSpPr>
            <p:spPr bwMode="auto">
              <a:xfrm>
                <a:off x="951" y="3216"/>
                <a:ext cx="0" cy="34"/>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40750" name="Line 4231"/>
              <p:cNvSpPr>
                <a:spLocks noChangeShapeType="1"/>
              </p:cNvSpPr>
              <p:nvPr/>
            </p:nvSpPr>
            <p:spPr bwMode="auto">
              <a:xfrm flipH="1" flipV="1">
                <a:off x="880" y="3187"/>
                <a:ext cx="21" cy="2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40751" name="Freeform 4232"/>
              <p:cNvSpPr>
                <a:spLocks/>
              </p:cNvSpPr>
              <p:nvPr/>
            </p:nvSpPr>
            <p:spPr bwMode="auto">
              <a:xfrm>
                <a:off x="880" y="3186"/>
                <a:ext cx="22" cy="32"/>
              </a:xfrm>
              <a:custGeom>
                <a:avLst/>
                <a:gdLst>
                  <a:gd name="T0" fmla="*/ 0 w 87"/>
                  <a:gd name="T1" fmla="*/ 0 h 126"/>
                  <a:gd name="T2" fmla="*/ 0 w 87"/>
                  <a:gd name="T3" fmla="*/ 0 h 126"/>
                  <a:gd name="T4" fmla="*/ 0 w 87"/>
                  <a:gd name="T5" fmla="*/ 0 h 126"/>
                  <a:gd name="T6" fmla="*/ 0 w 87"/>
                  <a:gd name="T7" fmla="*/ 0 h 126"/>
                  <a:gd name="T8" fmla="*/ 0 w 87"/>
                  <a:gd name="T9" fmla="*/ 0 h 126"/>
                  <a:gd name="T10" fmla="*/ 0 w 87"/>
                  <a:gd name="T11" fmla="*/ 0 h 126"/>
                  <a:gd name="T12" fmla="*/ 0 w 87"/>
                  <a:gd name="T13" fmla="*/ 0 h 126"/>
                  <a:gd name="T14" fmla="*/ 0 60000 65536"/>
                  <a:gd name="T15" fmla="*/ 0 60000 65536"/>
                  <a:gd name="T16" fmla="*/ 0 60000 65536"/>
                  <a:gd name="T17" fmla="*/ 0 60000 65536"/>
                  <a:gd name="T18" fmla="*/ 0 60000 65536"/>
                  <a:gd name="T19" fmla="*/ 0 60000 65536"/>
                  <a:gd name="T20" fmla="*/ 0 60000 65536"/>
                  <a:gd name="T21" fmla="*/ 0 w 87"/>
                  <a:gd name="T22" fmla="*/ 0 h 126"/>
                  <a:gd name="T23" fmla="*/ 87 w 87"/>
                  <a:gd name="T24" fmla="*/ 126 h 1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7" h="126">
                    <a:moveTo>
                      <a:pt x="82" y="93"/>
                    </a:moveTo>
                    <a:lnTo>
                      <a:pt x="87" y="119"/>
                    </a:lnTo>
                    <a:lnTo>
                      <a:pt x="78" y="126"/>
                    </a:lnTo>
                    <a:lnTo>
                      <a:pt x="4" y="15"/>
                    </a:lnTo>
                    <a:lnTo>
                      <a:pt x="0" y="0"/>
                    </a:lnTo>
                    <a:lnTo>
                      <a:pt x="6" y="0"/>
                    </a:lnTo>
                    <a:lnTo>
                      <a:pt x="82" y="9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solidFill>
                    <a:srgbClr val="000000"/>
                  </a:solidFill>
                </a:endParaRPr>
              </a:p>
            </p:txBody>
          </p:sp>
          <p:sp>
            <p:nvSpPr>
              <p:cNvPr id="40752" name="Rectangle 4233"/>
              <p:cNvSpPr>
                <a:spLocks noChangeArrowheads="1"/>
              </p:cNvSpPr>
              <p:nvPr/>
            </p:nvSpPr>
            <p:spPr bwMode="auto">
              <a:xfrm>
                <a:off x="848" y="3101"/>
                <a:ext cx="17"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300">
                    <a:solidFill>
                      <a:srgbClr val="000000"/>
                    </a:solidFill>
                  </a:rPr>
                  <a:t>H</a:t>
                </a:r>
                <a:endParaRPr lang="de-DE">
                  <a:solidFill>
                    <a:srgbClr val="000000"/>
                  </a:solidFill>
                </a:endParaRPr>
              </a:p>
            </p:txBody>
          </p:sp>
          <p:sp>
            <p:nvSpPr>
              <p:cNvPr id="40753" name="Rectangle 4234"/>
              <p:cNvSpPr>
                <a:spLocks noChangeArrowheads="1"/>
              </p:cNvSpPr>
              <p:nvPr/>
            </p:nvSpPr>
            <p:spPr bwMode="auto">
              <a:xfrm>
                <a:off x="862" y="3101"/>
                <a:ext cx="19"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300">
                    <a:solidFill>
                      <a:srgbClr val="000000"/>
                    </a:solidFill>
                  </a:rPr>
                  <a:t>O</a:t>
                </a:r>
                <a:endParaRPr lang="de-DE">
                  <a:solidFill>
                    <a:srgbClr val="000000"/>
                  </a:solidFill>
                </a:endParaRPr>
              </a:p>
            </p:txBody>
          </p:sp>
          <p:sp>
            <p:nvSpPr>
              <p:cNvPr id="40754" name="Line 4235"/>
              <p:cNvSpPr>
                <a:spLocks noChangeShapeType="1"/>
              </p:cNvSpPr>
              <p:nvPr/>
            </p:nvSpPr>
            <p:spPr bwMode="auto">
              <a:xfrm flipH="1" flipV="1">
                <a:off x="880" y="3116"/>
                <a:ext cx="24" cy="11"/>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40755" name="Rectangle 4236"/>
              <p:cNvSpPr>
                <a:spLocks noChangeArrowheads="1"/>
              </p:cNvSpPr>
              <p:nvPr/>
            </p:nvSpPr>
            <p:spPr bwMode="auto">
              <a:xfrm>
                <a:off x="1153" y="2494"/>
                <a:ext cx="19"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300">
                    <a:solidFill>
                      <a:srgbClr val="000000"/>
                    </a:solidFill>
                  </a:rPr>
                  <a:t>O</a:t>
                </a:r>
                <a:endParaRPr lang="de-DE">
                  <a:solidFill>
                    <a:srgbClr val="000000"/>
                  </a:solidFill>
                </a:endParaRPr>
              </a:p>
            </p:txBody>
          </p:sp>
          <p:sp>
            <p:nvSpPr>
              <p:cNvPr id="40756" name="Rectangle 4237"/>
              <p:cNvSpPr>
                <a:spLocks noChangeArrowheads="1"/>
              </p:cNvSpPr>
              <p:nvPr/>
            </p:nvSpPr>
            <p:spPr bwMode="auto">
              <a:xfrm>
                <a:off x="1168" y="2494"/>
                <a:ext cx="17"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300">
                    <a:solidFill>
                      <a:srgbClr val="000000"/>
                    </a:solidFill>
                  </a:rPr>
                  <a:t>H</a:t>
                </a:r>
                <a:endParaRPr lang="de-DE">
                  <a:solidFill>
                    <a:srgbClr val="000000"/>
                  </a:solidFill>
                </a:endParaRPr>
              </a:p>
            </p:txBody>
          </p:sp>
          <p:sp>
            <p:nvSpPr>
              <p:cNvPr id="40757" name="Line 4238"/>
              <p:cNvSpPr>
                <a:spLocks noChangeShapeType="1"/>
              </p:cNvSpPr>
              <p:nvPr/>
            </p:nvSpPr>
            <p:spPr bwMode="auto">
              <a:xfrm flipV="1">
                <a:off x="1119" y="2509"/>
                <a:ext cx="31" cy="1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40758" name="Rectangle 4239"/>
              <p:cNvSpPr>
                <a:spLocks noChangeArrowheads="1"/>
              </p:cNvSpPr>
              <p:nvPr/>
            </p:nvSpPr>
            <p:spPr bwMode="auto">
              <a:xfrm>
                <a:off x="1492" y="2619"/>
                <a:ext cx="13"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300">
                    <a:solidFill>
                      <a:srgbClr val="000000"/>
                    </a:solidFill>
                  </a:rPr>
                  <a:t>g</a:t>
                </a:r>
                <a:endParaRPr lang="de-DE">
                  <a:solidFill>
                    <a:srgbClr val="000000"/>
                  </a:solidFill>
                </a:endParaRPr>
              </a:p>
            </p:txBody>
          </p:sp>
          <p:sp>
            <p:nvSpPr>
              <p:cNvPr id="40759" name="Rectangle 4240"/>
              <p:cNvSpPr>
                <a:spLocks noChangeArrowheads="1"/>
              </p:cNvSpPr>
              <p:nvPr/>
            </p:nvSpPr>
            <p:spPr bwMode="auto">
              <a:xfrm>
                <a:off x="1506" y="2619"/>
                <a:ext cx="5"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300">
                    <a:solidFill>
                      <a:srgbClr val="000000"/>
                    </a:solidFill>
                  </a:rPr>
                  <a:t>l</a:t>
                </a:r>
                <a:endParaRPr lang="de-DE">
                  <a:solidFill>
                    <a:srgbClr val="000000"/>
                  </a:solidFill>
                </a:endParaRPr>
              </a:p>
            </p:txBody>
          </p:sp>
          <p:sp>
            <p:nvSpPr>
              <p:cNvPr id="40760" name="Rectangle 4241"/>
              <p:cNvSpPr>
                <a:spLocks noChangeArrowheads="1"/>
              </p:cNvSpPr>
              <p:nvPr/>
            </p:nvSpPr>
            <p:spPr bwMode="auto">
              <a:xfrm>
                <a:off x="1511" y="2619"/>
                <a:ext cx="12"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300">
                    <a:solidFill>
                      <a:srgbClr val="000000"/>
                    </a:solidFill>
                  </a:rPr>
                  <a:t>c</a:t>
                </a:r>
                <a:endParaRPr lang="de-DE">
                  <a:solidFill>
                    <a:srgbClr val="000000"/>
                  </a:solidFill>
                </a:endParaRPr>
              </a:p>
            </p:txBody>
          </p:sp>
          <p:sp>
            <p:nvSpPr>
              <p:cNvPr id="40761" name="Rectangle 4242"/>
              <p:cNvSpPr>
                <a:spLocks noChangeArrowheads="1"/>
              </p:cNvSpPr>
              <p:nvPr/>
            </p:nvSpPr>
            <p:spPr bwMode="auto">
              <a:xfrm>
                <a:off x="1523" y="2619"/>
                <a:ext cx="7"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300">
                    <a:solidFill>
                      <a:srgbClr val="000000"/>
                    </a:solidFill>
                  </a:rPr>
                  <a:t> </a:t>
                </a:r>
                <a:endParaRPr lang="de-DE">
                  <a:solidFill>
                    <a:srgbClr val="000000"/>
                  </a:solidFill>
                </a:endParaRPr>
              </a:p>
            </p:txBody>
          </p:sp>
          <p:sp>
            <p:nvSpPr>
              <p:cNvPr id="40762" name="Rectangle 4243"/>
              <p:cNvSpPr>
                <a:spLocks noChangeArrowheads="1"/>
              </p:cNvSpPr>
              <p:nvPr/>
            </p:nvSpPr>
            <p:spPr bwMode="auto">
              <a:xfrm>
                <a:off x="1530" y="2619"/>
                <a:ext cx="7"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300">
                    <a:solidFill>
                      <a:srgbClr val="000000"/>
                    </a:solidFill>
                  </a:rPr>
                  <a:t> </a:t>
                </a:r>
                <a:endParaRPr lang="de-DE">
                  <a:solidFill>
                    <a:srgbClr val="000000"/>
                  </a:solidFill>
                </a:endParaRPr>
              </a:p>
            </p:txBody>
          </p:sp>
          <p:sp>
            <p:nvSpPr>
              <p:cNvPr id="40763" name="Rectangle 4244"/>
              <p:cNvSpPr>
                <a:spLocks noChangeArrowheads="1"/>
              </p:cNvSpPr>
              <p:nvPr/>
            </p:nvSpPr>
            <p:spPr bwMode="auto">
              <a:xfrm>
                <a:off x="1537" y="2619"/>
                <a:ext cx="7"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300">
                    <a:solidFill>
                      <a:srgbClr val="000000"/>
                    </a:solidFill>
                  </a:rPr>
                  <a:t> </a:t>
                </a:r>
                <a:endParaRPr lang="de-DE">
                  <a:solidFill>
                    <a:srgbClr val="000000"/>
                  </a:solidFill>
                </a:endParaRPr>
              </a:p>
            </p:txBody>
          </p:sp>
          <p:sp>
            <p:nvSpPr>
              <p:cNvPr id="40764" name="Rectangle 4245"/>
              <p:cNvSpPr>
                <a:spLocks noChangeArrowheads="1"/>
              </p:cNvSpPr>
              <p:nvPr/>
            </p:nvSpPr>
            <p:spPr bwMode="auto">
              <a:xfrm>
                <a:off x="1543" y="2619"/>
                <a:ext cx="7"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300">
                    <a:solidFill>
                      <a:srgbClr val="000000"/>
                    </a:solidFill>
                  </a:rPr>
                  <a:t> </a:t>
                </a:r>
                <a:endParaRPr lang="de-DE">
                  <a:solidFill>
                    <a:srgbClr val="000000"/>
                  </a:solidFill>
                </a:endParaRPr>
              </a:p>
            </p:txBody>
          </p:sp>
          <p:sp>
            <p:nvSpPr>
              <p:cNvPr id="40765" name="Rectangle 4246"/>
              <p:cNvSpPr>
                <a:spLocks noChangeArrowheads="1"/>
              </p:cNvSpPr>
              <p:nvPr/>
            </p:nvSpPr>
            <p:spPr bwMode="auto">
              <a:xfrm>
                <a:off x="1550" y="2619"/>
                <a:ext cx="13"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300">
                    <a:solidFill>
                      <a:srgbClr val="000000"/>
                    </a:solidFill>
                  </a:rPr>
                  <a:t>g</a:t>
                </a:r>
                <a:endParaRPr lang="de-DE">
                  <a:solidFill>
                    <a:srgbClr val="000000"/>
                  </a:solidFill>
                </a:endParaRPr>
              </a:p>
            </p:txBody>
          </p:sp>
          <p:sp>
            <p:nvSpPr>
              <p:cNvPr id="40766" name="Rectangle 4247"/>
              <p:cNvSpPr>
                <a:spLocks noChangeArrowheads="1"/>
              </p:cNvSpPr>
              <p:nvPr/>
            </p:nvSpPr>
            <p:spPr bwMode="auto">
              <a:xfrm>
                <a:off x="1563" y="2619"/>
                <a:ext cx="5"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300">
                    <a:solidFill>
                      <a:srgbClr val="000000"/>
                    </a:solidFill>
                  </a:rPr>
                  <a:t>l</a:t>
                </a:r>
                <a:endParaRPr lang="de-DE">
                  <a:solidFill>
                    <a:srgbClr val="000000"/>
                  </a:solidFill>
                </a:endParaRPr>
              </a:p>
            </p:txBody>
          </p:sp>
          <p:sp>
            <p:nvSpPr>
              <p:cNvPr id="40767" name="Rectangle 4248"/>
              <p:cNvSpPr>
                <a:spLocks noChangeArrowheads="1"/>
              </p:cNvSpPr>
              <p:nvPr/>
            </p:nvSpPr>
            <p:spPr bwMode="auto">
              <a:xfrm>
                <a:off x="1569" y="2619"/>
                <a:ext cx="13"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300">
                    <a:solidFill>
                      <a:srgbClr val="000000"/>
                    </a:solidFill>
                  </a:rPr>
                  <a:t>u</a:t>
                </a:r>
                <a:endParaRPr lang="de-DE">
                  <a:solidFill>
                    <a:srgbClr val="000000"/>
                  </a:solidFill>
                </a:endParaRPr>
              </a:p>
            </p:txBody>
          </p:sp>
          <p:sp>
            <p:nvSpPr>
              <p:cNvPr id="40768" name="Rectangle 4249"/>
              <p:cNvSpPr>
                <a:spLocks noChangeArrowheads="1"/>
              </p:cNvSpPr>
              <p:nvPr/>
            </p:nvSpPr>
            <p:spPr bwMode="auto">
              <a:xfrm>
                <a:off x="1582" y="2619"/>
                <a:ext cx="12"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300">
                    <a:solidFill>
                      <a:srgbClr val="000000"/>
                    </a:solidFill>
                  </a:rPr>
                  <a:t>c</a:t>
                </a:r>
                <a:endParaRPr lang="de-DE">
                  <a:solidFill>
                    <a:srgbClr val="000000"/>
                  </a:solidFill>
                </a:endParaRPr>
              </a:p>
            </p:txBody>
          </p:sp>
          <p:sp>
            <p:nvSpPr>
              <p:cNvPr id="40769" name="Rectangle 4250"/>
              <p:cNvSpPr>
                <a:spLocks noChangeArrowheads="1"/>
              </p:cNvSpPr>
              <p:nvPr/>
            </p:nvSpPr>
            <p:spPr bwMode="auto">
              <a:xfrm>
                <a:off x="1594" y="2619"/>
                <a:ext cx="13"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300">
                    <a:solidFill>
                      <a:srgbClr val="000000"/>
                    </a:solidFill>
                  </a:rPr>
                  <a:t>o</a:t>
                </a:r>
                <a:endParaRPr lang="de-DE">
                  <a:solidFill>
                    <a:srgbClr val="000000"/>
                  </a:solidFill>
                </a:endParaRPr>
              </a:p>
            </p:txBody>
          </p:sp>
          <p:sp>
            <p:nvSpPr>
              <p:cNvPr id="40770" name="Rectangle 4251"/>
              <p:cNvSpPr>
                <a:spLocks noChangeArrowheads="1"/>
              </p:cNvSpPr>
              <p:nvPr/>
            </p:nvSpPr>
            <p:spPr bwMode="auto">
              <a:xfrm>
                <a:off x="1608" y="2619"/>
                <a:ext cx="12"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300">
                    <a:solidFill>
                      <a:srgbClr val="000000"/>
                    </a:solidFill>
                  </a:rPr>
                  <a:t>s</a:t>
                </a:r>
                <a:endParaRPr lang="de-DE">
                  <a:solidFill>
                    <a:srgbClr val="000000"/>
                  </a:solidFill>
                </a:endParaRPr>
              </a:p>
            </p:txBody>
          </p:sp>
          <p:sp>
            <p:nvSpPr>
              <p:cNvPr id="40771" name="Rectangle 4252"/>
              <p:cNvSpPr>
                <a:spLocks noChangeArrowheads="1"/>
              </p:cNvSpPr>
              <p:nvPr/>
            </p:nvSpPr>
            <p:spPr bwMode="auto">
              <a:xfrm>
                <a:off x="1620" y="2619"/>
                <a:ext cx="13"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300">
                    <a:solidFill>
                      <a:srgbClr val="000000"/>
                    </a:solidFill>
                  </a:rPr>
                  <a:t>e</a:t>
                </a:r>
                <a:endParaRPr lang="de-DE">
                  <a:solidFill>
                    <a:srgbClr val="000000"/>
                  </a:solidFill>
                </a:endParaRPr>
              </a:p>
            </p:txBody>
          </p:sp>
          <p:sp>
            <p:nvSpPr>
              <p:cNvPr id="40772" name="Oval 4253"/>
              <p:cNvSpPr>
                <a:spLocks noChangeArrowheads="1"/>
              </p:cNvSpPr>
              <p:nvPr/>
            </p:nvSpPr>
            <p:spPr bwMode="auto">
              <a:xfrm>
                <a:off x="1228" y="2691"/>
                <a:ext cx="31" cy="32"/>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773" name="Oval 4254"/>
              <p:cNvSpPr>
                <a:spLocks noChangeArrowheads="1"/>
              </p:cNvSpPr>
              <p:nvPr/>
            </p:nvSpPr>
            <p:spPr bwMode="auto">
              <a:xfrm>
                <a:off x="1228" y="2692"/>
                <a:ext cx="31" cy="31"/>
              </a:xfrm>
              <a:prstGeom prst="ellipse">
                <a:avLst/>
              </a:prstGeom>
              <a:solidFill>
                <a:srgbClr val="0FFF0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774" name="Oval 4255"/>
              <p:cNvSpPr>
                <a:spLocks noChangeArrowheads="1"/>
              </p:cNvSpPr>
              <p:nvPr/>
            </p:nvSpPr>
            <p:spPr bwMode="auto">
              <a:xfrm>
                <a:off x="1228" y="2692"/>
                <a:ext cx="30" cy="30"/>
              </a:xfrm>
              <a:prstGeom prst="ellipse">
                <a:avLst/>
              </a:prstGeom>
              <a:solidFill>
                <a:srgbClr val="1EFF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775" name="Oval 4256"/>
              <p:cNvSpPr>
                <a:spLocks noChangeArrowheads="1"/>
              </p:cNvSpPr>
              <p:nvPr/>
            </p:nvSpPr>
            <p:spPr bwMode="auto">
              <a:xfrm>
                <a:off x="1228" y="2692"/>
                <a:ext cx="30" cy="29"/>
              </a:xfrm>
              <a:prstGeom prst="ellipse">
                <a:avLst/>
              </a:prstGeom>
              <a:solidFill>
                <a:srgbClr val="2DFF2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776" name="Oval 4257"/>
              <p:cNvSpPr>
                <a:spLocks noChangeArrowheads="1"/>
              </p:cNvSpPr>
              <p:nvPr/>
            </p:nvSpPr>
            <p:spPr bwMode="auto">
              <a:xfrm>
                <a:off x="1229" y="2692"/>
                <a:ext cx="28" cy="28"/>
              </a:xfrm>
              <a:prstGeom prst="ellipse">
                <a:avLst/>
              </a:prstGeom>
              <a:solidFill>
                <a:srgbClr val="3BFF3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777" name="Oval 4258"/>
              <p:cNvSpPr>
                <a:spLocks noChangeArrowheads="1"/>
              </p:cNvSpPr>
              <p:nvPr/>
            </p:nvSpPr>
            <p:spPr bwMode="auto">
              <a:xfrm>
                <a:off x="1229" y="2693"/>
                <a:ext cx="27" cy="27"/>
              </a:xfrm>
              <a:prstGeom prst="ellipse">
                <a:avLst/>
              </a:prstGeom>
              <a:solidFill>
                <a:srgbClr val="49FF4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778" name="Oval 4259"/>
              <p:cNvSpPr>
                <a:spLocks noChangeArrowheads="1"/>
              </p:cNvSpPr>
              <p:nvPr/>
            </p:nvSpPr>
            <p:spPr bwMode="auto">
              <a:xfrm>
                <a:off x="1229" y="2693"/>
                <a:ext cx="27" cy="26"/>
              </a:xfrm>
              <a:prstGeom prst="ellipse">
                <a:avLst/>
              </a:prstGeom>
              <a:solidFill>
                <a:srgbClr val="56FF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779" name="Oval 4260"/>
              <p:cNvSpPr>
                <a:spLocks noChangeArrowheads="1"/>
              </p:cNvSpPr>
              <p:nvPr/>
            </p:nvSpPr>
            <p:spPr bwMode="auto">
              <a:xfrm>
                <a:off x="1229" y="2693"/>
                <a:ext cx="26" cy="25"/>
              </a:xfrm>
              <a:prstGeom prst="ellipse">
                <a:avLst/>
              </a:prstGeom>
              <a:solidFill>
                <a:srgbClr val="63FF6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780" name="Oval 4261"/>
              <p:cNvSpPr>
                <a:spLocks noChangeArrowheads="1"/>
              </p:cNvSpPr>
              <p:nvPr/>
            </p:nvSpPr>
            <p:spPr bwMode="auto">
              <a:xfrm>
                <a:off x="1229" y="2693"/>
                <a:ext cx="26" cy="25"/>
              </a:xfrm>
              <a:prstGeom prst="ellipse">
                <a:avLst/>
              </a:prstGeom>
              <a:solidFill>
                <a:srgbClr val="6FF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781" name="Oval 4262"/>
              <p:cNvSpPr>
                <a:spLocks noChangeArrowheads="1"/>
              </p:cNvSpPr>
              <p:nvPr/>
            </p:nvSpPr>
            <p:spPr bwMode="auto">
              <a:xfrm>
                <a:off x="1230" y="2693"/>
                <a:ext cx="24" cy="24"/>
              </a:xfrm>
              <a:prstGeom prst="ellipse">
                <a:avLst/>
              </a:prstGeom>
              <a:solidFill>
                <a:srgbClr val="7BFF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782" name="Oval 4263"/>
              <p:cNvSpPr>
                <a:spLocks noChangeArrowheads="1"/>
              </p:cNvSpPr>
              <p:nvPr/>
            </p:nvSpPr>
            <p:spPr bwMode="auto">
              <a:xfrm>
                <a:off x="1230" y="2694"/>
                <a:ext cx="23" cy="22"/>
              </a:xfrm>
              <a:prstGeom prst="ellipse">
                <a:avLst/>
              </a:prstGeom>
              <a:solidFill>
                <a:srgbClr val="86FF8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783" name="Oval 4264"/>
              <p:cNvSpPr>
                <a:spLocks noChangeArrowheads="1"/>
              </p:cNvSpPr>
              <p:nvPr/>
            </p:nvSpPr>
            <p:spPr bwMode="auto">
              <a:xfrm>
                <a:off x="1230" y="2694"/>
                <a:ext cx="22" cy="22"/>
              </a:xfrm>
              <a:prstGeom prst="ellipse">
                <a:avLst/>
              </a:prstGeom>
              <a:solidFill>
                <a:srgbClr val="91FF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784" name="Oval 4265"/>
              <p:cNvSpPr>
                <a:spLocks noChangeArrowheads="1"/>
              </p:cNvSpPr>
              <p:nvPr/>
            </p:nvSpPr>
            <p:spPr bwMode="auto">
              <a:xfrm>
                <a:off x="1230" y="2694"/>
                <a:ext cx="22" cy="21"/>
              </a:xfrm>
              <a:prstGeom prst="ellipse">
                <a:avLst/>
              </a:prstGeom>
              <a:solidFill>
                <a:srgbClr val="9BFF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785" name="Oval 4266"/>
              <p:cNvSpPr>
                <a:spLocks noChangeArrowheads="1"/>
              </p:cNvSpPr>
              <p:nvPr/>
            </p:nvSpPr>
            <p:spPr bwMode="auto">
              <a:xfrm>
                <a:off x="1230" y="2694"/>
                <a:ext cx="21" cy="21"/>
              </a:xfrm>
              <a:prstGeom prst="ellipse">
                <a:avLst/>
              </a:prstGeom>
              <a:solidFill>
                <a:srgbClr val="A5FF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786" name="Oval 4267"/>
              <p:cNvSpPr>
                <a:spLocks noChangeArrowheads="1"/>
              </p:cNvSpPr>
              <p:nvPr/>
            </p:nvSpPr>
            <p:spPr bwMode="auto">
              <a:xfrm>
                <a:off x="1231" y="2694"/>
                <a:ext cx="19" cy="20"/>
              </a:xfrm>
              <a:prstGeom prst="ellipse">
                <a:avLst/>
              </a:prstGeom>
              <a:solidFill>
                <a:srgbClr val="AEFF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787" name="Oval 4268"/>
              <p:cNvSpPr>
                <a:spLocks noChangeArrowheads="1"/>
              </p:cNvSpPr>
              <p:nvPr/>
            </p:nvSpPr>
            <p:spPr bwMode="auto">
              <a:xfrm>
                <a:off x="1231" y="2694"/>
                <a:ext cx="19" cy="19"/>
              </a:xfrm>
              <a:prstGeom prst="ellipse">
                <a:avLst/>
              </a:prstGeom>
              <a:solidFill>
                <a:srgbClr val="B7FF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788" name="Oval 4269"/>
              <p:cNvSpPr>
                <a:spLocks noChangeArrowheads="1"/>
              </p:cNvSpPr>
              <p:nvPr/>
            </p:nvSpPr>
            <p:spPr bwMode="auto">
              <a:xfrm>
                <a:off x="1231" y="2694"/>
                <a:ext cx="18" cy="19"/>
              </a:xfrm>
              <a:prstGeom prst="ellipse">
                <a:avLst/>
              </a:prstGeom>
              <a:solidFill>
                <a:srgbClr val="BFF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789" name="Oval 4270"/>
              <p:cNvSpPr>
                <a:spLocks noChangeArrowheads="1"/>
              </p:cNvSpPr>
              <p:nvPr/>
            </p:nvSpPr>
            <p:spPr bwMode="auto">
              <a:xfrm>
                <a:off x="1231" y="2695"/>
                <a:ext cx="17" cy="17"/>
              </a:xfrm>
              <a:prstGeom prst="ellipse">
                <a:avLst/>
              </a:prstGeom>
              <a:solidFill>
                <a:srgbClr val="C7FF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grpSp>
        <p:grpSp>
          <p:nvGrpSpPr>
            <p:cNvPr id="39957" name="Group 4472"/>
            <p:cNvGrpSpPr>
              <a:grpSpLocks/>
            </p:cNvGrpSpPr>
            <p:nvPr/>
          </p:nvGrpSpPr>
          <p:grpSpPr bwMode="auto">
            <a:xfrm>
              <a:off x="974" y="2673"/>
              <a:ext cx="526" cy="351"/>
              <a:chOff x="974" y="2673"/>
              <a:chExt cx="525" cy="351"/>
            </a:xfrm>
          </p:grpSpPr>
          <p:sp>
            <p:nvSpPr>
              <p:cNvPr id="40390" name="Oval 4272"/>
              <p:cNvSpPr>
                <a:spLocks noChangeArrowheads="1"/>
              </p:cNvSpPr>
              <p:nvPr/>
            </p:nvSpPr>
            <p:spPr bwMode="auto">
              <a:xfrm>
                <a:off x="1231" y="2695"/>
                <a:ext cx="16" cy="16"/>
              </a:xfrm>
              <a:prstGeom prst="ellipse">
                <a:avLst/>
              </a:prstGeom>
              <a:solidFill>
                <a:srgbClr val="CEFF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391" name="Oval 4273"/>
              <p:cNvSpPr>
                <a:spLocks noChangeArrowheads="1"/>
              </p:cNvSpPr>
              <p:nvPr/>
            </p:nvSpPr>
            <p:spPr bwMode="auto">
              <a:xfrm>
                <a:off x="1231" y="2695"/>
                <a:ext cx="16" cy="15"/>
              </a:xfrm>
              <a:prstGeom prst="ellipse">
                <a:avLst/>
              </a:prstGeom>
              <a:solidFill>
                <a:srgbClr val="D5FFD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392" name="Oval 4274"/>
              <p:cNvSpPr>
                <a:spLocks noChangeArrowheads="1"/>
              </p:cNvSpPr>
              <p:nvPr/>
            </p:nvSpPr>
            <p:spPr bwMode="auto">
              <a:xfrm>
                <a:off x="1232" y="2695"/>
                <a:ext cx="14" cy="15"/>
              </a:xfrm>
              <a:prstGeom prst="ellipse">
                <a:avLst/>
              </a:prstGeom>
              <a:solidFill>
                <a:srgbClr val="DBFF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393" name="Oval 4275"/>
              <p:cNvSpPr>
                <a:spLocks noChangeArrowheads="1"/>
              </p:cNvSpPr>
              <p:nvPr/>
            </p:nvSpPr>
            <p:spPr bwMode="auto">
              <a:xfrm>
                <a:off x="1232" y="2695"/>
                <a:ext cx="14" cy="14"/>
              </a:xfrm>
              <a:prstGeom prst="ellipse">
                <a:avLst/>
              </a:prstGeom>
              <a:solidFill>
                <a:srgbClr val="E1FF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394" name="Oval 4276"/>
              <p:cNvSpPr>
                <a:spLocks noChangeArrowheads="1"/>
              </p:cNvSpPr>
              <p:nvPr/>
            </p:nvSpPr>
            <p:spPr bwMode="auto">
              <a:xfrm>
                <a:off x="1232" y="2696"/>
                <a:ext cx="13" cy="13"/>
              </a:xfrm>
              <a:prstGeom prst="ellipse">
                <a:avLst/>
              </a:prstGeom>
              <a:solidFill>
                <a:srgbClr val="E6FF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395" name="Oval 4277"/>
              <p:cNvSpPr>
                <a:spLocks noChangeArrowheads="1"/>
              </p:cNvSpPr>
              <p:nvPr/>
            </p:nvSpPr>
            <p:spPr bwMode="auto">
              <a:xfrm>
                <a:off x="1232" y="2696"/>
                <a:ext cx="12" cy="12"/>
              </a:xfrm>
              <a:prstGeom prst="ellipse">
                <a:avLst/>
              </a:prstGeom>
              <a:solidFill>
                <a:srgbClr val="EBFF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396" name="Oval 4278"/>
              <p:cNvSpPr>
                <a:spLocks noChangeArrowheads="1"/>
              </p:cNvSpPr>
              <p:nvPr/>
            </p:nvSpPr>
            <p:spPr bwMode="auto">
              <a:xfrm>
                <a:off x="1232" y="2696"/>
                <a:ext cx="12" cy="11"/>
              </a:xfrm>
              <a:prstGeom prst="ellipse">
                <a:avLst/>
              </a:prstGeom>
              <a:solidFill>
                <a:srgbClr val="EFFF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397" name="Oval 4279"/>
              <p:cNvSpPr>
                <a:spLocks noChangeArrowheads="1"/>
              </p:cNvSpPr>
              <p:nvPr/>
            </p:nvSpPr>
            <p:spPr bwMode="auto">
              <a:xfrm>
                <a:off x="1233" y="2696"/>
                <a:ext cx="10" cy="10"/>
              </a:xfrm>
              <a:prstGeom prst="ellipse">
                <a:avLst/>
              </a:prstGeom>
              <a:solidFill>
                <a:srgbClr val="F3FF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398" name="Oval 4280"/>
              <p:cNvSpPr>
                <a:spLocks noChangeArrowheads="1"/>
              </p:cNvSpPr>
              <p:nvPr/>
            </p:nvSpPr>
            <p:spPr bwMode="auto">
              <a:xfrm>
                <a:off x="1233" y="2696"/>
                <a:ext cx="9" cy="10"/>
              </a:xfrm>
              <a:prstGeom prst="ellipse">
                <a:avLst/>
              </a:prstGeom>
              <a:solidFill>
                <a:srgbClr val="F6FFF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399" name="Oval 4281"/>
              <p:cNvSpPr>
                <a:spLocks noChangeArrowheads="1"/>
              </p:cNvSpPr>
              <p:nvPr/>
            </p:nvSpPr>
            <p:spPr bwMode="auto">
              <a:xfrm>
                <a:off x="1233" y="2696"/>
                <a:ext cx="9" cy="9"/>
              </a:xfrm>
              <a:prstGeom prst="ellipse">
                <a:avLst/>
              </a:prstGeom>
              <a:solidFill>
                <a:srgbClr val="F9FF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400" name="Oval 4282"/>
              <p:cNvSpPr>
                <a:spLocks noChangeArrowheads="1"/>
              </p:cNvSpPr>
              <p:nvPr/>
            </p:nvSpPr>
            <p:spPr bwMode="auto">
              <a:xfrm>
                <a:off x="1233" y="2697"/>
                <a:ext cx="8" cy="7"/>
              </a:xfrm>
              <a:prstGeom prst="ellipse">
                <a:avLst/>
              </a:prstGeom>
              <a:solidFill>
                <a:srgbClr val="FBFFF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401" name="Oval 4283"/>
              <p:cNvSpPr>
                <a:spLocks noChangeArrowheads="1"/>
              </p:cNvSpPr>
              <p:nvPr/>
            </p:nvSpPr>
            <p:spPr bwMode="auto">
              <a:xfrm>
                <a:off x="1233" y="2697"/>
                <a:ext cx="7" cy="7"/>
              </a:xfrm>
              <a:prstGeom prst="ellipse">
                <a:avLst/>
              </a:prstGeom>
              <a:solidFill>
                <a:srgbClr val="FDFF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402" name="Oval 4284"/>
              <p:cNvSpPr>
                <a:spLocks noChangeArrowheads="1"/>
              </p:cNvSpPr>
              <p:nvPr/>
            </p:nvSpPr>
            <p:spPr bwMode="auto">
              <a:xfrm>
                <a:off x="1233" y="2697"/>
                <a:ext cx="6" cy="6"/>
              </a:xfrm>
              <a:prstGeom prst="ellipse">
                <a:avLst/>
              </a:prstGeom>
              <a:solidFill>
                <a:srgbClr val="FEFFF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403" name="Oval 4285"/>
              <p:cNvSpPr>
                <a:spLocks noChangeArrowheads="1"/>
              </p:cNvSpPr>
              <p:nvPr/>
            </p:nvSpPr>
            <p:spPr bwMode="auto">
              <a:xfrm>
                <a:off x="1234" y="2697"/>
                <a:ext cx="5" cy="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404" name="Oval 4286"/>
              <p:cNvSpPr>
                <a:spLocks noChangeArrowheads="1"/>
              </p:cNvSpPr>
              <p:nvPr/>
            </p:nvSpPr>
            <p:spPr bwMode="auto">
              <a:xfrm>
                <a:off x="1228" y="2691"/>
                <a:ext cx="31" cy="32"/>
              </a:xfrm>
              <a:prstGeom prst="ellipse">
                <a:avLst/>
              </a:prstGeom>
              <a:noFill/>
              <a:ln w="3175">
                <a:solidFill>
                  <a:srgbClr val="00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CH">
                  <a:solidFill>
                    <a:srgbClr val="000000"/>
                  </a:solidFill>
                </a:endParaRPr>
              </a:p>
            </p:txBody>
          </p:sp>
          <p:sp>
            <p:nvSpPr>
              <p:cNvPr id="40405" name="Line 4287"/>
              <p:cNvSpPr>
                <a:spLocks noChangeShapeType="1"/>
              </p:cNvSpPr>
              <p:nvPr/>
            </p:nvSpPr>
            <p:spPr bwMode="auto">
              <a:xfrm>
                <a:off x="1230" y="2694"/>
                <a:ext cx="5" cy="3"/>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40406" name="Line 4288"/>
              <p:cNvSpPr>
                <a:spLocks noChangeShapeType="1"/>
              </p:cNvSpPr>
              <p:nvPr/>
            </p:nvSpPr>
            <p:spPr bwMode="auto">
              <a:xfrm>
                <a:off x="1221" y="2689"/>
                <a:ext cx="5" cy="3"/>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40407" name="Line 4289"/>
              <p:cNvSpPr>
                <a:spLocks noChangeShapeType="1"/>
              </p:cNvSpPr>
              <p:nvPr/>
            </p:nvSpPr>
            <p:spPr bwMode="auto">
              <a:xfrm>
                <a:off x="1212" y="2684"/>
                <a:ext cx="5" cy="2"/>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40408" name="Line 4290"/>
              <p:cNvSpPr>
                <a:spLocks noChangeShapeType="1"/>
              </p:cNvSpPr>
              <p:nvPr/>
            </p:nvSpPr>
            <p:spPr bwMode="auto">
              <a:xfrm>
                <a:off x="1202" y="2678"/>
                <a:ext cx="5" cy="3"/>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40409" name="Line 4291"/>
              <p:cNvSpPr>
                <a:spLocks noChangeShapeType="1"/>
              </p:cNvSpPr>
              <p:nvPr/>
            </p:nvSpPr>
            <p:spPr bwMode="auto">
              <a:xfrm>
                <a:off x="1193" y="2673"/>
                <a:ext cx="5" cy="3"/>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40410" name="Line 4292"/>
              <p:cNvSpPr>
                <a:spLocks noChangeShapeType="1"/>
              </p:cNvSpPr>
              <p:nvPr/>
            </p:nvSpPr>
            <p:spPr bwMode="auto">
              <a:xfrm flipH="1">
                <a:off x="974" y="2705"/>
                <a:ext cx="6" cy="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40411" name="Line 4293"/>
              <p:cNvSpPr>
                <a:spLocks noChangeShapeType="1"/>
              </p:cNvSpPr>
              <p:nvPr/>
            </p:nvSpPr>
            <p:spPr bwMode="auto">
              <a:xfrm flipH="1" flipV="1">
                <a:off x="986" y="2705"/>
                <a:ext cx="6" cy="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40412" name="Line 4294"/>
              <p:cNvSpPr>
                <a:spLocks noChangeShapeType="1"/>
              </p:cNvSpPr>
              <p:nvPr/>
            </p:nvSpPr>
            <p:spPr bwMode="auto">
              <a:xfrm flipH="1">
                <a:off x="998" y="2705"/>
                <a:ext cx="6" cy="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40413" name="Oval 4295"/>
              <p:cNvSpPr>
                <a:spLocks noChangeArrowheads="1"/>
              </p:cNvSpPr>
              <p:nvPr/>
            </p:nvSpPr>
            <p:spPr bwMode="auto">
              <a:xfrm>
                <a:off x="988" y="2689"/>
                <a:ext cx="31" cy="32"/>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414" name="Oval 4296"/>
              <p:cNvSpPr>
                <a:spLocks noChangeArrowheads="1"/>
              </p:cNvSpPr>
              <p:nvPr/>
            </p:nvSpPr>
            <p:spPr bwMode="auto">
              <a:xfrm>
                <a:off x="988" y="2690"/>
                <a:ext cx="31" cy="30"/>
              </a:xfrm>
              <a:prstGeom prst="ellipse">
                <a:avLst/>
              </a:prstGeom>
              <a:solidFill>
                <a:srgbClr val="0FFF0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415" name="Oval 4297"/>
              <p:cNvSpPr>
                <a:spLocks noChangeArrowheads="1"/>
              </p:cNvSpPr>
              <p:nvPr/>
            </p:nvSpPr>
            <p:spPr bwMode="auto">
              <a:xfrm>
                <a:off x="989" y="2690"/>
                <a:ext cx="29" cy="30"/>
              </a:xfrm>
              <a:prstGeom prst="ellipse">
                <a:avLst/>
              </a:prstGeom>
              <a:solidFill>
                <a:srgbClr val="1EFF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416" name="Oval 4298"/>
              <p:cNvSpPr>
                <a:spLocks noChangeArrowheads="1"/>
              </p:cNvSpPr>
              <p:nvPr/>
            </p:nvSpPr>
            <p:spPr bwMode="auto">
              <a:xfrm>
                <a:off x="989" y="2690"/>
                <a:ext cx="29" cy="29"/>
              </a:xfrm>
              <a:prstGeom prst="ellipse">
                <a:avLst/>
              </a:prstGeom>
              <a:solidFill>
                <a:srgbClr val="2DFF2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417" name="Oval 4299"/>
              <p:cNvSpPr>
                <a:spLocks noChangeArrowheads="1"/>
              </p:cNvSpPr>
              <p:nvPr/>
            </p:nvSpPr>
            <p:spPr bwMode="auto">
              <a:xfrm>
                <a:off x="989" y="2690"/>
                <a:ext cx="28" cy="28"/>
              </a:xfrm>
              <a:prstGeom prst="ellipse">
                <a:avLst/>
              </a:prstGeom>
              <a:solidFill>
                <a:srgbClr val="3BFF3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418" name="Oval 4300"/>
              <p:cNvSpPr>
                <a:spLocks noChangeArrowheads="1"/>
              </p:cNvSpPr>
              <p:nvPr/>
            </p:nvSpPr>
            <p:spPr bwMode="auto">
              <a:xfrm>
                <a:off x="989" y="2690"/>
                <a:ext cx="27" cy="28"/>
              </a:xfrm>
              <a:prstGeom prst="ellipse">
                <a:avLst/>
              </a:prstGeom>
              <a:solidFill>
                <a:srgbClr val="49FF4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419" name="Oval 4301"/>
              <p:cNvSpPr>
                <a:spLocks noChangeArrowheads="1"/>
              </p:cNvSpPr>
              <p:nvPr/>
            </p:nvSpPr>
            <p:spPr bwMode="auto">
              <a:xfrm>
                <a:off x="989" y="2690"/>
                <a:ext cx="27" cy="27"/>
              </a:xfrm>
              <a:prstGeom prst="ellipse">
                <a:avLst/>
              </a:prstGeom>
              <a:solidFill>
                <a:srgbClr val="56FF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420" name="Oval 4302"/>
              <p:cNvSpPr>
                <a:spLocks noChangeArrowheads="1"/>
              </p:cNvSpPr>
              <p:nvPr/>
            </p:nvSpPr>
            <p:spPr bwMode="auto">
              <a:xfrm>
                <a:off x="989" y="2691"/>
                <a:ext cx="26" cy="25"/>
              </a:xfrm>
              <a:prstGeom prst="ellipse">
                <a:avLst/>
              </a:prstGeom>
              <a:solidFill>
                <a:srgbClr val="63FF6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421" name="Oval 4303"/>
              <p:cNvSpPr>
                <a:spLocks noChangeArrowheads="1"/>
              </p:cNvSpPr>
              <p:nvPr/>
            </p:nvSpPr>
            <p:spPr bwMode="auto">
              <a:xfrm>
                <a:off x="990" y="2691"/>
                <a:ext cx="25" cy="25"/>
              </a:xfrm>
              <a:prstGeom prst="ellipse">
                <a:avLst/>
              </a:prstGeom>
              <a:solidFill>
                <a:srgbClr val="6FF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422" name="Oval 4304"/>
              <p:cNvSpPr>
                <a:spLocks noChangeArrowheads="1"/>
              </p:cNvSpPr>
              <p:nvPr/>
            </p:nvSpPr>
            <p:spPr bwMode="auto">
              <a:xfrm>
                <a:off x="990" y="2691"/>
                <a:ext cx="24" cy="24"/>
              </a:xfrm>
              <a:prstGeom prst="ellipse">
                <a:avLst/>
              </a:prstGeom>
              <a:solidFill>
                <a:srgbClr val="7BFF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423" name="Oval 4305"/>
              <p:cNvSpPr>
                <a:spLocks noChangeArrowheads="1"/>
              </p:cNvSpPr>
              <p:nvPr/>
            </p:nvSpPr>
            <p:spPr bwMode="auto">
              <a:xfrm>
                <a:off x="990" y="2691"/>
                <a:ext cx="23" cy="23"/>
              </a:xfrm>
              <a:prstGeom prst="ellipse">
                <a:avLst/>
              </a:prstGeom>
              <a:solidFill>
                <a:srgbClr val="86FF8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424" name="Oval 4306"/>
              <p:cNvSpPr>
                <a:spLocks noChangeArrowheads="1"/>
              </p:cNvSpPr>
              <p:nvPr/>
            </p:nvSpPr>
            <p:spPr bwMode="auto">
              <a:xfrm>
                <a:off x="990" y="2691"/>
                <a:ext cx="23" cy="23"/>
              </a:xfrm>
              <a:prstGeom prst="ellipse">
                <a:avLst/>
              </a:prstGeom>
              <a:solidFill>
                <a:srgbClr val="91FF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425" name="Oval 4307"/>
              <p:cNvSpPr>
                <a:spLocks noChangeArrowheads="1"/>
              </p:cNvSpPr>
              <p:nvPr/>
            </p:nvSpPr>
            <p:spPr bwMode="auto">
              <a:xfrm>
                <a:off x="990" y="2692"/>
                <a:ext cx="22" cy="21"/>
              </a:xfrm>
              <a:prstGeom prst="ellipse">
                <a:avLst/>
              </a:prstGeom>
              <a:solidFill>
                <a:srgbClr val="9BFF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426" name="Oval 4308"/>
              <p:cNvSpPr>
                <a:spLocks noChangeArrowheads="1"/>
              </p:cNvSpPr>
              <p:nvPr/>
            </p:nvSpPr>
            <p:spPr bwMode="auto">
              <a:xfrm>
                <a:off x="990" y="2692"/>
                <a:ext cx="21" cy="21"/>
              </a:xfrm>
              <a:prstGeom prst="ellipse">
                <a:avLst/>
              </a:prstGeom>
              <a:solidFill>
                <a:srgbClr val="A5FF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427" name="Oval 4309"/>
              <p:cNvSpPr>
                <a:spLocks noChangeArrowheads="1"/>
              </p:cNvSpPr>
              <p:nvPr/>
            </p:nvSpPr>
            <p:spPr bwMode="auto">
              <a:xfrm>
                <a:off x="991" y="2692"/>
                <a:ext cx="19" cy="20"/>
              </a:xfrm>
              <a:prstGeom prst="ellipse">
                <a:avLst/>
              </a:prstGeom>
              <a:solidFill>
                <a:srgbClr val="AEFF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428" name="Oval 4310"/>
              <p:cNvSpPr>
                <a:spLocks noChangeArrowheads="1"/>
              </p:cNvSpPr>
              <p:nvPr/>
            </p:nvSpPr>
            <p:spPr bwMode="auto">
              <a:xfrm>
                <a:off x="991" y="2692"/>
                <a:ext cx="19" cy="19"/>
              </a:xfrm>
              <a:prstGeom prst="ellipse">
                <a:avLst/>
              </a:prstGeom>
              <a:solidFill>
                <a:srgbClr val="B7FF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429" name="Oval 4311"/>
              <p:cNvSpPr>
                <a:spLocks noChangeArrowheads="1"/>
              </p:cNvSpPr>
              <p:nvPr/>
            </p:nvSpPr>
            <p:spPr bwMode="auto">
              <a:xfrm>
                <a:off x="991" y="2692"/>
                <a:ext cx="18" cy="18"/>
              </a:xfrm>
              <a:prstGeom prst="ellipse">
                <a:avLst/>
              </a:prstGeom>
              <a:solidFill>
                <a:srgbClr val="BFF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430" name="Oval 4312"/>
              <p:cNvSpPr>
                <a:spLocks noChangeArrowheads="1"/>
              </p:cNvSpPr>
              <p:nvPr/>
            </p:nvSpPr>
            <p:spPr bwMode="auto">
              <a:xfrm>
                <a:off x="991" y="2693"/>
                <a:ext cx="17" cy="17"/>
              </a:xfrm>
              <a:prstGeom prst="ellipse">
                <a:avLst/>
              </a:prstGeom>
              <a:solidFill>
                <a:srgbClr val="C7FF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431" name="Oval 4313"/>
              <p:cNvSpPr>
                <a:spLocks noChangeArrowheads="1"/>
              </p:cNvSpPr>
              <p:nvPr/>
            </p:nvSpPr>
            <p:spPr bwMode="auto">
              <a:xfrm>
                <a:off x="991" y="2693"/>
                <a:ext cx="17" cy="16"/>
              </a:xfrm>
              <a:prstGeom prst="ellipse">
                <a:avLst/>
              </a:prstGeom>
              <a:solidFill>
                <a:srgbClr val="CEFF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432" name="Oval 4314"/>
              <p:cNvSpPr>
                <a:spLocks noChangeArrowheads="1"/>
              </p:cNvSpPr>
              <p:nvPr/>
            </p:nvSpPr>
            <p:spPr bwMode="auto">
              <a:xfrm>
                <a:off x="991" y="2693"/>
                <a:ext cx="16" cy="15"/>
              </a:xfrm>
              <a:prstGeom prst="ellipse">
                <a:avLst/>
              </a:prstGeom>
              <a:solidFill>
                <a:srgbClr val="D5FFD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433" name="Oval 4315"/>
              <p:cNvSpPr>
                <a:spLocks noChangeArrowheads="1"/>
              </p:cNvSpPr>
              <p:nvPr/>
            </p:nvSpPr>
            <p:spPr bwMode="auto">
              <a:xfrm>
                <a:off x="992" y="2693"/>
                <a:ext cx="14" cy="15"/>
              </a:xfrm>
              <a:prstGeom prst="ellipse">
                <a:avLst/>
              </a:prstGeom>
              <a:solidFill>
                <a:srgbClr val="DBFF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434" name="Oval 4316"/>
              <p:cNvSpPr>
                <a:spLocks noChangeArrowheads="1"/>
              </p:cNvSpPr>
              <p:nvPr/>
            </p:nvSpPr>
            <p:spPr bwMode="auto">
              <a:xfrm>
                <a:off x="992" y="2693"/>
                <a:ext cx="14" cy="14"/>
              </a:xfrm>
              <a:prstGeom prst="ellipse">
                <a:avLst/>
              </a:prstGeom>
              <a:solidFill>
                <a:srgbClr val="E1FF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435" name="Oval 4317"/>
              <p:cNvSpPr>
                <a:spLocks noChangeArrowheads="1"/>
              </p:cNvSpPr>
              <p:nvPr/>
            </p:nvSpPr>
            <p:spPr bwMode="auto">
              <a:xfrm>
                <a:off x="992" y="2694"/>
                <a:ext cx="13" cy="12"/>
              </a:xfrm>
              <a:prstGeom prst="ellipse">
                <a:avLst/>
              </a:prstGeom>
              <a:solidFill>
                <a:srgbClr val="E6FF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436" name="Oval 4318"/>
              <p:cNvSpPr>
                <a:spLocks noChangeArrowheads="1"/>
              </p:cNvSpPr>
              <p:nvPr/>
            </p:nvSpPr>
            <p:spPr bwMode="auto">
              <a:xfrm>
                <a:off x="993" y="2694"/>
                <a:ext cx="11" cy="12"/>
              </a:xfrm>
              <a:prstGeom prst="ellipse">
                <a:avLst/>
              </a:prstGeom>
              <a:solidFill>
                <a:srgbClr val="EBFF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437" name="Oval 4319"/>
              <p:cNvSpPr>
                <a:spLocks noChangeArrowheads="1"/>
              </p:cNvSpPr>
              <p:nvPr/>
            </p:nvSpPr>
            <p:spPr bwMode="auto">
              <a:xfrm>
                <a:off x="993" y="2694"/>
                <a:ext cx="11" cy="11"/>
              </a:xfrm>
              <a:prstGeom prst="ellipse">
                <a:avLst/>
              </a:prstGeom>
              <a:solidFill>
                <a:srgbClr val="EFFF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438" name="Oval 4320"/>
              <p:cNvSpPr>
                <a:spLocks noChangeArrowheads="1"/>
              </p:cNvSpPr>
              <p:nvPr/>
            </p:nvSpPr>
            <p:spPr bwMode="auto">
              <a:xfrm>
                <a:off x="993" y="2694"/>
                <a:ext cx="10" cy="10"/>
              </a:xfrm>
              <a:prstGeom prst="ellipse">
                <a:avLst/>
              </a:prstGeom>
              <a:solidFill>
                <a:srgbClr val="F3FF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439" name="Oval 4321"/>
              <p:cNvSpPr>
                <a:spLocks noChangeArrowheads="1"/>
              </p:cNvSpPr>
              <p:nvPr/>
            </p:nvSpPr>
            <p:spPr bwMode="auto">
              <a:xfrm>
                <a:off x="993" y="2694"/>
                <a:ext cx="10" cy="10"/>
              </a:xfrm>
              <a:prstGeom prst="ellipse">
                <a:avLst/>
              </a:prstGeom>
              <a:solidFill>
                <a:srgbClr val="F6FFF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440" name="Oval 4322"/>
              <p:cNvSpPr>
                <a:spLocks noChangeArrowheads="1"/>
              </p:cNvSpPr>
              <p:nvPr/>
            </p:nvSpPr>
            <p:spPr bwMode="auto">
              <a:xfrm>
                <a:off x="993" y="2694"/>
                <a:ext cx="9" cy="9"/>
              </a:xfrm>
              <a:prstGeom prst="ellipse">
                <a:avLst/>
              </a:prstGeom>
              <a:solidFill>
                <a:srgbClr val="F9FF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441" name="Oval 4323"/>
              <p:cNvSpPr>
                <a:spLocks noChangeArrowheads="1"/>
              </p:cNvSpPr>
              <p:nvPr/>
            </p:nvSpPr>
            <p:spPr bwMode="auto">
              <a:xfrm>
                <a:off x="993" y="2695"/>
                <a:ext cx="8" cy="7"/>
              </a:xfrm>
              <a:prstGeom prst="ellipse">
                <a:avLst/>
              </a:prstGeom>
              <a:solidFill>
                <a:srgbClr val="FBFFF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442" name="Oval 4324"/>
              <p:cNvSpPr>
                <a:spLocks noChangeArrowheads="1"/>
              </p:cNvSpPr>
              <p:nvPr/>
            </p:nvSpPr>
            <p:spPr bwMode="auto">
              <a:xfrm>
                <a:off x="993" y="2695"/>
                <a:ext cx="7" cy="7"/>
              </a:xfrm>
              <a:prstGeom prst="ellipse">
                <a:avLst/>
              </a:prstGeom>
              <a:solidFill>
                <a:srgbClr val="FDFF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443" name="Oval 4325"/>
              <p:cNvSpPr>
                <a:spLocks noChangeArrowheads="1"/>
              </p:cNvSpPr>
              <p:nvPr/>
            </p:nvSpPr>
            <p:spPr bwMode="auto">
              <a:xfrm>
                <a:off x="994" y="2695"/>
                <a:ext cx="6" cy="6"/>
              </a:xfrm>
              <a:prstGeom prst="ellipse">
                <a:avLst/>
              </a:prstGeom>
              <a:solidFill>
                <a:srgbClr val="FEFFF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444" name="Oval 4326"/>
              <p:cNvSpPr>
                <a:spLocks noChangeArrowheads="1"/>
              </p:cNvSpPr>
              <p:nvPr/>
            </p:nvSpPr>
            <p:spPr bwMode="auto">
              <a:xfrm>
                <a:off x="994" y="2695"/>
                <a:ext cx="5" cy="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445" name="Oval 4327"/>
              <p:cNvSpPr>
                <a:spLocks noChangeArrowheads="1"/>
              </p:cNvSpPr>
              <p:nvPr/>
            </p:nvSpPr>
            <p:spPr bwMode="auto">
              <a:xfrm>
                <a:off x="988" y="2689"/>
                <a:ext cx="31" cy="31"/>
              </a:xfrm>
              <a:prstGeom prst="ellipse">
                <a:avLst/>
              </a:prstGeom>
              <a:noFill/>
              <a:ln w="3175">
                <a:solidFill>
                  <a:srgbClr val="00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CH">
                  <a:solidFill>
                    <a:srgbClr val="000000"/>
                  </a:solidFill>
                </a:endParaRPr>
              </a:p>
            </p:txBody>
          </p:sp>
          <p:sp>
            <p:nvSpPr>
              <p:cNvPr id="40446" name="Line 4328"/>
              <p:cNvSpPr>
                <a:spLocks noChangeShapeType="1"/>
              </p:cNvSpPr>
              <p:nvPr/>
            </p:nvSpPr>
            <p:spPr bwMode="auto">
              <a:xfrm flipV="1">
                <a:off x="1369" y="2999"/>
                <a:ext cx="5" cy="3"/>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40447" name="Line 4329"/>
              <p:cNvSpPr>
                <a:spLocks noChangeShapeType="1"/>
              </p:cNvSpPr>
              <p:nvPr/>
            </p:nvSpPr>
            <p:spPr bwMode="auto">
              <a:xfrm flipV="1">
                <a:off x="1359" y="3005"/>
                <a:ext cx="5" cy="3"/>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40448" name="Line 4330"/>
              <p:cNvSpPr>
                <a:spLocks noChangeShapeType="1"/>
              </p:cNvSpPr>
              <p:nvPr/>
            </p:nvSpPr>
            <p:spPr bwMode="auto">
              <a:xfrm flipV="1">
                <a:off x="1350" y="3010"/>
                <a:ext cx="5" cy="3"/>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40449" name="Line 4331"/>
              <p:cNvSpPr>
                <a:spLocks noChangeShapeType="1"/>
              </p:cNvSpPr>
              <p:nvPr/>
            </p:nvSpPr>
            <p:spPr bwMode="auto">
              <a:xfrm flipV="1">
                <a:off x="1340" y="3016"/>
                <a:ext cx="5" cy="3"/>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40450" name="Line 4332"/>
              <p:cNvSpPr>
                <a:spLocks noChangeShapeType="1"/>
              </p:cNvSpPr>
              <p:nvPr/>
            </p:nvSpPr>
            <p:spPr bwMode="auto">
              <a:xfrm flipV="1">
                <a:off x="1330" y="3021"/>
                <a:ext cx="5" cy="3"/>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40451" name="Line 4333"/>
              <p:cNvSpPr>
                <a:spLocks noChangeShapeType="1"/>
              </p:cNvSpPr>
              <p:nvPr/>
            </p:nvSpPr>
            <p:spPr bwMode="auto">
              <a:xfrm flipH="1" flipV="1">
                <a:off x="1306" y="2971"/>
                <a:ext cx="1" cy="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40452" name="Line 4334"/>
              <p:cNvSpPr>
                <a:spLocks noChangeShapeType="1"/>
              </p:cNvSpPr>
              <p:nvPr/>
            </p:nvSpPr>
            <p:spPr bwMode="auto">
              <a:xfrm flipH="1" flipV="1">
                <a:off x="1309" y="2982"/>
                <a:ext cx="1" cy="5"/>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40453" name="Line 4335"/>
              <p:cNvSpPr>
                <a:spLocks noChangeShapeType="1"/>
              </p:cNvSpPr>
              <p:nvPr/>
            </p:nvSpPr>
            <p:spPr bwMode="auto">
              <a:xfrm flipH="1" flipV="1">
                <a:off x="1311" y="2992"/>
                <a:ext cx="2" cy="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40454" name="Line 4336"/>
              <p:cNvSpPr>
                <a:spLocks noChangeShapeType="1"/>
              </p:cNvSpPr>
              <p:nvPr/>
            </p:nvSpPr>
            <p:spPr bwMode="auto">
              <a:xfrm flipH="1" flipV="1">
                <a:off x="1314" y="3003"/>
                <a:ext cx="2" cy="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40455" name="Line 4337"/>
              <p:cNvSpPr>
                <a:spLocks noChangeShapeType="1"/>
              </p:cNvSpPr>
              <p:nvPr/>
            </p:nvSpPr>
            <p:spPr bwMode="auto">
              <a:xfrm flipH="1" flipV="1">
                <a:off x="1317" y="3014"/>
                <a:ext cx="2" cy="5"/>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40456" name="Line 4338"/>
              <p:cNvSpPr>
                <a:spLocks noChangeShapeType="1"/>
              </p:cNvSpPr>
              <p:nvPr/>
            </p:nvSpPr>
            <p:spPr bwMode="auto">
              <a:xfrm flipV="1">
                <a:off x="1489" y="2995"/>
                <a:ext cx="5" cy="3"/>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40457" name="Line 4339"/>
              <p:cNvSpPr>
                <a:spLocks noChangeShapeType="1"/>
              </p:cNvSpPr>
              <p:nvPr/>
            </p:nvSpPr>
            <p:spPr bwMode="auto">
              <a:xfrm flipV="1">
                <a:off x="1479" y="3000"/>
                <a:ext cx="5" cy="3"/>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40458" name="Line 4340"/>
              <p:cNvSpPr>
                <a:spLocks noChangeShapeType="1"/>
              </p:cNvSpPr>
              <p:nvPr/>
            </p:nvSpPr>
            <p:spPr bwMode="auto">
              <a:xfrm flipV="1">
                <a:off x="1469" y="3006"/>
                <a:ext cx="5" cy="3"/>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40459" name="Line 4341"/>
              <p:cNvSpPr>
                <a:spLocks noChangeShapeType="1"/>
              </p:cNvSpPr>
              <p:nvPr/>
            </p:nvSpPr>
            <p:spPr bwMode="auto">
              <a:xfrm flipV="1">
                <a:off x="1459" y="3011"/>
                <a:ext cx="5" cy="3"/>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40460" name="Line 4342"/>
              <p:cNvSpPr>
                <a:spLocks noChangeShapeType="1"/>
              </p:cNvSpPr>
              <p:nvPr/>
            </p:nvSpPr>
            <p:spPr bwMode="auto">
              <a:xfrm flipV="1">
                <a:off x="1449" y="3017"/>
                <a:ext cx="5" cy="3"/>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40461" name="Line 4343"/>
              <p:cNvSpPr>
                <a:spLocks noChangeShapeType="1"/>
              </p:cNvSpPr>
              <p:nvPr/>
            </p:nvSpPr>
            <p:spPr bwMode="auto">
              <a:xfrm flipH="1" flipV="1">
                <a:off x="1423" y="2965"/>
                <a:ext cx="2" cy="5"/>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40462" name="Line 4344"/>
              <p:cNvSpPr>
                <a:spLocks noChangeShapeType="1"/>
              </p:cNvSpPr>
              <p:nvPr/>
            </p:nvSpPr>
            <p:spPr bwMode="auto">
              <a:xfrm flipH="1" flipV="1">
                <a:off x="1426" y="2976"/>
                <a:ext cx="2" cy="5"/>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40463" name="Line 4345"/>
              <p:cNvSpPr>
                <a:spLocks noChangeShapeType="1"/>
              </p:cNvSpPr>
              <p:nvPr/>
            </p:nvSpPr>
            <p:spPr bwMode="auto">
              <a:xfrm flipH="1" flipV="1">
                <a:off x="1430" y="2987"/>
                <a:ext cx="1" cy="5"/>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40464" name="Line 4346"/>
              <p:cNvSpPr>
                <a:spLocks noChangeShapeType="1"/>
              </p:cNvSpPr>
              <p:nvPr/>
            </p:nvSpPr>
            <p:spPr bwMode="auto">
              <a:xfrm flipH="1" flipV="1">
                <a:off x="1433" y="2998"/>
                <a:ext cx="1" cy="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40465" name="Line 4347"/>
              <p:cNvSpPr>
                <a:spLocks noChangeShapeType="1"/>
              </p:cNvSpPr>
              <p:nvPr/>
            </p:nvSpPr>
            <p:spPr bwMode="auto">
              <a:xfrm flipH="1" flipV="1">
                <a:off x="1436" y="3010"/>
                <a:ext cx="1" cy="5"/>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40466" name="Oval 4348"/>
              <p:cNvSpPr>
                <a:spLocks noChangeArrowheads="1"/>
              </p:cNvSpPr>
              <p:nvPr/>
            </p:nvSpPr>
            <p:spPr bwMode="auto">
              <a:xfrm>
                <a:off x="1288" y="2949"/>
                <a:ext cx="32" cy="32"/>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467" name="Oval 4349"/>
              <p:cNvSpPr>
                <a:spLocks noChangeArrowheads="1"/>
              </p:cNvSpPr>
              <p:nvPr/>
            </p:nvSpPr>
            <p:spPr bwMode="auto">
              <a:xfrm>
                <a:off x="1289" y="2950"/>
                <a:ext cx="30" cy="31"/>
              </a:xfrm>
              <a:prstGeom prst="ellipse">
                <a:avLst/>
              </a:prstGeom>
              <a:solidFill>
                <a:srgbClr val="0FFF0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468" name="Oval 4350"/>
              <p:cNvSpPr>
                <a:spLocks noChangeArrowheads="1"/>
              </p:cNvSpPr>
              <p:nvPr/>
            </p:nvSpPr>
            <p:spPr bwMode="auto">
              <a:xfrm>
                <a:off x="1289" y="2950"/>
                <a:ext cx="30" cy="30"/>
              </a:xfrm>
              <a:prstGeom prst="ellipse">
                <a:avLst/>
              </a:prstGeom>
              <a:solidFill>
                <a:srgbClr val="1EFF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469" name="Oval 4351"/>
              <p:cNvSpPr>
                <a:spLocks noChangeArrowheads="1"/>
              </p:cNvSpPr>
              <p:nvPr/>
            </p:nvSpPr>
            <p:spPr bwMode="auto">
              <a:xfrm>
                <a:off x="1289" y="2950"/>
                <a:ext cx="29" cy="29"/>
              </a:xfrm>
              <a:prstGeom prst="ellipse">
                <a:avLst/>
              </a:prstGeom>
              <a:solidFill>
                <a:srgbClr val="2DFF2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470" name="Oval 4352"/>
              <p:cNvSpPr>
                <a:spLocks noChangeArrowheads="1"/>
              </p:cNvSpPr>
              <p:nvPr/>
            </p:nvSpPr>
            <p:spPr bwMode="auto">
              <a:xfrm>
                <a:off x="1289" y="2950"/>
                <a:ext cx="28" cy="28"/>
              </a:xfrm>
              <a:prstGeom prst="ellipse">
                <a:avLst/>
              </a:prstGeom>
              <a:solidFill>
                <a:srgbClr val="3BFF3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471" name="Oval 4353"/>
              <p:cNvSpPr>
                <a:spLocks noChangeArrowheads="1"/>
              </p:cNvSpPr>
              <p:nvPr/>
            </p:nvSpPr>
            <p:spPr bwMode="auto">
              <a:xfrm>
                <a:off x="1289" y="2951"/>
                <a:ext cx="27" cy="27"/>
              </a:xfrm>
              <a:prstGeom prst="ellipse">
                <a:avLst/>
              </a:prstGeom>
              <a:solidFill>
                <a:srgbClr val="49FF4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472" name="Oval 4354"/>
              <p:cNvSpPr>
                <a:spLocks noChangeArrowheads="1"/>
              </p:cNvSpPr>
              <p:nvPr/>
            </p:nvSpPr>
            <p:spPr bwMode="auto">
              <a:xfrm>
                <a:off x="1289" y="2951"/>
                <a:ext cx="27" cy="26"/>
              </a:xfrm>
              <a:prstGeom prst="ellipse">
                <a:avLst/>
              </a:prstGeom>
              <a:solidFill>
                <a:srgbClr val="56FF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473" name="Oval 4355"/>
              <p:cNvSpPr>
                <a:spLocks noChangeArrowheads="1"/>
              </p:cNvSpPr>
              <p:nvPr/>
            </p:nvSpPr>
            <p:spPr bwMode="auto">
              <a:xfrm>
                <a:off x="1290" y="2951"/>
                <a:ext cx="25" cy="25"/>
              </a:xfrm>
              <a:prstGeom prst="ellipse">
                <a:avLst/>
              </a:prstGeom>
              <a:solidFill>
                <a:srgbClr val="63FF6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474" name="Oval 4356"/>
              <p:cNvSpPr>
                <a:spLocks noChangeArrowheads="1"/>
              </p:cNvSpPr>
              <p:nvPr/>
            </p:nvSpPr>
            <p:spPr bwMode="auto">
              <a:xfrm>
                <a:off x="1290" y="2951"/>
                <a:ext cx="25" cy="25"/>
              </a:xfrm>
              <a:prstGeom prst="ellipse">
                <a:avLst/>
              </a:prstGeom>
              <a:solidFill>
                <a:srgbClr val="6FF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475" name="Oval 4357"/>
              <p:cNvSpPr>
                <a:spLocks noChangeArrowheads="1"/>
              </p:cNvSpPr>
              <p:nvPr/>
            </p:nvSpPr>
            <p:spPr bwMode="auto">
              <a:xfrm>
                <a:off x="1290" y="2951"/>
                <a:ext cx="24" cy="24"/>
              </a:xfrm>
              <a:prstGeom prst="ellipse">
                <a:avLst/>
              </a:prstGeom>
              <a:solidFill>
                <a:srgbClr val="7BFF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476" name="Oval 4358"/>
              <p:cNvSpPr>
                <a:spLocks noChangeArrowheads="1"/>
              </p:cNvSpPr>
              <p:nvPr/>
            </p:nvSpPr>
            <p:spPr bwMode="auto">
              <a:xfrm>
                <a:off x="1290" y="2952"/>
                <a:ext cx="23" cy="23"/>
              </a:xfrm>
              <a:prstGeom prst="ellipse">
                <a:avLst/>
              </a:prstGeom>
              <a:solidFill>
                <a:srgbClr val="86FF8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477" name="Oval 4359"/>
              <p:cNvSpPr>
                <a:spLocks noChangeArrowheads="1"/>
              </p:cNvSpPr>
              <p:nvPr/>
            </p:nvSpPr>
            <p:spPr bwMode="auto">
              <a:xfrm>
                <a:off x="1290" y="2952"/>
                <a:ext cx="23" cy="22"/>
              </a:xfrm>
              <a:prstGeom prst="ellipse">
                <a:avLst/>
              </a:prstGeom>
              <a:solidFill>
                <a:srgbClr val="91FF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478" name="Oval 4360"/>
              <p:cNvSpPr>
                <a:spLocks noChangeArrowheads="1"/>
              </p:cNvSpPr>
              <p:nvPr/>
            </p:nvSpPr>
            <p:spPr bwMode="auto">
              <a:xfrm>
                <a:off x="1291" y="2952"/>
                <a:ext cx="21" cy="21"/>
              </a:xfrm>
              <a:prstGeom prst="ellipse">
                <a:avLst/>
              </a:prstGeom>
              <a:solidFill>
                <a:srgbClr val="9BFF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479" name="Oval 4361"/>
              <p:cNvSpPr>
                <a:spLocks noChangeArrowheads="1"/>
              </p:cNvSpPr>
              <p:nvPr/>
            </p:nvSpPr>
            <p:spPr bwMode="auto">
              <a:xfrm>
                <a:off x="1291" y="2952"/>
                <a:ext cx="20" cy="21"/>
              </a:xfrm>
              <a:prstGeom prst="ellipse">
                <a:avLst/>
              </a:prstGeom>
              <a:solidFill>
                <a:srgbClr val="A5FF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480" name="Oval 4362"/>
              <p:cNvSpPr>
                <a:spLocks noChangeArrowheads="1"/>
              </p:cNvSpPr>
              <p:nvPr/>
            </p:nvSpPr>
            <p:spPr bwMode="auto">
              <a:xfrm>
                <a:off x="1291" y="2952"/>
                <a:ext cx="20" cy="20"/>
              </a:xfrm>
              <a:prstGeom prst="ellipse">
                <a:avLst/>
              </a:prstGeom>
              <a:solidFill>
                <a:srgbClr val="AEFF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481" name="Oval 4363"/>
              <p:cNvSpPr>
                <a:spLocks noChangeArrowheads="1"/>
              </p:cNvSpPr>
              <p:nvPr/>
            </p:nvSpPr>
            <p:spPr bwMode="auto">
              <a:xfrm>
                <a:off x="1291" y="2952"/>
                <a:ext cx="19" cy="19"/>
              </a:xfrm>
              <a:prstGeom prst="ellipse">
                <a:avLst/>
              </a:prstGeom>
              <a:solidFill>
                <a:srgbClr val="B7FF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482" name="Oval 4364"/>
              <p:cNvSpPr>
                <a:spLocks noChangeArrowheads="1"/>
              </p:cNvSpPr>
              <p:nvPr/>
            </p:nvSpPr>
            <p:spPr bwMode="auto">
              <a:xfrm>
                <a:off x="1291" y="2952"/>
                <a:ext cx="18" cy="19"/>
              </a:xfrm>
              <a:prstGeom prst="ellipse">
                <a:avLst/>
              </a:prstGeom>
              <a:solidFill>
                <a:srgbClr val="BFF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483" name="Oval 4365"/>
              <p:cNvSpPr>
                <a:spLocks noChangeArrowheads="1"/>
              </p:cNvSpPr>
              <p:nvPr/>
            </p:nvSpPr>
            <p:spPr bwMode="auto">
              <a:xfrm>
                <a:off x="1291" y="2953"/>
                <a:ext cx="18" cy="17"/>
              </a:xfrm>
              <a:prstGeom prst="ellipse">
                <a:avLst/>
              </a:prstGeom>
              <a:solidFill>
                <a:srgbClr val="C7FF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484" name="Oval 4366"/>
              <p:cNvSpPr>
                <a:spLocks noChangeArrowheads="1"/>
              </p:cNvSpPr>
              <p:nvPr/>
            </p:nvSpPr>
            <p:spPr bwMode="auto">
              <a:xfrm>
                <a:off x="1292" y="2953"/>
                <a:ext cx="16" cy="16"/>
              </a:xfrm>
              <a:prstGeom prst="ellipse">
                <a:avLst/>
              </a:prstGeom>
              <a:solidFill>
                <a:srgbClr val="CEFF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485" name="Oval 4367"/>
              <p:cNvSpPr>
                <a:spLocks noChangeArrowheads="1"/>
              </p:cNvSpPr>
              <p:nvPr/>
            </p:nvSpPr>
            <p:spPr bwMode="auto">
              <a:xfrm>
                <a:off x="1292" y="2953"/>
                <a:ext cx="15" cy="15"/>
              </a:xfrm>
              <a:prstGeom prst="ellipse">
                <a:avLst/>
              </a:prstGeom>
              <a:solidFill>
                <a:srgbClr val="D5FFD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486" name="Oval 4368"/>
              <p:cNvSpPr>
                <a:spLocks noChangeArrowheads="1"/>
              </p:cNvSpPr>
              <p:nvPr/>
            </p:nvSpPr>
            <p:spPr bwMode="auto">
              <a:xfrm>
                <a:off x="1292" y="2953"/>
                <a:ext cx="14" cy="15"/>
              </a:xfrm>
              <a:prstGeom prst="ellipse">
                <a:avLst/>
              </a:prstGeom>
              <a:solidFill>
                <a:srgbClr val="DBFF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487" name="Oval 4369"/>
              <p:cNvSpPr>
                <a:spLocks noChangeArrowheads="1"/>
              </p:cNvSpPr>
              <p:nvPr/>
            </p:nvSpPr>
            <p:spPr bwMode="auto">
              <a:xfrm>
                <a:off x="1292" y="2953"/>
                <a:ext cx="14" cy="14"/>
              </a:xfrm>
              <a:prstGeom prst="ellipse">
                <a:avLst/>
              </a:prstGeom>
              <a:solidFill>
                <a:srgbClr val="E1FF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488" name="Oval 4370"/>
              <p:cNvSpPr>
                <a:spLocks noChangeArrowheads="1"/>
              </p:cNvSpPr>
              <p:nvPr/>
            </p:nvSpPr>
            <p:spPr bwMode="auto">
              <a:xfrm>
                <a:off x="1292" y="2954"/>
                <a:ext cx="13" cy="13"/>
              </a:xfrm>
              <a:prstGeom prst="ellipse">
                <a:avLst/>
              </a:prstGeom>
              <a:solidFill>
                <a:srgbClr val="E6FF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489" name="Oval 4371"/>
              <p:cNvSpPr>
                <a:spLocks noChangeArrowheads="1"/>
              </p:cNvSpPr>
              <p:nvPr/>
            </p:nvSpPr>
            <p:spPr bwMode="auto">
              <a:xfrm>
                <a:off x="1293" y="2954"/>
                <a:ext cx="12" cy="12"/>
              </a:xfrm>
              <a:prstGeom prst="ellipse">
                <a:avLst/>
              </a:prstGeom>
              <a:solidFill>
                <a:srgbClr val="EBFF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490" name="Oval 4372"/>
              <p:cNvSpPr>
                <a:spLocks noChangeArrowheads="1"/>
              </p:cNvSpPr>
              <p:nvPr/>
            </p:nvSpPr>
            <p:spPr bwMode="auto">
              <a:xfrm>
                <a:off x="1293" y="2954"/>
                <a:ext cx="11" cy="11"/>
              </a:xfrm>
              <a:prstGeom prst="ellipse">
                <a:avLst/>
              </a:prstGeom>
              <a:solidFill>
                <a:srgbClr val="EFFF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491" name="Oval 4373"/>
              <p:cNvSpPr>
                <a:spLocks noChangeArrowheads="1"/>
              </p:cNvSpPr>
              <p:nvPr/>
            </p:nvSpPr>
            <p:spPr bwMode="auto">
              <a:xfrm>
                <a:off x="1293" y="2954"/>
                <a:ext cx="10" cy="10"/>
              </a:xfrm>
              <a:prstGeom prst="ellipse">
                <a:avLst/>
              </a:prstGeom>
              <a:solidFill>
                <a:srgbClr val="F3FF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492" name="Oval 4374"/>
              <p:cNvSpPr>
                <a:spLocks noChangeArrowheads="1"/>
              </p:cNvSpPr>
              <p:nvPr/>
            </p:nvSpPr>
            <p:spPr bwMode="auto">
              <a:xfrm>
                <a:off x="1293" y="2954"/>
                <a:ext cx="10" cy="10"/>
              </a:xfrm>
              <a:prstGeom prst="ellipse">
                <a:avLst/>
              </a:prstGeom>
              <a:solidFill>
                <a:srgbClr val="F6FFF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493" name="Oval 4375"/>
              <p:cNvSpPr>
                <a:spLocks noChangeArrowheads="1"/>
              </p:cNvSpPr>
              <p:nvPr/>
            </p:nvSpPr>
            <p:spPr bwMode="auto">
              <a:xfrm>
                <a:off x="1293" y="2954"/>
                <a:ext cx="9" cy="9"/>
              </a:xfrm>
              <a:prstGeom prst="ellipse">
                <a:avLst/>
              </a:prstGeom>
              <a:solidFill>
                <a:srgbClr val="F9FF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494" name="Oval 4376"/>
              <p:cNvSpPr>
                <a:spLocks noChangeArrowheads="1"/>
              </p:cNvSpPr>
              <p:nvPr/>
            </p:nvSpPr>
            <p:spPr bwMode="auto">
              <a:xfrm>
                <a:off x="1294" y="2955"/>
                <a:ext cx="7" cy="7"/>
              </a:xfrm>
              <a:prstGeom prst="ellipse">
                <a:avLst/>
              </a:prstGeom>
              <a:solidFill>
                <a:srgbClr val="FBFFF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495" name="Oval 4377"/>
              <p:cNvSpPr>
                <a:spLocks noChangeArrowheads="1"/>
              </p:cNvSpPr>
              <p:nvPr/>
            </p:nvSpPr>
            <p:spPr bwMode="auto">
              <a:xfrm>
                <a:off x="1294" y="2955"/>
                <a:ext cx="7" cy="7"/>
              </a:xfrm>
              <a:prstGeom prst="ellipse">
                <a:avLst/>
              </a:prstGeom>
              <a:solidFill>
                <a:srgbClr val="FDFF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496" name="Oval 4378"/>
              <p:cNvSpPr>
                <a:spLocks noChangeArrowheads="1"/>
              </p:cNvSpPr>
              <p:nvPr/>
            </p:nvSpPr>
            <p:spPr bwMode="auto">
              <a:xfrm>
                <a:off x="1294" y="2955"/>
                <a:ext cx="6" cy="6"/>
              </a:xfrm>
              <a:prstGeom prst="ellipse">
                <a:avLst/>
              </a:prstGeom>
              <a:solidFill>
                <a:srgbClr val="FEFFF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497" name="Oval 4379"/>
              <p:cNvSpPr>
                <a:spLocks noChangeArrowheads="1"/>
              </p:cNvSpPr>
              <p:nvPr/>
            </p:nvSpPr>
            <p:spPr bwMode="auto">
              <a:xfrm>
                <a:off x="1294" y="2955"/>
                <a:ext cx="5" cy="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498" name="Oval 4380"/>
              <p:cNvSpPr>
                <a:spLocks noChangeArrowheads="1"/>
              </p:cNvSpPr>
              <p:nvPr/>
            </p:nvSpPr>
            <p:spPr bwMode="auto">
              <a:xfrm>
                <a:off x="1288" y="2949"/>
                <a:ext cx="31" cy="32"/>
              </a:xfrm>
              <a:prstGeom prst="ellipse">
                <a:avLst/>
              </a:prstGeom>
              <a:noFill/>
              <a:ln w="3175">
                <a:solidFill>
                  <a:srgbClr val="00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CH">
                  <a:solidFill>
                    <a:srgbClr val="000000"/>
                  </a:solidFill>
                </a:endParaRPr>
              </a:p>
            </p:txBody>
          </p:sp>
          <p:sp>
            <p:nvSpPr>
              <p:cNvPr id="40499" name="Oval 4381"/>
              <p:cNvSpPr>
                <a:spLocks noChangeArrowheads="1"/>
              </p:cNvSpPr>
              <p:nvPr/>
            </p:nvSpPr>
            <p:spPr bwMode="auto">
              <a:xfrm>
                <a:off x="1348" y="2983"/>
                <a:ext cx="32" cy="32"/>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500" name="Oval 4382"/>
              <p:cNvSpPr>
                <a:spLocks noChangeArrowheads="1"/>
              </p:cNvSpPr>
              <p:nvPr/>
            </p:nvSpPr>
            <p:spPr bwMode="auto">
              <a:xfrm>
                <a:off x="1349" y="2984"/>
                <a:ext cx="30" cy="30"/>
              </a:xfrm>
              <a:prstGeom prst="ellipse">
                <a:avLst/>
              </a:prstGeom>
              <a:solidFill>
                <a:srgbClr val="0FFF0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501" name="Oval 4383"/>
              <p:cNvSpPr>
                <a:spLocks noChangeArrowheads="1"/>
              </p:cNvSpPr>
              <p:nvPr/>
            </p:nvSpPr>
            <p:spPr bwMode="auto">
              <a:xfrm>
                <a:off x="1349" y="2984"/>
                <a:ext cx="30" cy="30"/>
              </a:xfrm>
              <a:prstGeom prst="ellipse">
                <a:avLst/>
              </a:prstGeom>
              <a:solidFill>
                <a:srgbClr val="1EFF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502" name="Oval 4384"/>
              <p:cNvSpPr>
                <a:spLocks noChangeArrowheads="1"/>
              </p:cNvSpPr>
              <p:nvPr/>
            </p:nvSpPr>
            <p:spPr bwMode="auto">
              <a:xfrm>
                <a:off x="1349" y="2984"/>
                <a:ext cx="29" cy="29"/>
              </a:xfrm>
              <a:prstGeom prst="ellipse">
                <a:avLst/>
              </a:prstGeom>
              <a:solidFill>
                <a:srgbClr val="2DFF2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503" name="Oval 4385"/>
              <p:cNvSpPr>
                <a:spLocks noChangeArrowheads="1"/>
              </p:cNvSpPr>
              <p:nvPr/>
            </p:nvSpPr>
            <p:spPr bwMode="auto">
              <a:xfrm>
                <a:off x="1349" y="2984"/>
                <a:ext cx="28" cy="28"/>
              </a:xfrm>
              <a:prstGeom prst="ellipse">
                <a:avLst/>
              </a:prstGeom>
              <a:solidFill>
                <a:srgbClr val="3BFF3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504" name="Oval 4386"/>
              <p:cNvSpPr>
                <a:spLocks noChangeArrowheads="1"/>
              </p:cNvSpPr>
              <p:nvPr/>
            </p:nvSpPr>
            <p:spPr bwMode="auto">
              <a:xfrm>
                <a:off x="1349" y="2984"/>
                <a:ext cx="28" cy="28"/>
              </a:xfrm>
              <a:prstGeom prst="ellipse">
                <a:avLst/>
              </a:prstGeom>
              <a:solidFill>
                <a:srgbClr val="49FF4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505" name="Oval 4387"/>
              <p:cNvSpPr>
                <a:spLocks noChangeArrowheads="1"/>
              </p:cNvSpPr>
              <p:nvPr/>
            </p:nvSpPr>
            <p:spPr bwMode="auto">
              <a:xfrm>
                <a:off x="1349" y="2985"/>
                <a:ext cx="27" cy="26"/>
              </a:xfrm>
              <a:prstGeom prst="ellipse">
                <a:avLst/>
              </a:prstGeom>
              <a:solidFill>
                <a:srgbClr val="56FF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506" name="Oval 4388"/>
              <p:cNvSpPr>
                <a:spLocks noChangeArrowheads="1"/>
              </p:cNvSpPr>
              <p:nvPr/>
            </p:nvSpPr>
            <p:spPr bwMode="auto">
              <a:xfrm>
                <a:off x="1350" y="2985"/>
                <a:ext cx="25" cy="25"/>
              </a:xfrm>
              <a:prstGeom prst="ellipse">
                <a:avLst/>
              </a:prstGeom>
              <a:solidFill>
                <a:srgbClr val="63FF6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507" name="Oval 4389"/>
              <p:cNvSpPr>
                <a:spLocks noChangeArrowheads="1"/>
              </p:cNvSpPr>
              <p:nvPr/>
            </p:nvSpPr>
            <p:spPr bwMode="auto">
              <a:xfrm>
                <a:off x="1350" y="2985"/>
                <a:ext cx="25" cy="25"/>
              </a:xfrm>
              <a:prstGeom prst="ellipse">
                <a:avLst/>
              </a:prstGeom>
              <a:solidFill>
                <a:srgbClr val="6FF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508" name="Oval 4390"/>
              <p:cNvSpPr>
                <a:spLocks noChangeArrowheads="1"/>
              </p:cNvSpPr>
              <p:nvPr/>
            </p:nvSpPr>
            <p:spPr bwMode="auto">
              <a:xfrm>
                <a:off x="1350" y="2985"/>
                <a:ext cx="24" cy="24"/>
              </a:xfrm>
              <a:prstGeom prst="ellipse">
                <a:avLst/>
              </a:prstGeom>
              <a:solidFill>
                <a:srgbClr val="7BFF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509" name="Oval 4391"/>
              <p:cNvSpPr>
                <a:spLocks noChangeArrowheads="1"/>
              </p:cNvSpPr>
              <p:nvPr/>
            </p:nvSpPr>
            <p:spPr bwMode="auto">
              <a:xfrm>
                <a:off x="1350" y="2985"/>
                <a:ext cx="23" cy="23"/>
              </a:xfrm>
              <a:prstGeom prst="ellipse">
                <a:avLst/>
              </a:prstGeom>
              <a:solidFill>
                <a:srgbClr val="86FF8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510" name="Oval 4392"/>
              <p:cNvSpPr>
                <a:spLocks noChangeArrowheads="1"/>
              </p:cNvSpPr>
              <p:nvPr/>
            </p:nvSpPr>
            <p:spPr bwMode="auto">
              <a:xfrm>
                <a:off x="1350" y="2985"/>
                <a:ext cx="23" cy="22"/>
              </a:xfrm>
              <a:prstGeom prst="ellipse">
                <a:avLst/>
              </a:prstGeom>
              <a:solidFill>
                <a:srgbClr val="91FF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511" name="Oval 4393"/>
              <p:cNvSpPr>
                <a:spLocks noChangeArrowheads="1"/>
              </p:cNvSpPr>
              <p:nvPr/>
            </p:nvSpPr>
            <p:spPr bwMode="auto">
              <a:xfrm>
                <a:off x="1351" y="2986"/>
                <a:ext cx="21" cy="21"/>
              </a:xfrm>
              <a:prstGeom prst="ellipse">
                <a:avLst/>
              </a:prstGeom>
              <a:solidFill>
                <a:srgbClr val="9BFF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512" name="Oval 4394"/>
              <p:cNvSpPr>
                <a:spLocks noChangeArrowheads="1"/>
              </p:cNvSpPr>
              <p:nvPr/>
            </p:nvSpPr>
            <p:spPr bwMode="auto">
              <a:xfrm>
                <a:off x="1351" y="2986"/>
                <a:ext cx="21" cy="20"/>
              </a:xfrm>
              <a:prstGeom prst="ellipse">
                <a:avLst/>
              </a:prstGeom>
              <a:solidFill>
                <a:srgbClr val="A5FF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513" name="Oval 4395"/>
              <p:cNvSpPr>
                <a:spLocks noChangeArrowheads="1"/>
              </p:cNvSpPr>
              <p:nvPr/>
            </p:nvSpPr>
            <p:spPr bwMode="auto">
              <a:xfrm>
                <a:off x="1351" y="2986"/>
                <a:ext cx="20" cy="20"/>
              </a:xfrm>
              <a:prstGeom prst="ellipse">
                <a:avLst/>
              </a:prstGeom>
              <a:solidFill>
                <a:srgbClr val="AEFF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514" name="Oval 4396"/>
              <p:cNvSpPr>
                <a:spLocks noChangeArrowheads="1"/>
              </p:cNvSpPr>
              <p:nvPr/>
            </p:nvSpPr>
            <p:spPr bwMode="auto">
              <a:xfrm>
                <a:off x="1351" y="2986"/>
                <a:ext cx="19" cy="19"/>
              </a:xfrm>
              <a:prstGeom prst="ellipse">
                <a:avLst/>
              </a:prstGeom>
              <a:solidFill>
                <a:srgbClr val="B7FF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515" name="Oval 4397"/>
              <p:cNvSpPr>
                <a:spLocks noChangeArrowheads="1"/>
              </p:cNvSpPr>
              <p:nvPr/>
            </p:nvSpPr>
            <p:spPr bwMode="auto">
              <a:xfrm>
                <a:off x="1351" y="2986"/>
                <a:ext cx="18" cy="18"/>
              </a:xfrm>
              <a:prstGeom prst="ellipse">
                <a:avLst/>
              </a:prstGeom>
              <a:solidFill>
                <a:srgbClr val="BFF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516" name="Oval 4398"/>
              <p:cNvSpPr>
                <a:spLocks noChangeArrowheads="1"/>
              </p:cNvSpPr>
              <p:nvPr/>
            </p:nvSpPr>
            <p:spPr bwMode="auto">
              <a:xfrm>
                <a:off x="1352" y="2987"/>
                <a:ext cx="17" cy="16"/>
              </a:xfrm>
              <a:prstGeom prst="ellipse">
                <a:avLst/>
              </a:prstGeom>
              <a:solidFill>
                <a:srgbClr val="C7FF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517" name="Oval 4399"/>
              <p:cNvSpPr>
                <a:spLocks noChangeArrowheads="1"/>
              </p:cNvSpPr>
              <p:nvPr/>
            </p:nvSpPr>
            <p:spPr bwMode="auto">
              <a:xfrm>
                <a:off x="1352" y="2987"/>
                <a:ext cx="16" cy="16"/>
              </a:xfrm>
              <a:prstGeom prst="ellipse">
                <a:avLst/>
              </a:prstGeom>
              <a:solidFill>
                <a:srgbClr val="CEFF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518" name="Oval 4400"/>
              <p:cNvSpPr>
                <a:spLocks noChangeArrowheads="1"/>
              </p:cNvSpPr>
              <p:nvPr/>
            </p:nvSpPr>
            <p:spPr bwMode="auto">
              <a:xfrm>
                <a:off x="1352" y="2987"/>
                <a:ext cx="15" cy="15"/>
              </a:xfrm>
              <a:prstGeom prst="ellipse">
                <a:avLst/>
              </a:prstGeom>
              <a:solidFill>
                <a:srgbClr val="D5FFD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519" name="Oval 4401"/>
              <p:cNvSpPr>
                <a:spLocks noChangeArrowheads="1"/>
              </p:cNvSpPr>
              <p:nvPr/>
            </p:nvSpPr>
            <p:spPr bwMode="auto">
              <a:xfrm>
                <a:off x="1352" y="2987"/>
                <a:ext cx="15" cy="15"/>
              </a:xfrm>
              <a:prstGeom prst="ellipse">
                <a:avLst/>
              </a:prstGeom>
              <a:solidFill>
                <a:srgbClr val="DBFF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520" name="Oval 4402"/>
              <p:cNvSpPr>
                <a:spLocks noChangeArrowheads="1"/>
              </p:cNvSpPr>
              <p:nvPr/>
            </p:nvSpPr>
            <p:spPr bwMode="auto">
              <a:xfrm>
                <a:off x="1352" y="2987"/>
                <a:ext cx="14" cy="14"/>
              </a:xfrm>
              <a:prstGeom prst="ellipse">
                <a:avLst/>
              </a:prstGeom>
              <a:solidFill>
                <a:srgbClr val="E1FF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521" name="Oval 4403"/>
              <p:cNvSpPr>
                <a:spLocks noChangeArrowheads="1"/>
              </p:cNvSpPr>
              <p:nvPr/>
            </p:nvSpPr>
            <p:spPr bwMode="auto">
              <a:xfrm>
                <a:off x="1353" y="2987"/>
                <a:ext cx="12" cy="13"/>
              </a:xfrm>
              <a:prstGeom prst="ellipse">
                <a:avLst/>
              </a:prstGeom>
              <a:solidFill>
                <a:srgbClr val="E6FF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522" name="Oval 4404"/>
              <p:cNvSpPr>
                <a:spLocks noChangeArrowheads="1"/>
              </p:cNvSpPr>
              <p:nvPr/>
            </p:nvSpPr>
            <p:spPr bwMode="auto">
              <a:xfrm>
                <a:off x="1353" y="2987"/>
                <a:ext cx="12" cy="13"/>
              </a:xfrm>
              <a:prstGeom prst="ellipse">
                <a:avLst/>
              </a:prstGeom>
              <a:solidFill>
                <a:srgbClr val="EBFF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523" name="Oval 4405"/>
              <p:cNvSpPr>
                <a:spLocks noChangeArrowheads="1"/>
              </p:cNvSpPr>
              <p:nvPr/>
            </p:nvSpPr>
            <p:spPr bwMode="auto">
              <a:xfrm>
                <a:off x="1353" y="2988"/>
                <a:ext cx="11" cy="11"/>
              </a:xfrm>
              <a:prstGeom prst="ellipse">
                <a:avLst/>
              </a:prstGeom>
              <a:solidFill>
                <a:srgbClr val="EFFF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524" name="Oval 4406"/>
              <p:cNvSpPr>
                <a:spLocks noChangeArrowheads="1"/>
              </p:cNvSpPr>
              <p:nvPr/>
            </p:nvSpPr>
            <p:spPr bwMode="auto">
              <a:xfrm>
                <a:off x="1353" y="2988"/>
                <a:ext cx="10" cy="10"/>
              </a:xfrm>
              <a:prstGeom prst="ellipse">
                <a:avLst/>
              </a:prstGeom>
              <a:solidFill>
                <a:srgbClr val="F3FF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525" name="Oval 4407"/>
              <p:cNvSpPr>
                <a:spLocks noChangeArrowheads="1"/>
              </p:cNvSpPr>
              <p:nvPr/>
            </p:nvSpPr>
            <p:spPr bwMode="auto">
              <a:xfrm>
                <a:off x="1353" y="2988"/>
                <a:ext cx="10" cy="10"/>
              </a:xfrm>
              <a:prstGeom prst="ellipse">
                <a:avLst/>
              </a:prstGeom>
              <a:solidFill>
                <a:srgbClr val="F6FFF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526" name="Oval 4408"/>
              <p:cNvSpPr>
                <a:spLocks noChangeArrowheads="1"/>
              </p:cNvSpPr>
              <p:nvPr/>
            </p:nvSpPr>
            <p:spPr bwMode="auto">
              <a:xfrm>
                <a:off x="1353" y="2988"/>
                <a:ext cx="9" cy="9"/>
              </a:xfrm>
              <a:prstGeom prst="ellipse">
                <a:avLst/>
              </a:prstGeom>
              <a:solidFill>
                <a:srgbClr val="F9FF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527" name="Oval 4409"/>
              <p:cNvSpPr>
                <a:spLocks noChangeArrowheads="1"/>
              </p:cNvSpPr>
              <p:nvPr/>
            </p:nvSpPr>
            <p:spPr bwMode="auto">
              <a:xfrm>
                <a:off x="1354" y="2988"/>
                <a:ext cx="7" cy="8"/>
              </a:xfrm>
              <a:prstGeom prst="ellipse">
                <a:avLst/>
              </a:prstGeom>
              <a:solidFill>
                <a:srgbClr val="FBFFF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528" name="Oval 4410"/>
              <p:cNvSpPr>
                <a:spLocks noChangeArrowheads="1"/>
              </p:cNvSpPr>
              <p:nvPr/>
            </p:nvSpPr>
            <p:spPr bwMode="auto">
              <a:xfrm>
                <a:off x="1354" y="2989"/>
                <a:ext cx="7" cy="7"/>
              </a:xfrm>
              <a:prstGeom prst="ellipse">
                <a:avLst/>
              </a:prstGeom>
              <a:solidFill>
                <a:srgbClr val="FDFF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529" name="Oval 4411"/>
              <p:cNvSpPr>
                <a:spLocks noChangeArrowheads="1"/>
              </p:cNvSpPr>
              <p:nvPr/>
            </p:nvSpPr>
            <p:spPr bwMode="auto">
              <a:xfrm>
                <a:off x="1354" y="2989"/>
                <a:ext cx="6" cy="6"/>
              </a:xfrm>
              <a:prstGeom prst="ellipse">
                <a:avLst/>
              </a:prstGeom>
              <a:solidFill>
                <a:srgbClr val="FEFFF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530" name="Oval 4412"/>
              <p:cNvSpPr>
                <a:spLocks noChangeArrowheads="1"/>
              </p:cNvSpPr>
              <p:nvPr/>
            </p:nvSpPr>
            <p:spPr bwMode="auto">
              <a:xfrm>
                <a:off x="1354" y="2989"/>
                <a:ext cx="5" cy="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531" name="Oval 4413"/>
              <p:cNvSpPr>
                <a:spLocks noChangeArrowheads="1"/>
              </p:cNvSpPr>
              <p:nvPr/>
            </p:nvSpPr>
            <p:spPr bwMode="auto">
              <a:xfrm>
                <a:off x="1348" y="2983"/>
                <a:ext cx="31" cy="31"/>
              </a:xfrm>
              <a:prstGeom prst="ellipse">
                <a:avLst/>
              </a:prstGeom>
              <a:noFill/>
              <a:ln w="3175">
                <a:solidFill>
                  <a:srgbClr val="00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CH">
                  <a:solidFill>
                    <a:srgbClr val="000000"/>
                  </a:solidFill>
                </a:endParaRPr>
              </a:p>
            </p:txBody>
          </p:sp>
          <p:sp>
            <p:nvSpPr>
              <p:cNvPr id="40532" name="Oval 4414"/>
              <p:cNvSpPr>
                <a:spLocks noChangeArrowheads="1"/>
              </p:cNvSpPr>
              <p:nvPr/>
            </p:nvSpPr>
            <p:spPr bwMode="auto">
              <a:xfrm>
                <a:off x="1407" y="2949"/>
                <a:ext cx="32" cy="32"/>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533" name="Oval 4415"/>
              <p:cNvSpPr>
                <a:spLocks noChangeArrowheads="1"/>
              </p:cNvSpPr>
              <p:nvPr/>
            </p:nvSpPr>
            <p:spPr bwMode="auto">
              <a:xfrm>
                <a:off x="1408" y="2950"/>
                <a:ext cx="30" cy="31"/>
              </a:xfrm>
              <a:prstGeom prst="ellipse">
                <a:avLst/>
              </a:prstGeom>
              <a:solidFill>
                <a:srgbClr val="0FFF0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534" name="Oval 4416"/>
              <p:cNvSpPr>
                <a:spLocks noChangeArrowheads="1"/>
              </p:cNvSpPr>
              <p:nvPr/>
            </p:nvSpPr>
            <p:spPr bwMode="auto">
              <a:xfrm>
                <a:off x="1408" y="2950"/>
                <a:ext cx="30" cy="30"/>
              </a:xfrm>
              <a:prstGeom prst="ellipse">
                <a:avLst/>
              </a:prstGeom>
              <a:solidFill>
                <a:srgbClr val="1EFF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535" name="Oval 4417"/>
              <p:cNvSpPr>
                <a:spLocks noChangeArrowheads="1"/>
              </p:cNvSpPr>
              <p:nvPr/>
            </p:nvSpPr>
            <p:spPr bwMode="auto">
              <a:xfrm>
                <a:off x="1408" y="2950"/>
                <a:ext cx="29" cy="29"/>
              </a:xfrm>
              <a:prstGeom prst="ellipse">
                <a:avLst/>
              </a:prstGeom>
              <a:solidFill>
                <a:srgbClr val="2DFF2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536" name="Oval 4418"/>
              <p:cNvSpPr>
                <a:spLocks noChangeArrowheads="1"/>
              </p:cNvSpPr>
              <p:nvPr/>
            </p:nvSpPr>
            <p:spPr bwMode="auto">
              <a:xfrm>
                <a:off x="1408" y="2950"/>
                <a:ext cx="28" cy="28"/>
              </a:xfrm>
              <a:prstGeom prst="ellipse">
                <a:avLst/>
              </a:prstGeom>
              <a:solidFill>
                <a:srgbClr val="3BFF3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537" name="Oval 4419"/>
              <p:cNvSpPr>
                <a:spLocks noChangeArrowheads="1"/>
              </p:cNvSpPr>
              <p:nvPr/>
            </p:nvSpPr>
            <p:spPr bwMode="auto">
              <a:xfrm>
                <a:off x="1408" y="2951"/>
                <a:ext cx="28" cy="27"/>
              </a:xfrm>
              <a:prstGeom prst="ellipse">
                <a:avLst/>
              </a:prstGeom>
              <a:solidFill>
                <a:srgbClr val="49FF4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538" name="Oval 4420"/>
              <p:cNvSpPr>
                <a:spLocks noChangeArrowheads="1"/>
              </p:cNvSpPr>
              <p:nvPr/>
            </p:nvSpPr>
            <p:spPr bwMode="auto">
              <a:xfrm>
                <a:off x="1408" y="2951"/>
                <a:ext cx="27" cy="26"/>
              </a:xfrm>
              <a:prstGeom prst="ellipse">
                <a:avLst/>
              </a:prstGeom>
              <a:solidFill>
                <a:srgbClr val="56FF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539" name="Oval 4421"/>
              <p:cNvSpPr>
                <a:spLocks noChangeArrowheads="1"/>
              </p:cNvSpPr>
              <p:nvPr/>
            </p:nvSpPr>
            <p:spPr bwMode="auto">
              <a:xfrm>
                <a:off x="1409" y="2951"/>
                <a:ext cx="25" cy="25"/>
              </a:xfrm>
              <a:prstGeom prst="ellipse">
                <a:avLst/>
              </a:prstGeom>
              <a:solidFill>
                <a:srgbClr val="63FF6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540" name="Oval 4422"/>
              <p:cNvSpPr>
                <a:spLocks noChangeArrowheads="1"/>
              </p:cNvSpPr>
              <p:nvPr/>
            </p:nvSpPr>
            <p:spPr bwMode="auto">
              <a:xfrm>
                <a:off x="1409" y="2951"/>
                <a:ext cx="25" cy="25"/>
              </a:xfrm>
              <a:prstGeom prst="ellipse">
                <a:avLst/>
              </a:prstGeom>
              <a:solidFill>
                <a:srgbClr val="6FF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541" name="Oval 4423"/>
              <p:cNvSpPr>
                <a:spLocks noChangeArrowheads="1"/>
              </p:cNvSpPr>
              <p:nvPr/>
            </p:nvSpPr>
            <p:spPr bwMode="auto">
              <a:xfrm>
                <a:off x="1409" y="2951"/>
                <a:ext cx="24" cy="24"/>
              </a:xfrm>
              <a:prstGeom prst="ellipse">
                <a:avLst/>
              </a:prstGeom>
              <a:solidFill>
                <a:srgbClr val="7BFF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542" name="Oval 4424"/>
              <p:cNvSpPr>
                <a:spLocks noChangeArrowheads="1"/>
              </p:cNvSpPr>
              <p:nvPr/>
            </p:nvSpPr>
            <p:spPr bwMode="auto">
              <a:xfrm>
                <a:off x="1409" y="2952"/>
                <a:ext cx="23" cy="23"/>
              </a:xfrm>
              <a:prstGeom prst="ellipse">
                <a:avLst/>
              </a:prstGeom>
              <a:solidFill>
                <a:srgbClr val="86FF8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543" name="Oval 4425"/>
              <p:cNvSpPr>
                <a:spLocks noChangeArrowheads="1"/>
              </p:cNvSpPr>
              <p:nvPr/>
            </p:nvSpPr>
            <p:spPr bwMode="auto">
              <a:xfrm>
                <a:off x="1409" y="2952"/>
                <a:ext cx="23" cy="22"/>
              </a:xfrm>
              <a:prstGeom prst="ellipse">
                <a:avLst/>
              </a:prstGeom>
              <a:solidFill>
                <a:srgbClr val="91FF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544" name="Oval 4426"/>
              <p:cNvSpPr>
                <a:spLocks noChangeArrowheads="1"/>
              </p:cNvSpPr>
              <p:nvPr/>
            </p:nvSpPr>
            <p:spPr bwMode="auto">
              <a:xfrm>
                <a:off x="1410" y="2952"/>
                <a:ext cx="21" cy="21"/>
              </a:xfrm>
              <a:prstGeom prst="ellipse">
                <a:avLst/>
              </a:prstGeom>
              <a:solidFill>
                <a:srgbClr val="9BFF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545" name="Oval 4427"/>
              <p:cNvSpPr>
                <a:spLocks noChangeArrowheads="1"/>
              </p:cNvSpPr>
              <p:nvPr/>
            </p:nvSpPr>
            <p:spPr bwMode="auto">
              <a:xfrm>
                <a:off x="1410" y="2952"/>
                <a:ext cx="21" cy="21"/>
              </a:xfrm>
              <a:prstGeom prst="ellipse">
                <a:avLst/>
              </a:prstGeom>
              <a:solidFill>
                <a:srgbClr val="A5FF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546" name="Oval 4428"/>
              <p:cNvSpPr>
                <a:spLocks noChangeArrowheads="1"/>
              </p:cNvSpPr>
              <p:nvPr/>
            </p:nvSpPr>
            <p:spPr bwMode="auto">
              <a:xfrm>
                <a:off x="1410" y="2952"/>
                <a:ext cx="20" cy="20"/>
              </a:xfrm>
              <a:prstGeom prst="ellipse">
                <a:avLst/>
              </a:prstGeom>
              <a:solidFill>
                <a:srgbClr val="AEFF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547" name="Oval 4429"/>
              <p:cNvSpPr>
                <a:spLocks noChangeArrowheads="1"/>
              </p:cNvSpPr>
              <p:nvPr/>
            </p:nvSpPr>
            <p:spPr bwMode="auto">
              <a:xfrm>
                <a:off x="1410" y="2952"/>
                <a:ext cx="19" cy="19"/>
              </a:xfrm>
              <a:prstGeom prst="ellipse">
                <a:avLst/>
              </a:prstGeom>
              <a:solidFill>
                <a:srgbClr val="B7FF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548" name="Oval 4430"/>
              <p:cNvSpPr>
                <a:spLocks noChangeArrowheads="1"/>
              </p:cNvSpPr>
              <p:nvPr/>
            </p:nvSpPr>
            <p:spPr bwMode="auto">
              <a:xfrm>
                <a:off x="1410" y="2952"/>
                <a:ext cx="18" cy="19"/>
              </a:xfrm>
              <a:prstGeom prst="ellipse">
                <a:avLst/>
              </a:prstGeom>
              <a:solidFill>
                <a:srgbClr val="BFF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549" name="Oval 4431"/>
              <p:cNvSpPr>
                <a:spLocks noChangeArrowheads="1"/>
              </p:cNvSpPr>
              <p:nvPr/>
            </p:nvSpPr>
            <p:spPr bwMode="auto">
              <a:xfrm>
                <a:off x="1411" y="2953"/>
                <a:ext cx="17" cy="17"/>
              </a:xfrm>
              <a:prstGeom prst="ellipse">
                <a:avLst/>
              </a:prstGeom>
              <a:solidFill>
                <a:srgbClr val="C7FF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550" name="Oval 4432"/>
              <p:cNvSpPr>
                <a:spLocks noChangeArrowheads="1"/>
              </p:cNvSpPr>
              <p:nvPr/>
            </p:nvSpPr>
            <p:spPr bwMode="auto">
              <a:xfrm>
                <a:off x="1411" y="2953"/>
                <a:ext cx="16" cy="16"/>
              </a:xfrm>
              <a:prstGeom prst="ellipse">
                <a:avLst/>
              </a:prstGeom>
              <a:solidFill>
                <a:srgbClr val="CEFF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551" name="Oval 4433"/>
              <p:cNvSpPr>
                <a:spLocks noChangeArrowheads="1"/>
              </p:cNvSpPr>
              <p:nvPr/>
            </p:nvSpPr>
            <p:spPr bwMode="auto">
              <a:xfrm>
                <a:off x="1411" y="2953"/>
                <a:ext cx="15" cy="15"/>
              </a:xfrm>
              <a:prstGeom prst="ellipse">
                <a:avLst/>
              </a:prstGeom>
              <a:solidFill>
                <a:srgbClr val="D5FFD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552" name="Oval 4434"/>
              <p:cNvSpPr>
                <a:spLocks noChangeArrowheads="1"/>
              </p:cNvSpPr>
              <p:nvPr/>
            </p:nvSpPr>
            <p:spPr bwMode="auto">
              <a:xfrm>
                <a:off x="1411" y="2953"/>
                <a:ext cx="15" cy="15"/>
              </a:xfrm>
              <a:prstGeom prst="ellipse">
                <a:avLst/>
              </a:prstGeom>
              <a:solidFill>
                <a:srgbClr val="DBFF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553" name="Oval 4435"/>
              <p:cNvSpPr>
                <a:spLocks noChangeArrowheads="1"/>
              </p:cNvSpPr>
              <p:nvPr/>
            </p:nvSpPr>
            <p:spPr bwMode="auto">
              <a:xfrm>
                <a:off x="1411" y="2953"/>
                <a:ext cx="14" cy="14"/>
              </a:xfrm>
              <a:prstGeom prst="ellipse">
                <a:avLst/>
              </a:prstGeom>
              <a:solidFill>
                <a:srgbClr val="E1FF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554" name="Oval 4436"/>
              <p:cNvSpPr>
                <a:spLocks noChangeArrowheads="1"/>
              </p:cNvSpPr>
              <p:nvPr/>
            </p:nvSpPr>
            <p:spPr bwMode="auto">
              <a:xfrm>
                <a:off x="1412" y="2954"/>
                <a:ext cx="13" cy="13"/>
              </a:xfrm>
              <a:prstGeom prst="ellipse">
                <a:avLst/>
              </a:prstGeom>
              <a:solidFill>
                <a:srgbClr val="E6FF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555" name="Oval 4437"/>
              <p:cNvSpPr>
                <a:spLocks noChangeArrowheads="1"/>
              </p:cNvSpPr>
              <p:nvPr/>
            </p:nvSpPr>
            <p:spPr bwMode="auto">
              <a:xfrm>
                <a:off x="1412" y="2954"/>
                <a:ext cx="12" cy="12"/>
              </a:xfrm>
              <a:prstGeom prst="ellipse">
                <a:avLst/>
              </a:prstGeom>
              <a:solidFill>
                <a:srgbClr val="EBFF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556" name="Oval 4438"/>
              <p:cNvSpPr>
                <a:spLocks noChangeArrowheads="1"/>
              </p:cNvSpPr>
              <p:nvPr/>
            </p:nvSpPr>
            <p:spPr bwMode="auto">
              <a:xfrm>
                <a:off x="1412" y="2954"/>
                <a:ext cx="11" cy="11"/>
              </a:xfrm>
              <a:prstGeom prst="ellipse">
                <a:avLst/>
              </a:prstGeom>
              <a:solidFill>
                <a:srgbClr val="EFFF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557" name="Oval 4439"/>
              <p:cNvSpPr>
                <a:spLocks noChangeArrowheads="1"/>
              </p:cNvSpPr>
              <p:nvPr/>
            </p:nvSpPr>
            <p:spPr bwMode="auto">
              <a:xfrm>
                <a:off x="1412" y="2954"/>
                <a:ext cx="10" cy="10"/>
              </a:xfrm>
              <a:prstGeom prst="ellipse">
                <a:avLst/>
              </a:prstGeom>
              <a:solidFill>
                <a:srgbClr val="F3FF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558" name="Oval 4440"/>
              <p:cNvSpPr>
                <a:spLocks noChangeArrowheads="1"/>
              </p:cNvSpPr>
              <p:nvPr/>
            </p:nvSpPr>
            <p:spPr bwMode="auto">
              <a:xfrm>
                <a:off x="1412" y="2954"/>
                <a:ext cx="10" cy="10"/>
              </a:xfrm>
              <a:prstGeom prst="ellipse">
                <a:avLst/>
              </a:prstGeom>
              <a:solidFill>
                <a:srgbClr val="F6FFF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559" name="Oval 4441"/>
              <p:cNvSpPr>
                <a:spLocks noChangeArrowheads="1"/>
              </p:cNvSpPr>
              <p:nvPr/>
            </p:nvSpPr>
            <p:spPr bwMode="auto">
              <a:xfrm>
                <a:off x="1412" y="2954"/>
                <a:ext cx="9" cy="9"/>
              </a:xfrm>
              <a:prstGeom prst="ellipse">
                <a:avLst/>
              </a:prstGeom>
              <a:solidFill>
                <a:srgbClr val="F9FF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560" name="Oval 4442"/>
              <p:cNvSpPr>
                <a:spLocks noChangeArrowheads="1"/>
              </p:cNvSpPr>
              <p:nvPr/>
            </p:nvSpPr>
            <p:spPr bwMode="auto">
              <a:xfrm>
                <a:off x="1413" y="2955"/>
                <a:ext cx="7" cy="7"/>
              </a:xfrm>
              <a:prstGeom prst="ellipse">
                <a:avLst/>
              </a:prstGeom>
              <a:solidFill>
                <a:srgbClr val="FBFFF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561" name="Oval 4443"/>
              <p:cNvSpPr>
                <a:spLocks noChangeArrowheads="1"/>
              </p:cNvSpPr>
              <p:nvPr/>
            </p:nvSpPr>
            <p:spPr bwMode="auto">
              <a:xfrm>
                <a:off x="1413" y="2955"/>
                <a:ext cx="7" cy="7"/>
              </a:xfrm>
              <a:prstGeom prst="ellipse">
                <a:avLst/>
              </a:prstGeom>
              <a:solidFill>
                <a:srgbClr val="FDFF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562" name="Oval 4444"/>
              <p:cNvSpPr>
                <a:spLocks noChangeArrowheads="1"/>
              </p:cNvSpPr>
              <p:nvPr/>
            </p:nvSpPr>
            <p:spPr bwMode="auto">
              <a:xfrm>
                <a:off x="1413" y="2955"/>
                <a:ext cx="6" cy="6"/>
              </a:xfrm>
              <a:prstGeom prst="ellipse">
                <a:avLst/>
              </a:prstGeom>
              <a:solidFill>
                <a:srgbClr val="FEFFF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563" name="Oval 4445"/>
              <p:cNvSpPr>
                <a:spLocks noChangeArrowheads="1"/>
              </p:cNvSpPr>
              <p:nvPr/>
            </p:nvSpPr>
            <p:spPr bwMode="auto">
              <a:xfrm>
                <a:off x="1413" y="2955"/>
                <a:ext cx="5" cy="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564" name="Oval 4446"/>
              <p:cNvSpPr>
                <a:spLocks noChangeArrowheads="1"/>
              </p:cNvSpPr>
              <p:nvPr/>
            </p:nvSpPr>
            <p:spPr bwMode="auto">
              <a:xfrm>
                <a:off x="1407" y="2949"/>
                <a:ext cx="31" cy="32"/>
              </a:xfrm>
              <a:prstGeom prst="ellipse">
                <a:avLst/>
              </a:prstGeom>
              <a:noFill/>
              <a:ln w="3175">
                <a:solidFill>
                  <a:srgbClr val="00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CH">
                  <a:solidFill>
                    <a:srgbClr val="000000"/>
                  </a:solidFill>
                </a:endParaRPr>
              </a:p>
            </p:txBody>
          </p:sp>
          <p:sp>
            <p:nvSpPr>
              <p:cNvPr id="40565" name="Oval 4447"/>
              <p:cNvSpPr>
                <a:spLocks noChangeArrowheads="1"/>
              </p:cNvSpPr>
              <p:nvPr/>
            </p:nvSpPr>
            <p:spPr bwMode="auto">
              <a:xfrm>
                <a:off x="1468" y="2984"/>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566" name="Oval 4448"/>
              <p:cNvSpPr>
                <a:spLocks noChangeArrowheads="1"/>
              </p:cNvSpPr>
              <p:nvPr/>
            </p:nvSpPr>
            <p:spPr bwMode="auto">
              <a:xfrm>
                <a:off x="1468" y="2984"/>
                <a:ext cx="31" cy="31"/>
              </a:xfrm>
              <a:prstGeom prst="ellipse">
                <a:avLst/>
              </a:prstGeom>
              <a:solidFill>
                <a:srgbClr val="0FFF0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567" name="Oval 4449"/>
              <p:cNvSpPr>
                <a:spLocks noChangeArrowheads="1"/>
              </p:cNvSpPr>
              <p:nvPr/>
            </p:nvSpPr>
            <p:spPr bwMode="auto">
              <a:xfrm>
                <a:off x="1468" y="2985"/>
                <a:ext cx="30" cy="29"/>
              </a:xfrm>
              <a:prstGeom prst="ellipse">
                <a:avLst/>
              </a:prstGeom>
              <a:solidFill>
                <a:srgbClr val="1EFF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568" name="Oval 4450"/>
              <p:cNvSpPr>
                <a:spLocks noChangeArrowheads="1"/>
              </p:cNvSpPr>
              <p:nvPr/>
            </p:nvSpPr>
            <p:spPr bwMode="auto">
              <a:xfrm>
                <a:off x="1468" y="2985"/>
                <a:ext cx="29" cy="29"/>
              </a:xfrm>
              <a:prstGeom prst="ellipse">
                <a:avLst/>
              </a:prstGeom>
              <a:solidFill>
                <a:srgbClr val="2DFF2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569" name="Oval 4451"/>
              <p:cNvSpPr>
                <a:spLocks noChangeArrowheads="1"/>
              </p:cNvSpPr>
              <p:nvPr/>
            </p:nvSpPr>
            <p:spPr bwMode="auto">
              <a:xfrm>
                <a:off x="1469" y="2985"/>
                <a:ext cx="27" cy="28"/>
              </a:xfrm>
              <a:prstGeom prst="ellipse">
                <a:avLst/>
              </a:prstGeom>
              <a:solidFill>
                <a:srgbClr val="3BFF3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570" name="Oval 4452"/>
              <p:cNvSpPr>
                <a:spLocks noChangeArrowheads="1"/>
              </p:cNvSpPr>
              <p:nvPr/>
            </p:nvSpPr>
            <p:spPr bwMode="auto">
              <a:xfrm>
                <a:off x="1469" y="2985"/>
                <a:ext cx="27" cy="27"/>
              </a:xfrm>
              <a:prstGeom prst="ellipse">
                <a:avLst/>
              </a:prstGeom>
              <a:solidFill>
                <a:srgbClr val="49FF4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571" name="Oval 4453"/>
              <p:cNvSpPr>
                <a:spLocks noChangeArrowheads="1"/>
              </p:cNvSpPr>
              <p:nvPr/>
            </p:nvSpPr>
            <p:spPr bwMode="auto">
              <a:xfrm>
                <a:off x="1469" y="2985"/>
                <a:ext cx="26" cy="27"/>
              </a:xfrm>
              <a:prstGeom prst="ellipse">
                <a:avLst/>
              </a:prstGeom>
              <a:solidFill>
                <a:srgbClr val="56FF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572" name="Oval 4454"/>
              <p:cNvSpPr>
                <a:spLocks noChangeArrowheads="1"/>
              </p:cNvSpPr>
              <p:nvPr/>
            </p:nvSpPr>
            <p:spPr bwMode="auto">
              <a:xfrm>
                <a:off x="1469" y="2985"/>
                <a:ext cx="25" cy="26"/>
              </a:xfrm>
              <a:prstGeom prst="ellipse">
                <a:avLst/>
              </a:prstGeom>
              <a:solidFill>
                <a:srgbClr val="63FF6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573" name="Oval 4455"/>
              <p:cNvSpPr>
                <a:spLocks noChangeArrowheads="1"/>
              </p:cNvSpPr>
              <p:nvPr/>
            </p:nvSpPr>
            <p:spPr bwMode="auto">
              <a:xfrm>
                <a:off x="1469" y="2986"/>
                <a:ext cx="25" cy="25"/>
              </a:xfrm>
              <a:prstGeom prst="ellipse">
                <a:avLst/>
              </a:prstGeom>
              <a:solidFill>
                <a:srgbClr val="6FF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574" name="Oval 4456"/>
              <p:cNvSpPr>
                <a:spLocks noChangeArrowheads="1"/>
              </p:cNvSpPr>
              <p:nvPr/>
            </p:nvSpPr>
            <p:spPr bwMode="auto">
              <a:xfrm>
                <a:off x="1469" y="2986"/>
                <a:ext cx="24" cy="24"/>
              </a:xfrm>
              <a:prstGeom prst="ellipse">
                <a:avLst/>
              </a:prstGeom>
              <a:solidFill>
                <a:srgbClr val="7BFF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575" name="Oval 4457"/>
              <p:cNvSpPr>
                <a:spLocks noChangeArrowheads="1"/>
              </p:cNvSpPr>
              <p:nvPr/>
            </p:nvSpPr>
            <p:spPr bwMode="auto">
              <a:xfrm>
                <a:off x="1469" y="2986"/>
                <a:ext cx="24" cy="23"/>
              </a:xfrm>
              <a:prstGeom prst="ellipse">
                <a:avLst/>
              </a:prstGeom>
              <a:solidFill>
                <a:srgbClr val="86FF8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576" name="Oval 4458"/>
              <p:cNvSpPr>
                <a:spLocks noChangeArrowheads="1"/>
              </p:cNvSpPr>
              <p:nvPr/>
            </p:nvSpPr>
            <p:spPr bwMode="auto">
              <a:xfrm>
                <a:off x="1470" y="2986"/>
                <a:ext cx="22" cy="23"/>
              </a:xfrm>
              <a:prstGeom prst="ellipse">
                <a:avLst/>
              </a:prstGeom>
              <a:solidFill>
                <a:srgbClr val="91FF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577" name="Oval 4459"/>
              <p:cNvSpPr>
                <a:spLocks noChangeArrowheads="1"/>
              </p:cNvSpPr>
              <p:nvPr/>
            </p:nvSpPr>
            <p:spPr bwMode="auto">
              <a:xfrm>
                <a:off x="1470" y="2986"/>
                <a:ext cx="21" cy="22"/>
              </a:xfrm>
              <a:prstGeom prst="ellipse">
                <a:avLst/>
              </a:prstGeom>
              <a:solidFill>
                <a:srgbClr val="9BFF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578" name="Oval 4460"/>
              <p:cNvSpPr>
                <a:spLocks noChangeArrowheads="1"/>
              </p:cNvSpPr>
              <p:nvPr/>
            </p:nvSpPr>
            <p:spPr bwMode="auto">
              <a:xfrm>
                <a:off x="1470" y="2986"/>
                <a:ext cx="21" cy="21"/>
              </a:xfrm>
              <a:prstGeom prst="ellipse">
                <a:avLst/>
              </a:prstGeom>
              <a:solidFill>
                <a:srgbClr val="A5FF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579" name="Oval 4461"/>
              <p:cNvSpPr>
                <a:spLocks noChangeArrowheads="1"/>
              </p:cNvSpPr>
              <p:nvPr/>
            </p:nvSpPr>
            <p:spPr bwMode="auto">
              <a:xfrm>
                <a:off x="1470" y="2987"/>
                <a:ext cx="20" cy="19"/>
              </a:xfrm>
              <a:prstGeom prst="ellipse">
                <a:avLst/>
              </a:prstGeom>
              <a:solidFill>
                <a:srgbClr val="AEFF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580" name="Oval 4462"/>
              <p:cNvSpPr>
                <a:spLocks noChangeArrowheads="1"/>
              </p:cNvSpPr>
              <p:nvPr/>
            </p:nvSpPr>
            <p:spPr bwMode="auto">
              <a:xfrm>
                <a:off x="1470" y="2987"/>
                <a:ext cx="19" cy="19"/>
              </a:xfrm>
              <a:prstGeom prst="ellipse">
                <a:avLst/>
              </a:prstGeom>
              <a:solidFill>
                <a:srgbClr val="B7FF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581" name="Oval 4463"/>
              <p:cNvSpPr>
                <a:spLocks noChangeArrowheads="1"/>
              </p:cNvSpPr>
              <p:nvPr/>
            </p:nvSpPr>
            <p:spPr bwMode="auto">
              <a:xfrm>
                <a:off x="1471" y="2987"/>
                <a:ext cx="18" cy="18"/>
              </a:xfrm>
              <a:prstGeom prst="ellipse">
                <a:avLst/>
              </a:prstGeom>
              <a:solidFill>
                <a:srgbClr val="BFF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582" name="Oval 4464"/>
              <p:cNvSpPr>
                <a:spLocks noChangeArrowheads="1"/>
              </p:cNvSpPr>
              <p:nvPr/>
            </p:nvSpPr>
            <p:spPr bwMode="auto">
              <a:xfrm>
                <a:off x="1471" y="2987"/>
                <a:ext cx="17" cy="17"/>
              </a:xfrm>
              <a:prstGeom prst="ellipse">
                <a:avLst/>
              </a:prstGeom>
              <a:solidFill>
                <a:srgbClr val="C7FF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583" name="Oval 4465"/>
              <p:cNvSpPr>
                <a:spLocks noChangeArrowheads="1"/>
              </p:cNvSpPr>
              <p:nvPr/>
            </p:nvSpPr>
            <p:spPr bwMode="auto">
              <a:xfrm>
                <a:off x="1471" y="2987"/>
                <a:ext cx="16" cy="16"/>
              </a:xfrm>
              <a:prstGeom prst="ellipse">
                <a:avLst/>
              </a:prstGeom>
              <a:solidFill>
                <a:srgbClr val="CEFF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584" name="Oval 4466"/>
              <p:cNvSpPr>
                <a:spLocks noChangeArrowheads="1"/>
              </p:cNvSpPr>
              <p:nvPr/>
            </p:nvSpPr>
            <p:spPr bwMode="auto">
              <a:xfrm>
                <a:off x="1471" y="2987"/>
                <a:ext cx="15" cy="16"/>
              </a:xfrm>
              <a:prstGeom prst="ellipse">
                <a:avLst/>
              </a:prstGeom>
              <a:solidFill>
                <a:srgbClr val="D5FFD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585" name="Oval 4467"/>
              <p:cNvSpPr>
                <a:spLocks noChangeArrowheads="1"/>
              </p:cNvSpPr>
              <p:nvPr/>
            </p:nvSpPr>
            <p:spPr bwMode="auto">
              <a:xfrm>
                <a:off x="1471" y="2988"/>
                <a:ext cx="15" cy="14"/>
              </a:xfrm>
              <a:prstGeom prst="ellipse">
                <a:avLst/>
              </a:prstGeom>
              <a:solidFill>
                <a:srgbClr val="DBFF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586" name="Oval 4468"/>
              <p:cNvSpPr>
                <a:spLocks noChangeArrowheads="1"/>
              </p:cNvSpPr>
              <p:nvPr/>
            </p:nvSpPr>
            <p:spPr bwMode="auto">
              <a:xfrm>
                <a:off x="1471" y="2988"/>
                <a:ext cx="14" cy="14"/>
              </a:xfrm>
              <a:prstGeom prst="ellipse">
                <a:avLst/>
              </a:prstGeom>
              <a:solidFill>
                <a:srgbClr val="E1FF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587" name="Oval 4469"/>
              <p:cNvSpPr>
                <a:spLocks noChangeArrowheads="1"/>
              </p:cNvSpPr>
              <p:nvPr/>
            </p:nvSpPr>
            <p:spPr bwMode="auto">
              <a:xfrm>
                <a:off x="1472" y="2988"/>
                <a:ext cx="12" cy="13"/>
              </a:xfrm>
              <a:prstGeom prst="ellipse">
                <a:avLst/>
              </a:prstGeom>
              <a:solidFill>
                <a:srgbClr val="E6FF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588" name="Oval 4470"/>
              <p:cNvSpPr>
                <a:spLocks noChangeArrowheads="1"/>
              </p:cNvSpPr>
              <p:nvPr/>
            </p:nvSpPr>
            <p:spPr bwMode="auto">
              <a:xfrm>
                <a:off x="1472" y="2988"/>
                <a:ext cx="12" cy="12"/>
              </a:xfrm>
              <a:prstGeom prst="ellipse">
                <a:avLst/>
              </a:prstGeom>
              <a:solidFill>
                <a:srgbClr val="EBFF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589" name="Oval 4471"/>
              <p:cNvSpPr>
                <a:spLocks noChangeArrowheads="1"/>
              </p:cNvSpPr>
              <p:nvPr/>
            </p:nvSpPr>
            <p:spPr bwMode="auto">
              <a:xfrm>
                <a:off x="1472" y="2988"/>
                <a:ext cx="11" cy="12"/>
              </a:xfrm>
              <a:prstGeom prst="ellipse">
                <a:avLst/>
              </a:prstGeom>
              <a:solidFill>
                <a:srgbClr val="EFFF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grpSp>
        <p:grpSp>
          <p:nvGrpSpPr>
            <p:cNvPr id="39958" name="Group 4673"/>
            <p:cNvGrpSpPr>
              <a:grpSpLocks/>
            </p:cNvGrpSpPr>
            <p:nvPr/>
          </p:nvGrpSpPr>
          <p:grpSpPr bwMode="auto">
            <a:xfrm>
              <a:off x="827" y="2796"/>
              <a:ext cx="756" cy="526"/>
              <a:chOff x="827" y="2796"/>
              <a:chExt cx="754" cy="526"/>
            </a:xfrm>
          </p:grpSpPr>
          <p:sp>
            <p:nvSpPr>
              <p:cNvPr id="40190" name="Oval 4473"/>
              <p:cNvSpPr>
                <a:spLocks noChangeArrowheads="1"/>
              </p:cNvSpPr>
              <p:nvPr/>
            </p:nvSpPr>
            <p:spPr bwMode="auto">
              <a:xfrm>
                <a:off x="1472" y="2989"/>
                <a:ext cx="11" cy="10"/>
              </a:xfrm>
              <a:prstGeom prst="ellipse">
                <a:avLst/>
              </a:prstGeom>
              <a:solidFill>
                <a:srgbClr val="F3FF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191" name="Oval 4474"/>
              <p:cNvSpPr>
                <a:spLocks noChangeArrowheads="1"/>
              </p:cNvSpPr>
              <p:nvPr/>
            </p:nvSpPr>
            <p:spPr bwMode="auto">
              <a:xfrm>
                <a:off x="1472" y="2989"/>
                <a:ext cx="10" cy="9"/>
              </a:xfrm>
              <a:prstGeom prst="ellipse">
                <a:avLst/>
              </a:prstGeom>
              <a:solidFill>
                <a:srgbClr val="F6FFF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192" name="Oval 4475"/>
              <p:cNvSpPr>
                <a:spLocks noChangeArrowheads="1"/>
              </p:cNvSpPr>
              <p:nvPr/>
            </p:nvSpPr>
            <p:spPr bwMode="auto">
              <a:xfrm>
                <a:off x="1473" y="2989"/>
                <a:ext cx="8" cy="9"/>
              </a:xfrm>
              <a:prstGeom prst="ellipse">
                <a:avLst/>
              </a:prstGeom>
              <a:solidFill>
                <a:srgbClr val="F9FF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193" name="Oval 4476"/>
              <p:cNvSpPr>
                <a:spLocks noChangeArrowheads="1"/>
              </p:cNvSpPr>
              <p:nvPr/>
            </p:nvSpPr>
            <p:spPr bwMode="auto">
              <a:xfrm>
                <a:off x="1473" y="2989"/>
                <a:ext cx="8" cy="8"/>
              </a:xfrm>
              <a:prstGeom prst="ellipse">
                <a:avLst/>
              </a:prstGeom>
              <a:solidFill>
                <a:srgbClr val="FBFFF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194" name="Oval 4477"/>
              <p:cNvSpPr>
                <a:spLocks noChangeArrowheads="1"/>
              </p:cNvSpPr>
              <p:nvPr/>
            </p:nvSpPr>
            <p:spPr bwMode="auto">
              <a:xfrm>
                <a:off x="1473" y="2989"/>
                <a:ext cx="7" cy="7"/>
              </a:xfrm>
              <a:prstGeom prst="ellipse">
                <a:avLst/>
              </a:prstGeom>
              <a:solidFill>
                <a:srgbClr val="FDFF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195" name="Oval 4478"/>
              <p:cNvSpPr>
                <a:spLocks noChangeArrowheads="1"/>
              </p:cNvSpPr>
              <p:nvPr/>
            </p:nvSpPr>
            <p:spPr bwMode="auto">
              <a:xfrm>
                <a:off x="1473" y="2990"/>
                <a:ext cx="6" cy="6"/>
              </a:xfrm>
              <a:prstGeom prst="ellipse">
                <a:avLst/>
              </a:prstGeom>
              <a:solidFill>
                <a:srgbClr val="FEFFF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196" name="Oval 4479"/>
              <p:cNvSpPr>
                <a:spLocks noChangeArrowheads="1"/>
              </p:cNvSpPr>
              <p:nvPr/>
            </p:nvSpPr>
            <p:spPr bwMode="auto">
              <a:xfrm>
                <a:off x="1473" y="2990"/>
                <a:ext cx="6" cy="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197" name="Oval 4480"/>
              <p:cNvSpPr>
                <a:spLocks noChangeArrowheads="1"/>
              </p:cNvSpPr>
              <p:nvPr/>
            </p:nvSpPr>
            <p:spPr bwMode="auto">
              <a:xfrm>
                <a:off x="1468" y="2984"/>
                <a:ext cx="31" cy="31"/>
              </a:xfrm>
              <a:prstGeom prst="ellipse">
                <a:avLst/>
              </a:prstGeom>
              <a:noFill/>
              <a:ln w="3175">
                <a:solidFill>
                  <a:srgbClr val="00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CH">
                  <a:solidFill>
                    <a:srgbClr val="000000"/>
                  </a:solidFill>
                </a:endParaRPr>
              </a:p>
            </p:txBody>
          </p:sp>
          <p:sp>
            <p:nvSpPr>
              <p:cNvPr id="40198" name="Line 4481"/>
              <p:cNvSpPr>
                <a:spLocks noChangeShapeType="1"/>
              </p:cNvSpPr>
              <p:nvPr/>
            </p:nvSpPr>
            <p:spPr bwMode="auto">
              <a:xfrm flipV="1">
                <a:off x="1548" y="2882"/>
                <a:ext cx="33" cy="32"/>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40199" name="Rectangle 4482"/>
              <p:cNvSpPr>
                <a:spLocks noChangeArrowheads="1"/>
              </p:cNvSpPr>
              <p:nvPr/>
            </p:nvSpPr>
            <p:spPr bwMode="auto">
              <a:xfrm>
                <a:off x="1533" y="2838"/>
                <a:ext cx="19"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300">
                    <a:solidFill>
                      <a:srgbClr val="000000"/>
                    </a:solidFill>
                  </a:rPr>
                  <a:t>O</a:t>
                </a:r>
                <a:endParaRPr lang="de-DE">
                  <a:solidFill>
                    <a:srgbClr val="000000"/>
                  </a:solidFill>
                </a:endParaRPr>
              </a:p>
            </p:txBody>
          </p:sp>
          <p:sp>
            <p:nvSpPr>
              <p:cNvPr id="40200" name="Line 4483"/>
              <p:cNvSpPr>
                <a:spLocks noChangeShapeType="1"/>
              </p:cNvSpPr>
              <p:nvPr/>
            </p:nvSpPr>
            <p:spPr bwMode="auto">
              <a:xfrm flipH="1" flipV="1">
                <a:off x="1549" y="2855"/>
                <a:ext cx="32" cy="27"/>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40201" name="Line 4484"/>
              <p:cNvSpPr>
                <a:spLocks noChangeShapeType="1"/>
              </p:cNvSpPr>
              <p:nvPr/>
            </p:nvSpPr>
            <p:spPr bwMode="auto">
              <a:xfrm flipH="1" flipV="1">
                <a:off x="1545" y="2859"/>
                <a:ext cx="27" cy="24"/>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40202" name="Line 4485"/>
              <p:cNvSpPr>
                <a:spLocks noChangeShapeType="1"/>
              </p:cNvSpPr>
              <p:nvPr/>
            </p:nvSpPr>
            <p:spPr bwMode="auto">
              <a:xfrm flipH="1">
                <a:off x="1489" y="2874"/>
                <a:ext cx="5" cy="4"/>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40203" name="Line 4486"/>
              <p:cNvSpPr>
                <a:spLocks noChangeShapeType="1"/>
              </p:cNvSpPr>
              <p:nvPr/>
            </p:nvSpPr>
            <p:spPr bwMode="auto">
              <a:xfrm flipH="1">
                <a:off x="1498" y="2869"/>
                <a:ext cx="5" cy="3"/>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40204" name="Line 4487"/>
              <p:cNvSpPr>
                <a:spLocks noChangeShapeType="1"/>
              </p:cNvSpPr>
              <p:nvPr/>
            </p:nvSpPr>
            <p:spPr bwMode="auto">
              <a:xfrm flipH="1">
                <a:off x="1507" y="2864"/>
                <a:ext cx="5" cy="2"/>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40205" name="Line 4488"/>
              <p:cNvSpPr>
                <a:spLocks noChangeShapeType="1"/>
              </p:cNvSpPr>
              <p:nvPr/>
            </p:nvSpPr>
            <p:spPr bwMode="auto">
              <a:xfrm flipH="1">
                <a:off x="1517" y="2858"/>
                <a:ext cx="5" cy="3"/>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40206" name="Line 4489"/>
              <p:cNvSpPr>
                <a:spLocks noChangeShapeType="1"/>
              </p:cNvSpPr>
              <p:nvPr/>
            </p:nvSpPr>
            <p:spPr bwMode="auto">
              <a:xfrm flipH="1">
                <a:off x="1526" y="2853"/>
                <a:ext cx="5" cy="3"/>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40207" name="Oval 4490"/>
              <p:cNvSpPr>
                <a:spLocks noChangeArrowheads="1"/>
              </p:cNvSpPr>
              <p:nvPr/>
            </p:nvSpPr>
            <p:spPr bwMode="auto">
              <a:xfrm>
                <a:off x="1470" y="2869"/>
                <a:ext cx="31" cy="32"/>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208" name="Oval 4491"/>
              <p:cNvSpPr>
                <a:spLocks noChangeArrowheads="1"/>
              </p:cNvSpPr>
              <p:nvPr/>
            </p:nvSpPr>
            <p:spPr bwMode="auto">
              <a:xfrm>
                <a:off x="1470" y="2870"/>
                <a:ext cx="31" cy="30"/>
              </a:xfrm>
              <a:prstGeom prst="ellipse">
                <a:avLst/>
              </a:prstGeom>
              <a:solidFill>
                <a:srgbClr val="0FFF0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209" name="Oval 4492"/>
              <p:cNvSpPr>
                <a:spLocks noChangeArrowheads="1"/>
              </p:cNvSpPr>
              <p:nvPr/>
            </p:nvSpPr>
            <p:spPr bwMode="auto">
              <a:xfrm>
                <a:off x="1470" y="2870"/>
                <a:ext cx="30" cy="30"/>
              </a:xfrm>
              <a:prstGeom prst="ellipse">
                <a:avLst/>
              </a:prstGeom>
              <a:solidFill>
                <a:srgbClr val="1EFF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210" name="Oval 4493"/>
              <p:cNvSpPr>
                <a:spLocks noChangeArrowheads="1"/>
              </p:cNvSpPr>
              <p:nvPr/>
            </p:nvSpPr>
            <p:spPr bwMode="auto">
              <a:xfrm>
                <a:off x="1470" y="2870"/>
                <a:ext cx="30" cy="29"/>
              </a:xfrm>
              <a:prstGeom prst="ellipse">
                <a:avLst/>
              </a:prstGeom>
              <a:solidFill>
                <a:srgbClr val="2DFF2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211" name="Oval 4494"/>
              <p:cNvSpPr>
                <a:spLocks noChangeArrowheads="1"/>
              </p:cNvSpPr>
              <p:nvPr/>
            </p:nvSpPr>
            <p:spPr bwMode="auto">
              <a:xfrm>
                <a:off x="1471" y="2870"/>
                <a:ext cx="28" cy="28"/>
              </a:xfrm>
              <a:prstGeom prst="ellipse">
                <a:avLst/>
              </a:prstGeom>
              <a:solidFill>
                <a:srgbClr val="3BFF3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212" name="Oval 4495"/>
              <p:cNvSpPr>
                <a:spLocks noChangeArrowheads="1"/>
              </p:cNvSpPr>
              <p:nvPr/>
            </p:nvSpPr>
            <p:spPr bwMode="auto">
              <a:xfrm>
                <a:off x="1471" y="2870"/>
                <a:ext cx="27" cy="28"/>
              </a:xfrm>
              <a:prstGeom prst="ellipse">
                <a:avLst/>
              </a:prstGeom>
              <a:solidFill>
                <a:srgbClr val="49FF4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213" name="Oval 4496"/>
              <p:cNvSpPr>
                <a:spLocks noChangeArrowheads="1"/>
              </p:cNvSpPr>
              <p:nvPr/>
            </p:nvSpPr>
            <p:spPr bwMode="auto">
              <a:xfrm>
                <a:off x="1471" y="2870"/>
                <a:ext cx="27" cy="27"/>
              </a:xfrm>
              <a:prstGeom prst="ellipse">
                <a:avLst/>
              </a:prstGeom>
              <a:solidFill>
                <a:srgbClr val="56FF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214" name="Oval 4497"/>
              <p:cNvSpPr>
                <a:spLocks noChangeArrowheads="1"/>
              </p:cNvSpPr>
              <p:nvPr/>
            </p:nvSpPr>
            <p:spPr bwMode="auto">
              <a:xfrm>
                <a:off x="1471" y="2871"/>
                <a:ext cx="26" cy="25"/>
              </a:xfrm>
              <a:prstGeom prst="ellipse">
                <a:avLst/>
              </a:prstGeom>
              <a:solidFill>
                <a:srgbClr val="63FF6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215" name="Oval 4498"/>
              <p:cNvSpPr>
                <a:spLocks noChangeArrowheads="1"/>
              </p:cNvSpPr>
              <p:nvPr/>
            </p:nvSpPr>
            <p:spPr bwMode="auto">
              <a:xfrm>
                <a:off x="1471" y="2871"/>
                <a:ext cx="25" cy="25"/>
              </a:xfrm>
              <a:prstGeom prst="ellipse">
                <a:avLst/>
              </a:prstGeom>
              <a:solidFill>
                <a:srgbClr val="6FF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216" name="Oval 4499"/>
              <p:cNvSpPr>
                <a:spLocks noChangeArrowheads="1"/>
              </p:cNvSpPr>
              <p:nvPr/>
            </p:nvSpPr>
            <p:spPr bwMode="auto">
              <a:xfrm>
                <a:off x="1472" y="2871"/>
                <a:ext cx="24" cy="24"/>
              </a:xfrm>
              <a:prstGeom prst="ellipse">
                <a:avLst/>
              </a:prstGeom>
              <a:solidFill>
                <a:srgbClr val="7BFF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217" name="Oval 4500"/>
              <p:cNvSpPr>
                <a:spLocks noChangeArrowheads="1"/>
              </p:cNvSpPr>
              <p:nvPr/>
            </p:nvSpPr>
            <p:spPr bwMode="auto">
              <a:xfrm>
                <a:off x="1472" y="2871"/>
                <a:ext cx="23" cy="23"/>
              </a:xfrm>
              <a:prstGeom prst="ellipse">
                <a:avLst/>
              </a:prstGeom>
              <a:solidFill>
                <a:srgbClr val="86FF8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218" name="Oval 4501"/>
              <p:cNvSpPr>
                <a:spLocks noChangeArrowheads="1"/>
              </p:cNvSpPr>
              <p:nvPr/>
            </p:nvSpPr>
            <p:spPr bwMode="auto">
              <a:xfrm>
                <a:off x="1472" y="2871"/>
                <a:ext cx="22" cy="23"/>
              </a:xfrm>
              <a:prstGeom prst="ellipse">
                <a:avLst/>
              </a:prstGeom>
              <a:solidFill>
                <a:srgbClr val="91FF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219" name="Oval 4502"/>
              <p:cNvSpPr>
                <a:spLocks noChangeArrowheads="1"/>
              </p:cNvSpPr>
              <p:nvPr/>
            </p:nvSpPr>
            <p:spPr bwMode="auto">
              <a:xfrm>
                <a:off x="1472" y="2872"/>
                <a:ext cx="22" cy="21"/>
              </a:xfrm>
              <a:prstGeom prst="ellipse">
                <a:avLst/>
              </a:prstGeom>
              <a:solidFill>
                <a:srgbClr val="9BFF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220" name="Oval 4503"/>
              <p:cNvSpPr>
                <a:spLocks noChangeArrowheads="1"/>
              </p:cNvSpPr>
              <p:nvPr/>
            </p:nvSpPr>
            <p:spPr bwMode="auto">
              <a:xfrm>
                <a:off x="1472" y="2872"/>
                <a:ext cx="21" cy="21"/>
              </a:xfrm>
              <a:prstGeom prst="ellipse">
                <a:avLst/>
              </a:prstGeom>
              <a:solidFill>
                <a:srgbClr val="A5FF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221" name="Oval 4504"/>
              <p:cNvSpPr>
                <a:spLocks noChangeArrowheads="1"/>
              </p:cNvSpPr>
              <p:nvPr/>
            </p:nvSpPr>
            <p:spPr bwMode="auto">
              <a:xfrm>
                <a:off x="1472" y="2872"/>
                <a:ext cx="20" cy="20"/>
              </a:xfrm>
              <a:prstGeom prst="ellipse">
                <a:avLst/>
              </a:prstGeom>
              <a:solidFill>
                <a:srgbClr val="AEFF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222" name="Oval 4505"/>
              <p:cNvSpPr>
                <a:spLocks noChangeArrowheads="1"/>
              </p:cNvSpPr>
              <p:nvPr/>
            </p:nvSpPr>
            <p:spPr bwMode="auto">
              <a:xfrm>
                <a:off x="1473" y="2872"/>
                <a:ext cx="18" cy="19"/>
              </a:xfrm>
              <a:prstGeom prst="ellipse">
                <a:avLst/>
              </a:prstGeom>
              <a:solidFill>
                <a:srgbClr val="B7FF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223" name="Oval 4506"/>
              <p:cNvSpPr>
                <a:spLocks noChangeArrowheads="1"/>
              </p:cNvSpPr>
              <p:nvPr/>
            </p:nvSpPr>
            <p:spPr bwMode="auto">
              <a:xfrm>
                <a:off x="1473" y="2872"/>
                <a:ext cx="18" cy="18"/>
              </a:xfrm>
              <a:prstGeom prst="ellipse">
                <a:avLst/>
              </a:prstGeom>
              <a:solidFill>
                <a:srgbClr val="BFF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224" name="Oval 4507"/>
              <p:cNvSpPr>
                <a:spLocks noChangeArrowheads="1"/>
              </p:cNvSpPr>
              <p:nvPr/>
            </p:nvSpPr>
            <p:spPr bwMode="auto">
              <a:xfrm>
                <a:off x="1473" y="2873"/>
                <a:ext cx="17" cy="17"/>
              </a:xfrm>
              <a:prstGeom prst="ellipse">
                <a:avLst/>
              </a:prstGeom>
              <a:solidFill>
                <a:srgbClr val="C7FF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225" name="Oval 4508"/>
              <p:cNvSpPr>
                <a:spLocks noChangeArrowheads="1"/>
              </p:cNvSpPr>
              <p:nvPr/>
            </p:nvSpPr>
            <p:spPr bwMode="auto">
              <a:xfrm>
                <a:off x="1473" y="2873"/>
                <a:ext cx="16" cy="16"/>
              </a:xfrm>
              <a:prstGeom prst="ellipse">
                <a:avLst/>
              </a:prstGeom>
              <a:solidFill>
                <a:srgbClr val="CEFF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226" name="Oval 4509"/>
              <p:cNvSpPr>
                <a:spLocks noChangeArrowheads="1"/>
              </p:cNvSpPr>
              <p:nvPr/>
            </p:nvSpPr>
            <p:spPr bwMode="auto">
              <a:xfrm>
                <a:off x="1473" y="2873"/>
                <a:ext cx="16" cy="15"/>
              </a:xfrm>
              <a:prstGeom prst="ellipse">
                <a:avLst/>
              </a:prstGeom>
              <a:solidFill>
                <a:srgbClr val="D5FFD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227" name="Oval 4510"/>
              <p:cNvSpPr>
                <a:spLocks noChangeArrowheads="1"/>
              </p:cNvSpPr>
              <p:nvPr/>
            </p:nvSpPr>
            <p:spPr bwMode="auto">
              <a:xfrm>
                <a:off x="1474" y="2873"/>
                <a:ext cx="14" cy="15"/>
              </a:xfrm>
              <a:prstGeom prst="ellipse">
                <a:avLst/>
              </a:prstGeom>
              <a:solidFill>
                <a:srgbClr val="DBFF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228" name="Oval 4511"/>
              <p:cNvSpPr>
                <a:spLocks noChangeArrowheads="1"/>
              </p:cNvSpPr>
              <p:nvPr/>
            </p:nvSpPr>
            <p:spPr bwMode="auto">
              <a:xfrm>
                <a:off x="1474" y="2873"/>
                <a:ext cx="14" cy="14"/>
              </a:xfrm>
              <a:prstGeom prst="ellipse">
                <a:avLst/>
              </a:prstGeom>
              <a:solidFill>
                <a:srgbClr val="E1FF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229" name="Oval 4512"/>
              <p:cNvSpPr>
                <a:spLocks noChangeArrowheads="1"/>
              </p:cNvSpPr>
              <p:nvPr/>
            </p:nvSpPr>
            <p:spPr bwMode="auto">
              <a:xfrm>
                <a:off x="1474" y="2874"/>
                <a:ext cx="13" cy="12"/>
              </a:xfrm>
              <a:prstGeom prst="ellipse">
                <a:avLst/>
              </a:prstGeom>
              <a:solidFill>
                <a:srgbClr val="E6FF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230" name="Oval 4513"/>
              <p:cNvSpPr>
                <a:spLocks noChangeArrowheads="1"/>
              </p:cNvSpPr>
              <p:nvPr/>
            </p:nvSpPr>
            <p:spPr bwMode="auto">
              <a:xfrm>
                <a:off x="1474" y="2874"/>
                <a:ext cx="12" cy="12"/>
              </a:xfrm>
              <a:prstGeom prst="ellipse">
                <a:avLst/>
              </a:prstGeom>
              <a:solidFill>
                <a:srgbClr val="EBFF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231" name="Oval 4514"/>
              <p:cNvSpPr>
                <a:spLocks noChangeArrowheads="1"/>
              </p:cNvSpPr>
              <p:nvPr/>
            </p:nvSpPr>
            <p:spPr bwMode="auto">
              <a:xfrm>
                <a:off x="1474" y="2874"/>
                <a:ext cx="12" cy="11"/>
              </a:xfrm>
              <a:prstGeom prst="ellipse">
                <a:avLst/>
              </a:prstGeom>
              <a:solidFill>
                <a:srgbClr val="EFFF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232" name="Oval 4515"/>
              <p:cNvSpPr>
                <a:spLocks noChangeArrowheads="1"/>
              </p:cNvSpPr>
              <p:nvPr/>
            </p:nvSpPr>
            <p:spPr bwMode="auto">
              <a:xfrm>
                <a:off x="1475" y="2874"/>
                <a:ext cx="10" cy="10"/>
              </a:xfrm>
              <a:prstGeom prst="ellipse">
                <a:avLst/>
              </a:prstGeom>
              <a:solidFill>
                <a:srgbClr val="F3FF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233" name="Oval 4516"/>
              <p:cNvSpPr>
                <a:spLocks noChangeArrowheads="1"/>
              </p:cNvSpPr>
              <p:nvPr/>
            </p:nvSpPr>
            <p:spPr bwMode="auto">
              <a:xfrm>
                <a:off x="1475" y="2874"/>
                <a:ext cx="9" cy="10"/>
              </a:xfrm>
              <a:prstGeom prst="ellipse">
                <a:avLst/>
              </a:prstGeom>
              <a:solidFill>
                <a:srgbClr val="F6FFF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234" name="Oval 4517"/>
              <p:cNvSpPr>
                <a:spLocks noChangeArrowheads="1"/>
              </p:cNvSpPr>
              <p:nvPr/>
            </p:nvSpPr>
            <p:spPr bwMode="auto">
              <a:xfrm>
                <a:off x="1475" y="2874"/>
                <a:ext cx="9" cy="9"/>
              </a:xfrm>
              <a:prstGeom prst="ellipse">
                <a:avLst/>
              </a:prstGeom>
              <a:solidFill>
                <a:srgbClr val="F9FF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235" name="Oval 4518"/>
              <p:cNvSpPr>
                <a:spLocks noChangeArrowheads="1"/>
              </p:cNvSpPr>
              <p:nvPr/>
            </p:nvSpPr>
            <p:spPr bwMode="auto">
              <a:xfrm>
                <a:off x="1475" y="2875"/>
                <a:ext cx="8" cy="7"/>
              </a:xfrm>
              <a:prstGeom prst="ellipse">
                <a:avLst/>
              </a:prstGeom>
              <a:solidFill>
                <a:srgbClr val="FBFFF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236" name="Oval 4519"/>
              <p:cNvSpPr>
                <a:spLocks noChangeArrowheads="1"/>
              </p:cNvSpPr>
              <p:nvPr/>
            </p:nvSpPr>
            <p:spPr bwMode="auto">
              <a:xfrm>
                <a:off x="1475" y="2875"/>
                <a:ext cx="7" cy="7"/>
              </a:xfrm>
              <a:prstGeom prst="ellipse">
                <a:avLst/>
              </a:prstGeom>
              <a:solidFill>
                <a:srgbClr val="FDFF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237" name="Oval 4520"/>
              <p:cNvSpPr>
                <a:spLocks noChangeArrowheads="1"/>
              </p:cNvSpPr>
              <p:nvPr/>
            </p:nvSpPr>
            <p:spPr bwMode="auto">
              <a:xfrm>
                <a:off x="1475" y="2875"/>
                <a:ext cx="6" cy="6"/>
              </a:xfrm>
              <a:prstGeom prst="ellipse">
                <a:avLst/>
              </a:prstGeom>
              <a:solidFill>
                <a:srgbClr val="FEFFF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238" name="Oval 4521"/>
              <p:cNvSpPr>
                <a:spLocks noChangeArrowheads="1"/>
              </p:cNvSpPr>
              <p:nvPr/>
            </p:nvSpPr>
            <p:spPr bwMode="auto">
              <a:xfrm>
                <a:off x="1476" y="2875"/>
                <a:ext cx="5" cy="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239" name="Oval 4522"/>
              <p:cNvSpPr>
                <a:spLocks noChangeArrowheads="1"/>
              </p:cNvSpPr>
              <p:nvPr/>
            </p:nvSpPr>
            <p:spPr bwMode="auto">
              <a:xfrm>
                <a:off x="1470" y="2869"/>
                <a:ext cx="31" cy="31"/>
              </a:xfrm>
              <a:prstGeom prst="ellipse">
                <a:avLst/>
              </a:prstGeom>
              <a:noFill/>
              <a:ln w="3175">
                <a:solidFill>
                  <a:srgbClr val="00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CH">
                  <a:solidFill>
                    <a:srgbClr val="000000"/>
                  </a:solidFill>
                </a:endParaRPr>
              </a:p>
            </p:txBody>
          </p:sp>
          <p:sp>
            <p:nvSpPr>
              <p:cNvPr id="40240" name="Oval 4523"/>
              <p:cNvSpPr>
                <a:spLocks noChangeArrowheads="1"/>
              </p:cNvSpPr>
              <p:nvPr/>
            </p:nvSpPr>
            <p:spPr bwMode="auto">
              <a:xfrm>
                <a:off x="1469" y="2796"/>
                <a:ext cx="31"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241" name="Oval 4524"/>
              <p:cNvSpPr>
                <a:spLocks noChangeArrowheads="1"/>
              </p:cNvSpPr>
              <p:nvPr/>
            </p:nvSpPr>
            <p:spPr bwMode="auto">
              <a:xfrm>
                <a:off x="1469" y="2796"/>
                <a:ext cx="31" cy="31"/>
              </a:xfrm>
              <a:prstGeom prst="ellipse">
                <a:avLst/>
              </a:prstGeom>
              <a:solidFill>
                <a:srgbClr val="0FFF0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242" name="Oval 4525"/>
              <p:cNvSpPr>
                <a:spLocks noChangeArrowheads="1"/>
              </p:cNvSpPr>
              <p:nvPr/>
            </p:nvSpPr>
            <p:spPr bwMode="auto">
              <a:xfrm>
                <a:off x="1469" y="2796"/>
                <a:ext cx="30" cy="30"/>
              </a:xfrm>
              <a:prstGeom prst="ellipse">
                <a:avLst/>
              </a:prstGeom>
              <a:solidFill>
                <a:srgbClr val="1EFF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243" name="Oval 4526"/>
              <p:cNvSpPr>
                <a:spLocks noChangeArrowheads="1"/>
              </p:cNvSpPr>
              <p:nvPr/>
            </p:nvSpPr>
            <p:spPr bwMode="auto">
              <a:xfrm>
                <a:off x="1469" y="2796"/>
                <a:ext cx="30" cy="29"/>
              </a:xfrm>
              <a:prstGeom prst="ellipse">
                <a:avLst/>
              </a:prstGeom>
              <a:solidFill>
                <a:srgbClr val="2DFF2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244" name="Oval 4527"/>
              <p:cNvSpPr>
                <a:spLocks noChangeArrowheads="1"/>
              </p:cNvSpPr>
              <p:nvPr/>
            </p:nvSpPr>
            <p:spPr bwMode="auto">
              <a:xfrm>
                <a:off x="1470" y="2796"/>
                <a:ext cx="28" cy="29"/>
              </a:xfrm>
              <a:prstGeom prst="ellipse">
                <a:avLst/>
              </a:prstGeom>
              <a:solidFill>
                <a:srgbClr val="3BFF3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245" name="Oval 4528"/>
              <p:cNvSpPr>
                <a:spLocks noChangeArrowheads="1"/>
              </p:cNvSpPr>
              <p:nvPr/>
            </p:nvSpPr>
            <p:spPr bwMode="auto">
              <a:xfrm>
                <a:off x="1470" y="2797"/>
                <a:ext cx="27" cy="27"/>
              </a:xfrm>
              <a:prstGeom prst="ellipse">
                <a:avLst/>
              </a:prstGeom>
              <a:solidFill>
                <a:srgbClr val="49FF4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246" name="Oval 4529"/>
              <p:cNvSpPr>
                <a:spLocks noChangeArrowheads="1"/>
              </p:cNvSpPr>
              <p:nvPr/>
            </p:nvSpPr>
            <p:spPr bwMode="auto">
              <a:xfrm>
                <a:off x="1470" y="2797"/>
                <a:ext cx="26" cy="26"/>
              </a:xfrm>
              <a:prstGeom prst="ellipse">
                <a:avLst/>
              </a:prstGeom>
              <a:solidFill>
                <a:srgbClr val="56FF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247" name="Oval 4530"/>
              <p:cNvSpPr>
                <a:spLocks noChangeArrowheads="1"/>
              </p:cNvSpPr>
              <p:nvPr/>
            </p:nvSpPr>
            <p:spPr bwMode="auto">
              <a:xfrm>
                <a:off x="1470" y="2797"/>
                <a:ext cx="26" cy="25"/>
              </a:xfrm>
              <a:prstGeom prst="ellipse">
                <a:avLst/>
              </a:prstGeom>
              <a:solidFill>
                <a:srgbClr val="63FF6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248" name="Oval 4531"/>
              <p:cNvSpPr>
                <a:spLocks noChangeArrowheads="1"/>
              </p:cNvSpPr>
              <p:nvPr/>
            </p:nvSpPr>
            <p:spPr bwMode="auto">
              <a:xfrm>
                <a:off x="1470" y="2797"/>
                <a:ext cx="25" cy="25"/>
              </a:xfrm>
              <a:prstGeom prst="ellipse">
                <a:avLst/>
              </a:prstGeom>
              <a:solidFill>
                <a:srgbClr val="6FF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249" name="Oval 4532"/>
              <p:cNvSpPr>
                <a:spLocks noChangeArrowheads="1"/>
              </p:cNvSpPr>
              <p:nvPr/>
            </p:nvSpPr>
            <p:spPr bwMode="auto">
              <a:xfrm>
                <a:off x="1471" y="2797"/>
                <a:ext cx="24" cy="24"/>
              </a:xfrm>
              <a:prstGeom prst="ellipse">
                <a:avLst/>
              </a:prstGeom>
              <a:solidFill>
                <a:srgbClr val="7BFF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250" name="Oval 4533"/>
              <p:cNvSpPr>
                <a:spLocks noChangeArrowheads="1"/>
              </p:cNvSpPr>
              <p:nvPr/>
            </p:nvSpPr>
            <p:spPr bwMode="auto">
              <a:xfrm>
                <a:off x="1471" y="2798"/>
                <a:ext cx="23" cy="23"/>
              </a:xfrm>
              <a:prstGeom prst="ellipse">
                <a:avLst/>
              </a:prstGeom>
              <a:solidFill>
                <a:srgbClr val="86FF8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251" name="Oval 4534"/>
              <p:cNvSpPr>
                <a:spLocks noChangeArrowheads="1"/>
              </p:cNvSpPr>
              <p:nvPr/>
            </p:nvSpPr>
            <p:spPr bwMode="auto">
              <a:xfrm>
                <a:off x="1471" y="2798"/>
                <a:ext cx="22" cy="22"/>
              </a:xfrm>
              <a:prstGeom prst="ellipse">
                <a:avLst/>
              </a:prstGeom>
              <a:solidFill>
                <a:srgbClr val="91FF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252" name="Oval 4535"/>
              <p:cNvSpPr>
                <a:spLocks noChangeArrowheads="1"/>
              </p:cNvSpPr>
              <p:nvPr/>
            </p:nvSpPr>
            <p:spPr bwMode="auto">
              <a:xfrm>
                <a:off x="1471" y="2798"/>
                <a:ext cx="22" cy="21"/>
              </a:xfrm>
              <a:prstGeom prst="ellipse">
                <a:avLst/>
              </a:prstGeom>
              <a:solidFill>
                <a:srgbClr val="9BFF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253" name="Oval 4536"/>
              <p:cNvSpPr>
                <a:spLocks noChangeArrowheads="1"/>
              </p:cNvSpPr>
              <p:nvPr/>
            </p:nvSpPr>
            <p:spPr bwMode="auto">
              <a:xfrm>
                <a:off x="1471" y="2798"/>
                <a:ext cx="21" cy="21"/>
              </a:xfrm>
              <a:prstGeom prst="ellipse">
                <a:avLst/>
              </a:prstGeom>
              <a:solidFill>
                <a:srgbClr val="A5FF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254" name="Oval 4537"/>
              <p:cNvSpPr>
                <a:spLocks noChangeArrowheads="1"/>
              </p:cNvSpPr>
              <p:nvPr/>
            </p:nvSpPr>
            <p:spPr bwMode="auto">
              <a:xfrm>
                <a:off x="1471" y="2798"/>
                <a:ext cx="20" cy="20"/>
              </a:xfrm>
              <a:prstGeom prst="ellipse">
                <a:avLst/>
              </a:prstGeom>
              <a:solidFill>
                <a:srgbClr val="AEFF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255" name="Oval 4538"/>
              <p:cNvSpPr>
                <a:spLocks noChangeArrowheads="1"/>
              </p:cNvSpPr>
              <p:nvPr/>
            </p:nvSpPr>
            <p:spPr bwMode="auto">
              <a:xfrm>
                <a:off x="1472" y="2798"/>
                <a:ext cx="18" cy="19"/>
              </a:xfrm>
              <a:prstGeom prst="ellipse">
                <a:avLst/>
              </a:prstGeom>
              <a:solidFill>
                <a:srgbClr val="B7FF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256" name="Oval 4539"/>
              <p:cNvSpPr>
                <a:spLocks noChangeArrowheads="1"/>
              </p:cNvSpPr>
              <p:nvPr/>
            </p:nvSpPr>
            <p:spPr bwMode="auto">
              <a:xfrm>
                <a:off x="1472" y="2798"/>
                <a:ext cx="18" cy="19"/>
              </a:xfrm>
              <a:prstGeom prst="ellipse">
                <a:avLst/>
              </a:prstGeom>
              <a:solidFill>
                <a:srgbClr val="BFF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257" name="Oval 4540"/>
              <p:cNvSpPr>
                <a:spLocks noChangeArrowheads="1"/>
              </p:cNvSpPr>
              <p:nvPr/>
            </p:nvSpPr>
            <p:spPr bwMode="auto">
              <a:xfrm>
                <a:off x="1472" y="2799"/>
                <a:ext cx="17" cy="17"/>
              </a:xfrm>
              <a:prstGeom prst="ellipse">
                <a:avLst/>
              </a:prstGeom>
              <a:solidFill>
                <a:srgbClr val="C7FF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258" name="Oval 4541"/>
              <p:cNvSpPr>
                <a:spLocks noChangeArrowheads="1"/>
              </p:cNvSpPr>
              <p:nvPr/>
            </p:nvSpPr>
            <p:spPr bwMode="auto">
              <a:xfrm>
                <a:off x="1472" y="2799"/>
                <a:ext cx="16" cy="16"/>
              </a:xfrm>
              <a:prstGeom prst="ellipse">
                <a:avLst/>
              </a:prstGeom>
              <a:solidFill>
                <a:srgbClr val="CEFF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259" name="Oval 4542"/>
              <p:cNvSpPr>
                <a:spLocks noChangeArrowheads="1"/>
              </p:cNvSpPr>
              <p:nvPr/>
            </p:nvSpPr>
            <p:spPr bwMode="auto">
              <a:xfrm>
                <a:off x="1472" y="2799"/>
                <a:ext cx="16" cy="16"/>
              </a:xfrm>
              <a:prstGeom prst="ellipse">
                <a:avLst/>
              </a:prstGeom>
              <a:solidFill>
                <a:srgbClr val="D5FFD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260" name="Oval 4543"/>
              <p:cNvSpPr>
                <a:spLocks noChangeArrowheads="1"/>
              </p:cNvSpPr>
              <p:nvPr/>
            </p:nvSpPr>
            <p:spPr bwMode="auto">
              <a:xfrm>
                <a:off x="1472" y="2799"/>
                <a:ext cx="15" cy="15"/>
              </a:xfrm>
              <a:prstGeom prst="ellipse">
                <a:avLst/>
              </a:prstGeom>
              <a:solidFill>
                <a:srgbClr val="DBFF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261" name="Oval 4544"/>
              <p:cNvSpPr>
                <a:spLocks noChangeArrowheads="1"/>
              </p:cNvSpPr>
              <p:nvPr/>
            </p:nvSpPr>
            <p:spPr bwMode="auto">
              <a:xfrm>
                <a:off x="1472" y="2799"/>
                <a:ext cx="14" cy="14"/>
              </a:xfrm>
              <a:prstGeom prst="ellipse">
                <a:avLst/>
              </a:prstGeom>
              <a:solidFill>
                <a:srgbClr val="E1FF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262" name="Oval 4545"/>
              <p:cNvSpPr>
                <a:spLocks noChangeArrowheads="1"/>
              </p:cNvSpPr>
              <p:nvPr/>
            </p:nvSpPr>
            <p:spPr bwMode="auto">
              <a:xfrm>
                <a:off x="1473" y="2800"/>
                <a:ext cx="13" cy="13"/>
              </a:xfrm>
              <a:prstGeom prst="ellipse">
                <a:avLst/>
              </a:prstGeom>
              <a:solidFill>
                <a:srgbClr val="E6FF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263" name="Oval 4546"/>
              <p:cNvSpPr>
                <a:spLocks noChangeArrowheads="1"/>
              </p:cNvSpPr>
              <p:nvPr/>
            </p:nvSpPr>
            <p:spPr bwMode="auto">
              <a:xfrm>
                <a:off x="1473" y="2800"/>
                <a:ext cx="12" cy="12"/>
              </a:xfrm>
              <a:prstGeom prst="ellipse">
                <a:avLst/>
              </a:prstGeom>
              <a:solidFill>
                <a:srgbClr val="EBFF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264" name="Oval 4547"/>
              <p:cNvSpPr>
                <a:spLocks noChangeArrowheads="1"/>
              </p:cNvSpPr>
              <p:nvPr/>
            </p:nvSpPr>
            <p:spPr bwMode="auto">
              <a:xfrm>
                <a:off x="1473" y="2800"/>
                <a:ext cx="12" cy="11"/>
              </a:xfrm>
              <a:prstGeom prst="ellipse">
                <a:avLst/>
              </a:prstGeom>
              <a:solidFill>
                <a:srgbClr val="EFFF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265" name="Oval 4548"/>
              <p:cNvSpPr>
                <a:spLocks noChangeArrowheads="1"/>
              </p:cNvSpPr>
              <p:nvPr/>
            </p:nvSpPr>
            <p:spPr bwMode="auto">
              <a:xfrm>
                <a:off x="1474" y="2800"/>
                <a:ext cx="10" cy="11"/>
              </a:xfrm>
              <a:prstGeom prst="ellipse">
                <a:avLst/>
              </a:prstGeom>
              <a:solidFill>
                <a:srgbClr val="F3FF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266" name="Oval 4549"/>
              <p:cNvSpPr>
                <a:spLocks noChangeArrowheads="1"/>
              </p:cNvSpPr>
              <p:nvPr/>
            </p:nvSpPr>
            <p:spPr bwMode="auto">
              <a:xfrm>
                <a:off x="1474" y="2800"/>
                <a:ext cx="9" cy="10"/>
              </a:xfrm>
              <a:prstGeom prst="ellipse">
                <a:avLst/>
              </a:prstGeom>
              <a:solidFill>
                <a:srgbClr val="F6FFF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267" name="Oval 4550"/>
              <p:cNvSpPr>
                <a:spLocks noChangeArrowheads="1"/>
              </p:cNvSpPr>
              <p:nvPr/>
            </p:nvSpPr>
            <p:spPr bwMode="auto">
              <a:xfrm>
                <a:off x="1474" y="2801"/>
                <a:ext cx="9" cy="8"/>
              </a:xfrm>
              <a:prstGeom prst="ellipse">
                <a:avLst/>
              </a:prstGeom>
              <a:solidFill>
                <a:srgbClr val="F9FF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268" name="Oval 4551"/>
              <p:cNvSpPr>
                <a:spLocks noChangeArrowheads="1"/>
              </p:cNvSpPr>
              <p:nvPr/>
            </p:nvSpPr>
            <p:spPr bwMode="auto">
              <a:xfrm>
                <a:off x="1474" y="2801"/>
                <a:ext cx="8" cy="7"/>
              </a:xfrm>
              <a:prstGeom prst="ellipse">
                <a:avLst/>
              </a:prstGeom>
              <a:solidFill>
                <a:srgbClr val="FBFFF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269" name="Oval 4552"/>
              <p:cNvSpPr>
                <a:spLocks noChangeArrowheads="1"/>
              </p:cNvSpPr>
              <p:nvPr/>
            </p:nvSpPr>
            <p:spPr bwMode="auto">
              <a:xfrm>
                <a:off x="1474" y="2801"/>
                <a:ext cx="7" cy="7"/>
              </a:xfrm>
              <a:prstGeom prst="ellipse">
                <a:avLst/>
              </a:prstGeom>
              <a:solidFill>
                <a:srgbClr val="FDFF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270" name="Oval 4553"/>
              <p:cNvSpPr>
                <a:spLocks noChangeArrowheads="1"/>
              </p:cNvSpPr>
              <p:nvPr/>
            </p:nvSpPr>
            <p:spPr bwMode="auto">
              <a:xfrm>
                <a:off x="1474" y="2801"/>
                <a:ext cx="6" cy="6"/>
              </a:xfrm>
              <a:prstGeom prst="ellipse">
                <a:avLst/>
              </a:prstGeom>
              <a:solidFill>
                <a:srgbClr val="FEFFF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271" name="Oval 4554"/>
              <p:cNvSpPr>
                <a:spLocks noChangeArrowheads="1"/>
              </p:cNvSpPr>
              <p:nvPr/>
            </p:nvSpPr>
            <p:spPr bwMode="auto">
              <a:xfrm>
                <a:off x="1475" y="2801"/>
                <a:ext cx="5" cy="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272" name="Oval 4555"/>
              <p:cNvSpPr>
                <a:spLocks noChangeArrowheads="1"/>
              </p:cNvSpPr>
              <p:nvPr/>
            </p:nvSpPr>
            <p:spPr bwMode="auto">
              <a:xfrm>
                <a:off x="1469" y="2796"/>
                <a:ext cx="31" cy="31"/>
              </a:xfrm>
              <a:prstGeom prst="ellipse">
                <a:avLst/>
              </a:prstGeom>
              <a:noFill/>
              <a:ln w="3175">
                <a:solidFill>
                  <a:srgbClr val="00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CH">
                  <a:solidFill>
                    <a:srgbClr val="000000"/>
                  </a:solidFill>
                </a:endParaRPr>
              </a:p>
            </p:txBody>
          </p:sp>
          <p:sp>
            <p:nvSpPr>
              <p:cNvPr id="40273" name="Line 4556"/>
              <p:cNvSpPr>
                <a:spLocks noChangeShapeType="1"/>
              </p:cNvSpPr>
              <p:nvPr/>
            </p:nvSpPr>
            <p:spPr bwMode="auto">
              <a:xfrm flipV="1">
                <a:off x="1098" y="3010"/>
                <a:ext cx="18" cy="3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40274" name="Rectangle 4557"/>
              <p:cNvSpPr>
                <a:spLocks noChangeArrowheads="1"/>
              </p:cNvSpPr>
              <p:nvPr/>
            </p:nvSpPr>
            <p:spPr bwMode="auto">
              <a:xfrm>
                <a:off x="1048" y="3007"/>
                <a:ext cx="19"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300">
                    <a:solidFill>
                      <a:srgbClr val="000000"/>
                    </a:solidFill>
                  </a:rPr>
                  <a:t>O</a:t>
                </a:r>
                <a:endParaRPr lang="de-DE">
                  <a:solidFill>
                    <a:srgbClr val="000000"/>
                  </a:solidFill>
                </a:endParaRPr>
              </a:p>
            </p:txBody>
          </p:sp>
          <p:sp>
            <p:nvSpPr>
              <p:cNvPr id="40275" name="Line 4558"/>
              <p:cNvSpPr>
                <a:spLocks noChangeShapeType="1"/>
              </p:cNvSpPr>
              <p:nvPr/>
            </p:nvSpPr>
            <p:spPr bwMode="auto">
              <a:xfrm flipH="1" flipV="1">
                <a:off x="1065" y="3023"/>
                <a:ext cx="33" cy="23"/>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40276" name="Line 4559"/>
              <p:cNvSpPr>
                <a:spLocks noChangeShapeType="1"/>
              </p:cNvSpPr>
              <p:nvPr/>
            </p:nvSpPr>
            <p:spPr bwMode="auto">
              <a:xfrm flipH="1" flipV="1">
                <a:off x="1069" y="3017"/>
                <a:ext cx="27" cy="2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40277" name="Line 4560"/>
              <p:cNvSpPr>
                <a:spLocks noChangeShapeType="1"/>
              </p:cNvSpPr>
              <p:nvPr/>
            </p:nvSpPr>
            <p:spPr bwMode="auto">
              <a:xfrm flipV="1">
                <a:off x="1061" y="2965"/>
                <a:ext cx="0" cy="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40278" name="Line 4561"/>
              <p:cNvSpPr>
                <a:spLocks noChangeShapeType="1"/>
              </p:cNvSpPr>
              <p:nvPr/>
            </p:nvSpPr>
            <p:spPr bwMode="auto">
              <a:xfrm flipV="1">
                <a:off x="1059" y="2977"/>
                <a:ext cx="1" cy="5"/>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40279" name="Line 4562"/>
              <p:cNvSpPr>
                <a:spLocks noChangeShapeType="1"/>
              </p:cNvSpPr>
              <p:nvPr/>
            </p:nvSpPr>
            <p:spPr bwMode="auto">
              <a:xfrm flipV="1">
                <a:off x="1058" y="2989"/>
                <a:ext cx="1" cy="5"/>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40280" name="Line 4563"/>
              <p:cNvSpPr>
                <a:spLocks noChangeShapeType="1"/>
              </p:cNvSpPr>
              <p:nvPr/>
            </p:nvSpPr>
            <p:spPr bwMode="auto">
              <a:xfrm flipV="1">
                <a:off x="1057" y="3000"/>
                <a:ext cx="1" cy="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40281" name="Oval 4564"/>
              <p:cNvSpPr>
                <a:spLocks noChangeArrowheads="1"/>
              </p:cNvSpPr>
              <p:nvPr/>
            </p:nvSpPr>
            <p:spPr bwMode="auto">
              <a:xfrm>
                <a:off x="1045" y="2949"/>
                <a:ext cx="32" cy="32"/>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282" name="Oval 4565"/>
              <p:cNvSpPr>
                <a:spLocks noChangeArrowheads="1"/>
              </p:cNvSpPr>
              <p:nvPr/>
            </p:nvSpPr>
            <p:spPr bwMode="auto">
              <a:xfrm>
                <a:off x="1046" y="2950"/>
                <a:ext cx="31" cy="31"/>
              </a:xfrm>
              <a:prstGeom prst="ellipse">
                <a:avLst/>
              </a:prstGeom>
              <a:solidFill>
                <a:srgbClr val="0FFF0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283" name="Oval 4566"/>
              <p:cNvSpPr>
                <a:spLocks noChangeArrowheads="1"/>
              </p:cNvSpPr>
              <p:nvPr/>
            </p:nvSpPr>
            <p:spPr bwMode="auto">
              <a:xfrm>
                <a:off x="1046" y="2950"/>
                <a:ext cx="30" cy="30"/>
              </a:xfrm>
              <a:prstGeom prst="ellipse">
                <a:avLst/>
              </a:prstGeom>
              <a:solidFill>
                <a:srgbClr val="1EFF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284" name="Oval 4567"/>
              <p:cNvSpPr>
                <a:spLocks noChangeArrowheads="1"/>
              </p:cNvSpPr>
              <p:nvPr/>
            </p:nvSpPr>
            <p:spPr bwMode="auto">
              <a:xfrm>
                <a:off x="1046" y="2950"/>
                <a:ext cx="29" cy="29"/>
              </a:xfrm>
              <a:prstGeom prst="ellipse">
                <a:avLst/>
              </a:prstGeom>
              <a:solidFill>
                <a:srgbClr val="2DFF2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285" name="Oval 4568"/>
              <p:cNvSpPr>
                <a:spLocks noChangeArrowheads="1"/>
              </p:cNvSpPr>
              <p:nvPr/>
            </p:nvSpPr>
            <p:spPr bwMode="auto">
              <a:xfrm>
                <a:off x="1046" y="2950"/>
                <a:ext cx="28" cy="28"/>
              </a:xfrm>
              <a:prstGeom prst="ellipse">
                <a:avLst/>
              </a:prstGeom>
              <a:solidFill>
                <a:srgbClr val="3BFF3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286" name="Oval 4569"/>
              <p:cNvSpPr>
                <a:spLocks noChangeArrowheads="1"/>
              </p:cNvSpPr>
              <p:nvPr/>
            </p:nvSpPr>
            <p:spPr bwMode="auto">
              <a:xfrm>
                <a:off x="1047" y="2951"/>
                <a:ext cx="27" cy="27"/>
              </a:xfrm>
              <a:prstGeom prst="ellipse">
                <a:avLst/>
              </a:prstGeom>
              <a:solidFill>
                <a:srgbClr val="49FF4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287" name="Oval 4570"/>
              <p:cNvSpPr>
                <a:spLocks noChangeArrowheads="1"/>
              </p:cNvSpPr>
              <p:nvPr/>
            </p:nvSpPr>
            <p:spPr bwMode="auto">
              <a:xfrm>
                <a:off x="1047" y="2951"/>
                <a:ext cx="26" cy="26"/>
              </a:xfrm>
              <a:prstGeom prst="ellipse">
                <a:avLst/>
              </a:prstGeom>
              <a:solidFill>
                <a:srgbClr val="56FF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288" name="Oval 4571"/>
              <p:cNvSpPr>
                <a:spLocks noChangeArrowheads="1"/>
              </p:cNvSpPr>
              <p:nvPr/>
            </p:nvSpPr>
            <p:spPr bwMode="auto">
              <a:xfrm>
                <a:off x="1047" y="2951"/>
                <a:ext cx="25" cy="25"/>
              </a:xfrm>
              <a:prstGeom prst="ellipse">
                <a:avLst/>
              </a:prstGeom>
              <a:solidFill>
                <a:srgbClr val="63FF6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289" name="Oval 4572"/>
              <p:cNvSpPr>
                <a:spLocks noChangeArrowheads="1"/>
              </p:cNvSpPr>
              <p:nvPr/>
            </p:nvSpPr>
            <p:spPr bwMode="auto">
              <a:xfrm>
                <a:off x="1047" y="2951"/>
                <a:ext cx="25" cy="25"/>
              </a:xfrm>
              <a:prstGeom prst="ellipse">
                <a:avLst/>
              </a:prstGeom>
              <a:solidFill>
                <a:srgbClr val="6FF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290" name="Oval 4573"/>
              <p:cNvSpPr>
                <a:spLocks noChangeArrowheads="1"/>
              </p:cNvSpPr>
              <p:nvPr/>
            </p:nvSpPr>
            <p:spPr bwMode="auto">
              <a:xfrm>
                <a:off x="1047" y="2951"/>
                <a:ext cx="24" cy="24"/>
              </a:xfrm>
              <a:prstGeom prst="ellipse">
                <a:avLst/>
              </a:prstGeom>
              <a:solidFill>
                <a:srgbClr val="7BFF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291" name="Oval 4574"/>
              <p:cNvSpPr>
                <a:spLocks noChangeArrowheads="1"/>
              </p:cNvSpPr>
              <p:nvPr/>
            </p:nvSpPr>
            <p:spPr bwMode="auto">
              <a:xfrm>
                <a:off x="1048" y="2952"/>
                <a:ext cx="23" cy="23"/>
              </a:xfrm>
              <a:prstGeom prst="ellipse">
                <a:avLst/>
              </a:prstGeom>
              <a:solidFill>
                <a:srgbClr val="86FF8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292" name="Oval 4575"/>
              <p:cNvSpPr>
                <a:spLocks noChangeArrowheads="1"/>
              </p:cNvSpPr>
              <p:nvPr/>
            </p:nvSpPr>
            <p:spPr bwMode="auto">
              <a:xfrm>
                <a:off x="1048" y="2952"/>
                <a:ext cx="22" cy="22"/>
              </a:xfrm>
              <a:prstGeom prst="ellipse">
                <a:avLst/>
              </a:prstGeom>
              <a:solidFill>
                <a:srgbClr val="91FF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293" name="Oval 4576"/>
              <p:cNvSpPr>
                <a:spLocks noChangeArrowheads="1"/>
              </p:cNvSpPr>
              <p:nvPr/>
            </p:nvSpPr>
            <p:spPr bwMode="auto">
              <a:xfrm>
                <a:off x="1048" y="2952"/>
                <a:ext cx="21" cy="21"/>
              </a:xfrm>
              <a:prstGeom prst="ellipse">
                <a:avLst/>
              </a:prstGeom>
              <a:solidFill>
                <a:srgbClr val="9BFF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294" name="Oval 4577"/>
              <p:cNvSpPr>
                <a:spLocks noChangeArrowheads="1"/>
              </p:cNvSpPr>
              <p:nvPr/>
            </p:nvSpPr>
            <p:spPr bwMode="auto">
              <a:xfrm>
                <a:off x="1048" y="2952"/>
                <a:ext cx="21" cy="21"/>
              </a:xfrm>
              <a:prstGeom prst="ellipse">
                <a:avLst/>
              </a:prstGeom>
              <a:solidFill>
                <a:srgbClr val="A5FF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295" name="Oval 4578"/>
              <p:cNvSpPr>
                <a:spLocks noChangeArrowheads="1"/>
              </p:cNvSpPr>
              <p:nvPr/>
            </p:nvSpPr>
            <p:spPr bwMode="auto">
              <a:xfrm>
                <a:off x="1048" y="2952"/>
                <a:ext cx="20" cy="20"/>
              </a:xfrm>
              <a:prstGeom prst="ellipse">
                <a:avLst/>
              </a:prstGeom>
              <a:solidFill>
                <a:srgbClr val="AEFF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296" name="Oval 4579"/>
              <p:cNvSpPr>
                <a:spLocks noChangeArrowheads="1"/>
              </p:cNvSpPr>
              <p:nvPr/>
            </p:nvSpPr>
            <p:spPr bwMode="auto">
              <a:xfrm>
                <a:off x="1048" y="2952"/>
                <a:ext cx="19" cy="19"/>
              </a:xfrm>
              <a:prstGeom prst="ellipse">
                <a:avLst/>
              </a:prstGeom>
              <a:solidFill>
                <a:srgbClr val="B7FF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297" name="Oval 4580"/>
              <p:cNvSpPr>
                <a:spLocks noChangeArrowheads="1"/>
              </p:cNvSpPr>
              <p:nvPr/>
            </p:nvSpPr>
            <p:spPr bwMode="auto">
              <a:xfrm>
                <a:off x="1048" y="2952"/>
                <a:ext cx="19" cy="19"/>
              </a:xfrm>
              <a:prstGeom prst="ellipse">
                <a:avLst/>
              </a:prstGeom>
              <a:solidFill>
                <a:srgbClr val="BFF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298" name="Oval 4581"/>
              <p:cNvSpPr>
                <a:spLocks noChangeArrowheads="1"/>
              </p:cNvSpPr>
              <p:nvPr/>
            </p:nvSpPr>
            <p:spPr bwMode="auto">
              <a:xfrm>
                <a:off x="1049" y="2953"/>
                <a:ext cx="17" cy="17"/>
              </a:xfrm>
              <a:prstGeom prst="ellipse">
                <a:avLst/>
              </a:prstGeom>
              <a:solidFill>
                <a:srgbClr val="C7FF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299" name="Oval 4582"/>
              <p:cNvSpPr>
                <a:spLocks noChangeArrowheads="1"/>
              </p:cNvSpPr>
              <p:nvPr/>
            </p:nvSpPr>
            <p:spPr bwMode="auto">
              <a:xfrm>
                <a:off x="1049" y="2953"/>
                <a:ext cx="16" cy="16"/>
              </a:xfrm>
              <a:prstGeom prst="ellipse">
                <a:avLst/>
              </a:prstGeom>
              <a:solidFill>
                <a:srgbClr val="CEFF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300" name="Oval 4583"/>
              <p:cNvSpPr>
                <a:spLocks noChangeArrowheads="1"/>
              </p:cNvSpPr>
              <p:nvPr/>
            </p:nvSpPr>
            <p:spPr bwMode="auto">
              <a:xfrm>
                <a:off x="1049" y="2953"/>
                <a:ext cx="15" cy="15"/>
              </a:xfrm>
              <a:prstGeom prst="ellipse">
                <a:avLst/>
              </a:prstGeom>
              <a:solidFill>
                <a:srgbClr val="D5FFD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301" name="Oval 4584"/>
              <p:cNvSpPr>
                <a:spLocks noChangeArrowheads="1"/>
              </p:cNvSpPr>
              <p:nvPr/>
            </p:nvSpPr>
            <p:spPr bwMode="auto">
              <a:xfrm>
                <a:off x="1049" y="2953"/>
                <a:ext cx="15" cy="15"/>
              </a:xfrm>
              <a:prstGeom prst="ellipse">
                <a:avLst/>
              </a:prstGeom>
              <a:solidFill>
                <a:srgbClr val="DBFF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302" name="Oval 4585"/>
              <p:cNvSpPr>
                <a:spLocks noChangeArrowheads="1"/>
              </p:cNvSpPr>
              <p:nvPr/>
            </p:nvSpPr>
            <p:spPr bwMode="auto">
              <a:xfrm>
                <a:off x="1049" y="2953"/>
                <a:ext cx="14" cy="14"/>
              </a:xfrm>
              <a:prstGeom prst="ellipse">
                <a:avLst/>
              </a:prstGeom>
              <a:solidFill>
                <a:srgbClr val="E1FF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303" name="Oval 4586"/>
              <p:cNvSpPr>
                <a:spLocks noChangeArrowheads="1"/>
              </p:cNvSpPr>
              <p:nvPr/>
            </p:nvSpPr>
            <p:spPr bwMode="auto">
              <a:xfrm>
                <a:off x="1050" y="2954"/>
                <a:ext cx="13" cy="13"/>
              </a:xfrm>
              <a:prstGeom prst="ellipse">
                <a:avLst/>
              </a:prstGeom>
              <a:solidFill>
                <a:srgbClr val="E6FF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304" name="Oval 4587"/>
              <p:cNvSpPr>
                <a:spLocks noChangeArrowheads="1"/>
              </p:cNvSpPr>
              <p:nvPr/>
            </p:nvSpPr>
            <p:spPr bwMode="auto">
              <a:xfrm>
                <a:off x="1050" y="2954"/>
                <a:ext cx="12" cy="12"/>
              </a:xfrm>
              <a:prstGeom prst="ellipse">
                <a:avLst/>
              </a:prstGeom>
              <a:solidFill>
                <a:srgbClr val="EBFF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305" name="Oval 4588"/>
              <p:cNvSpPr>
                <a:spLocks noChangeArrowheads="1"/>
              </p:cNvSpPr>
              <p:nvPr/>
            </p:nvSpPr>
            <p:spPr bwMode="auto">
              <a:xfrm>
                <a:off x="1050" y="2954"/>
                <a:ext cx="11" cy="11"/>
              </a:xfrm>
              <a:prstGeom prst="ellipse">
                <a:avLst/>
              </a:prstGeom>
              <a:solidFill>
                <a:srgbClr val="EFFF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306" name="Oval 4589"/>
              <p:cNvSpPr>
                <a:spLocks noChangeArrowheads="1"/>
              </p:cNvSpPr>
              <p:nvPr/>
            </p:nvSpPr>
            <p:spPr bwMode="auto">
              <a:xfrm>
                <a:off x="1050" y="2954"/>
                <a:ext cx="11" cy="10"/>
              </a:xfrm>
              <a:prstGeom prst="ellipse">
                <a:avLst/>
              </a:prstGeom>
              <a:solidFill>
                <a:srgbClr val="F3FF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307" name="Oval 4590"/>
              <p:cNvSpPr>
                <a:spLocks noChangeArrowheads="1"/>
              </p:cNvSpPr>
              <p:nvPr/>
            </p:nvSpPr>
            <p:spPr bwMode="auto">
              <a:xfrm>
                <a:off x="1050" y="2954"/>
                <a:ext cx="10" cy="10"/>
              </a:xfrm>
              <a:prstGeom prst="ellipse">
                <a:avLst/>
              </a:prstGeom>
              <a:solidFill>
                <a:srgbClr val="F6FFF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308" name="Oval 4591"/>
              <p:cNvSpPr>
                <a:spLocks noChangeArrowheads="1"/>
              </p:cNvSpPr>
              <p:nvPr/>
            </p:nvSpPr>
            <p:spPr bwMode="auto">
              <a:xfrm>
                <a:off x="1051" y="2954"/>
                <a:ext cx="8" cy="9"/>
              </a:xfrm>
              <a:prstGeom prst="ellipse">
                <a:avLst/>
              </a:prstGeom>
              <a:solidFill>
                <a:srgbClr val="F9FF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309" name="Oval 4592"/>
              <p:cNvSpPr>
                <a:spLocks noChangeArrowheads="1"/>
              </p:cNvSpPr>
              <p:nvPr/>
            </p:nvSpPr>
            <p:spPr bwMode="auto">
              <a:xfrm>
                <a:off x="1051" y="2955"/>
                <a:ext cx="7" cy="7"/>
              </a:xfrm>
              <a:prstGeom prst="ellipse">
                <a:avLst/>
              </a:prstGeom>
              <a:solidFill>
                <a:srgbClr val="FBFFF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310" name="Oval 4593"/>
              <p:cNvSpPr>
                <a:spLocks noChangeArrowheads="1"/>
              </p:cNvSpPr>
              <p:nvPr/>
            </p:nvSpPr>
            <p:spPr bwMode="auto">
              <a:xfrm>
                <a:off x="1051" y="2955"/>
                <a:ext cx="7" cy="7"/>
              </a:xfrm>
              <a:prstGeom prst="ellipse">
                <a:avLst/>
              </a:prstGeom>
              <a:solidFill>
                <a:srgbClr val="FDFF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311" name="Oval 4594"/>
              <p:cNvSpPr>
                <a:spLocks noChangeArrowheads="1"/>
              </p:cNvSpPr>
              <p:nvPr/>
            </p:nvSpPr>
            <p:spPr bwMode="auto">
              <a:xfrm>
                <a:off x="1051" y="2955"/>
                <a:ext cx="6" cy="6"/>
              </a:xfrm>
              <a:prstGeom prst="ellipse">
                <a:avLst/>
              </a:prstGeom>
              <a:solidFill>
                <a:srgbClr val="FEFFF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312" name="Oval 4595"/>
              <p:cNvSpPr>
                <a:spLocks noChangeArrowheads="1"/>
              </p:cNvSpPr>
              <p:nvPr/>
            </p:nvSpPr>
            <p:spPr bwMode="auto">
              <a:xfrm>
                <a:off x="1051" y="2955"/>
                <a:ext cx="5" cy="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313" name="Oval 4596"/>
              <p:cNvSpPr>
                <a:spLocks noChangeArrowheads="1"/>
              </p:cNvSpPr>
              <p:nvPr/>
            </p:nvSpPr>
            <p:spPr bwMode="auto">
              <a:xfrm>
                <a:off x="1045" y="2949"/>
                <a:ext cx="32" cy="32"/>
              </a:xfrm>
              <a:prstGeom prst="ellipse">
                <a:avLst/>
              </a:prstGeom>
              <a:noFill/>
              <a:ln w="3175">
                <a:solidFill>
                  <a:srgbClr val="00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CH">
                  <a:solidFill>
                    <a:srgbClr val="000000"/>
                  </a:solidFill>
                </a:endParaRPr>
              </a:p>
            </p:txBody>
          </p:sp>
          <p:sp>
            <p:nvSpPr>
              <p:cNvPr id="40314" name="Line 4597"/>
              <p:cNvSpPr>
                <a:spLocks noChangeShapeType="1"/>
              </p:cNvSpPr>
              <p:nvPr/>
            </p:nvSpPr>
            <p:spPr bwMode="auto">
              <a:xfrm>
                <a:off x="1098" y="3046"/>
                <a:ext cx="14" cy="5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40315" name="Line 4598"/>
              <p:cNvSpPr>
                <a:spLocks noChangeShapeType="1"/>
              </p:cNvSpPr>
              <p:nvPr/>
            </p:nvSpPr>
            <p:spPr bwMode="auto">
              <a:xfrm flipH="1">
                <a:off x="1067" y="3096"/>
                <a:ext cx="45" cy="35"/>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40316" name="Rectangle 4599"/>
              <p:cNvSpPr>
                <a:spLocks noChangeArrowheads="1"/>
              </p:cNvSpPr>
              <p:nvPr/>
            </p:nvSpPr>
            <p:spPr bwMode="auto">
              <a:xfrm>
                <a:off x="1147" y="3111"/>
                <a:ext cx="19"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300">
                    <a:solidFill>
                      <a:srgbClr val="000000"/>
                    </a:solidFill>
                  </a:rPr>
                  <a:t>O</a:t>
                </a:r>
                <a:endParaRPr lang="de-DE">
                  <a:solidFill>
                    <a:srgbClr val="000000"/>
                  </a:solidFill>
                </a:endParaRPr>
              </a:p>
            </p:txBody>
          </p:sp>
          <p:sp>
            <p:nvSpPr>
              <p:cNvPr id="40317" name="Rectangle 4600"/>
              <p:cNvSpPr>
                <a:spLocks noChangeArrowheads="1"/>
              </p:cNvSpPr>
              <p:nvPr/>
            </p:nvSpPr>
            <p:spPr bwMode="auto">
              <a:xfrm>
                <a:off x="1162" y="3111"/>
                <a:ext cx="17"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300">
                    <a:solidFill>
                      <a:srgbClr val="000000"/>
                    </a:solidFill>
                  </a:rPr>
                  <a:t>H</a:t>
                </a:r>
                <a:endParaRPr lang="de-DE">
                  <a:solidFill>
                    <a:srgbClr val="000000"/>
                  </a:solidFill>
                </a:endParaRPr>
              </a:p>
            </p:txBody>
          </p:sp>
          <p:sp>
            <p:nvSpPr>
              <p:cNvPr id="40318" name="Line 4601"/>
              <p:cNvSpPr>
                <a:spLocks noChangeShapeType="1"/>
              </p:cNvSpPr>
              <p:nvPr/>
            </p:nvSpPr>
            <p:spPr bwMode="auto">
              <a:xfrm flipH="1">
                <a:off x="1143" y="3112"/>
                <a:ext cx="3" cy="5"/>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40319" name="Line 4602"/>
              <p:cNvSpPr>
                <a:spLocks noChangeShapeType="1"/>
              </p:cNvSpPr>
              <p:nvPr/>
            </p:nvSpPr>
            <p:spPr bwMode="auto">
              <a:xfrm flipH="1">
                <a:off x="1138" y="3109"/>
                <a:ext cx="2" cy="5"/>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40320" name="Line 4603"/>
              <p:cNvSpPr>
                <a:spLocks noChangeShapeType="1"/>
              </p:cNvSpPr>
              <p:nvPr/>
            </p:nvSpPr>
            <p:spPr bwMode="auto">
              <a:xfrm flipH="1">
                <a:off x="1133" y="3107"/>
                <a:ext cx="2" cy="4"/>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40321" name="Line 4604"/>
              <p:cNvSpPr>
                <a:spLocks noChangeShapeType="1"/>
              </p:cNvSpPr>
              <p:nvPr/>
            </p:nvSpPr>
            <p:spPr bwMode="auto">
              <a:xfrm flipH="1">
                <a:off x="1127" y="3104"/>
                <a:ext cx="3" cy="3"/>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40322" name="Line 4605"/>
              <p:cNvSpPr>
                <a:spLocks noChangeShapeType="1"/>
              </p:cNvSpPr>
              <p:nvPr/>
            </p:nvSpPr>
            <p:spPr bwMode="auto">
              <a:xfrm flipH="1">
                <a:off x="1122" y="3101"/>
                <a:ext cx="2" cy="3"/>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40323" name="Line 4606"/>
              <p:cNvSpPr>
                <a:spLocks noChangeShapeType="1"/>
              </p:cNvSpPr>
              <p:nvPr/>
            </p:nvSpPr>
            <p:spPr bwMode="auto">
              <a:xfrm flipH="1">
                <a:off x="1117" y="3099"/>
                <a:ext cx="2" cy="2"/>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40324" name="Line 4607"/>
              <p:cNvSpPr>
                <a:spLocks noChangeShapeType="1"/>
              </p:cNvSpPr>
              <p:nvPr/>
            </p:nvSpPr>
            <p:spPr bwMode="auto">
              <a:xfrm>
                <a:off x="1067" y="3131"/>
                <a:ext cx="0" cy="6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40325" name="Rectangle 4608"/>
              <p:cNvSpPr>
                <a:spLocks noChangeArrowheads="1"/>
              </p:cNvSpPr>
              <p:nvPr/>
            </p:nvSpPr>
            <p:spPr bwMode="auto">
              <a:xfrm>
                <a:off x="995" y="3098"/>
                <a:ext cx="17"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300">
                    <a:solidFill>
                      <a:srgbClr val="000000"/>
                    </a:solidFill>
                  </a:rPr>
                  <a:t>H</a:t>
                </a:r>
                <a:endParaRPr lang="de-DE">
                  <a:solidFill>
                    <a:srgbClr val="000000"/>
                  </a:solidFill>
                </a:endParaRPr>
              </a:p>
            </p:txBody>
          </p:sp>
          <p:sp>
            <p:nvSpPr>
              <p:cNvPr id="40326" name="Rectangle 4609"/>
              <p:cNvSpPr>
                <a:spLocks noChangeArrowheads="1"/>
              </p:cNvSpPr>
              <p:nvPr/>
            </p:nvSpPr>
            <p:spPr bwMode="auto">
              <a:xfrm>
                <a:off x="1010" y="3098"/>
                <a:ext cx="18"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300">
                    <a:solidFill>
                      <a:srgbClr val="000000"/>
                    </a:solidFill>
                  </a:rPr>
                  <a:t>O</a:t>
                </a:r>
                <a:endParaRPr lang="de-DE">
                  <a:solidFill>
                    <a:srgbClr val="000000"/>
                  </a:solidFill>
                </a:endParaRPr>
              </a:p>
            </p:txBody>
          </p:sp>
          <p:sp>
            <p:nvSpPr>
              <p:cNvPr id="40327" name="Line 4610"/>
              <p:cNvSpPr>
                <a:spLocks noChangeShapeType="1"/>
              </p:cNvSpPr>
              <p:nvPr/>
            </p:nvSpPr>
            <p:spPr bwMode="auto">
              <a:xfrm flipV="1">
                <a:off x="1027" y="3110"/>
                <a:ext cx="3" cy="5"/>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40328" name="Line 4611"/>
              <p:cNvSpPr>
                <a:spLocks noChangeShapeType="1"/>
              </p:cNvSpPr>
              <p:nvPr/>
            </p:nvSpPr>
            <p:spPr bwMode="auto">
              <a:xfrm flipV="1">
                <a:off x="1033" y="3113"/>
                <a:ext cx="2" cy="4"/>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40329" name="Line 4612"/>
              <p:cNvSpPr>
                <a:spLocks noChangeShapeType="1"/>
              </p:cNvSpPr>
              <p:nvPr/>
            </p:nvSpPr>
            <p:spPr bwMode="auto">
              <a:xfrm flipV="1">
                <a:off x="1038" y="3115"/>
                <a:ext cx="2" cy="5"/>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40330" name="Line 4613"/>
              <p:cNvSpPr>
                <a:spLocks noChangeShapeType="1"/>
              </p:cNvSpPr>
              <p:nvPr/>
            </p:nvSpPr>
            <p:spPr bwMode="auto">
              <a:xfrm flipV="1">
                <a:off x="1044" y="3118"/>
                <a:ext cx="2" cy="4"/>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40331" name="Line 4614"/>
              <p:cNvSpPr>
                <a:spLocks noChangeShapeType="1"/>
              </p:cNvSpPr>
              <p:nvPr/>
            </p:nvSpPr>
            <p:spPr bwMode="auto">
              <a:xfrm flipV="1">
                <a:off x="1049" y="3121"/>
                <a:ext cx="2" cy="3"/>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40332" name="Line 4615"/>
              <p:cNvSpPr>
                <a:spLocks noChangeShapeType="1"/>
              </p:cNvSpPr>
              <p:nvPr/>
            </p:nvSpPr>
            <p:spPr bwMode="auto">
              <a:xfrm flipV="1">
                <a:off x="1055" y="3124"/>
                <a:ext cx="2" cy="3"/>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40333" name="Line 4616"/>
              <p:cNvSpPr>
                <a:spLocks noChangeShapeType="1"/>
              </p:cNvSpPr>
              <p:nvPr/>
            </p:nvSpPr>
            <p:spPr bwMode="auto">
              <a:xfrm flipV="1">
                <a:off x="1061" y="3126"/>
                <a:ext cx="1" cy="3"/>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40334" name="Line 4617"/>
              <p:cNvSpPr>
                <a:spLocks noChangeShapeType="1"/>
              </p:cNvSpPr>
              <p:nvPr/>
            </p:nvSpPr>
            <p:spPr bwMode="auto">
              <a:xfrm>
                <a:off x="1067" y="3191"/>
                <a:ext cx="46" cy="29"/>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40335" name="Line 4618"/>
              <p:cNvSpPr>
                <a:spLocks noChangeShapeType="1"/>
              </p:cNvSpPr>
              <p:nvPr/>
            </p:nvSpPr>
            <p:spPr bwMode="auto">
              <a:xfrm>
                <a:off x="1113" y="3220"/>
                <a:ext cx="0" cy="59"/>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40336" name="Rectangle 4619"/>
              <p:cNvSpPr>
                <a:spLocks noChangeArrowheads="1"/>
              </p:cNvSpPr>
              <p:nvPr/>
            </p:nvSpPr>
            <p:spPr bwMode="auto">
              <a:xfrm>
                <a:off x="1151" y="3293"/>
                <a:ext cx="19"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300">
                    <a:solidFill>
                      <a:srgbClr val="000000"/>
                    </a:solidFill>
                  </a:rPr>
                  <a:t>O</a:t>
                </a:r>
                <a:endParaRPr lang="de-DE">
                  <a:solidFill>
                    <a:srgbClr val="000000"/>
                  </a:solidFill>
                </a:endParaRPr>
              </a:p>
            </p:txBody>
          </p:sp>
          <p:sp>
            <p:nvSpPr>
              <p:cNvPr id="40337" name="Rectangle 4620"/>
              <p:cNvSpPr>
                <a:spLocks noChangeArrowheads="1"/>
              </p:cNvSpPr>
              <p:nvPr/>
            </p:nvSpPr>
            <p:spPr bwMode="auto">
              <a:xfrm>
                <a:off x="1167" y="3293"/>
                <a:ext cx="17"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300">
                    <a:solidFill>
                      <a:srgbClr val="000000"/>
                    </a:solidFill>
                  </a:rPr>
                  <a:t>H</a:t>
                </a:r>
                <a:endParaRPr lang="de-DE">
                  <a:solidFill>
                    <a:srgbClr val="000000"/>
                  </a:solidFill>
                </a:endParaRPr>
              </a:p>
            </p:txBody>
          </p:sp>
          <p:sp>
            <p:nvSpPr>
              <p:cNvPr id="40338" name="Line 4621"/>
              <p:cNvSpPr>
                <a:spLocks noChangeShapeType="1"/>
              </p:cNvSpPr>
              <p:nvPr/>
            </p:nvSpPr>
            <p:spPr bwMode="auto">
              <a:xfrm>
                <a:off x="1113" y="3279"/>
                <a:ext cx="37" cy="18"/>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40339" name="Rectangle 4622"/>
              <p:cNvSpPr>
                <a:spLocks noChangeArrowheads="1"/>
              </p:cNvSpPr>
              <p:nvPr/>
            </p:nvSpPr>
            <p:spPr bwMode="auto">
              <a:xfrm>
                <a:off x="1151" y="3192"/>
                <a:ext cx="19"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300">
                    <a:solidFill>
                      <a:srgbClr val="000000"/>
                    </a:solidFill>
                  </a:rPr>
                  <a:t>O</a:t>
                </a:r>
                <a:endParaRPr lang="de-DE">
                  <a:solidFill>
                    <a:srgbClr val="000000"/>
                  </a:solidFill>
                </a:endParaRPr>
              </a:p>
            </p:txBody>
          </p:sp>
          <p:sp>
            <p:nvSpPr>
              <p:cNvPr id="40340" name="Rectangle 4623"/>
              <p:cNvSpPr>
                <a:spLocks noChangeArrowheads="1"/>
              </p:cNvSpPr>
              <p:nvPr/>
            </p:nvSpPr>
            <p:spPr bwMode="auto">
              <a:xfrm>
                <a:off x="1167" y="3192"/>
                <a:ext cx="17"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300">
                    <a:solidFill>
                      <a:srgbClr val="000000"/>
                    </a:solidFill>
                  </a:rPr>
                  <a:t>H</a:t>
                </a:r>
                <a:endParaRPr lang="de-DE">
                  <a:solidFill>
                    <a:srgbClr val="000000"/>
                  </a:solidFill>
                </a:endParaRPr>
              </a:p>
            </p:txBody>
          </p:sp>
          <p:sp>
            <p:nvSpPr>
              <p:cNvPr id="40341" name="Line 4624"/>
              <p:cNvSpPr>
                <a:spLocks noChangeShapeType="1"/>
              </p:cNvSpPr>
              <p:nvPr/>
            </p:nvSpPr>
            <p:spPr bwMode="auto">
              <a:xfrm>
                <a:off x="1146" y="3204"/>
                <a:ext cx="3" cy="5"/>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40342" name="Line 4625"/>
              <p:cNvSpPr>
                <a:spLocks noChangeShapeType="1"/>
              </p:cNvSpPr>
              <p:nvPr/>
            </p:nvSpPr>
            <p:spPr bwMode="auto">
              <a:xfrm>
                <a:off x="1141" y="3206"/>
                <a:ext cx="2" cy="5"/>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40343" name="Line 4626"/>
              <p:cNvSpPr>
                <a:spLocks noChangeShapeType="1"/>
              </p:cNvSpPr>
              <p:nvPr/>
            </p:nvSpPr>
            <p:spPr bwMode="auto">
              <a:xfrm>
                <a:off x="1136" y="3209"/>
                <a:ext cx="1" cy="4"/>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40344" name="Line 4627"/>
              <p:cNvSpPr>
                <a:spLocks noChangeShapeType="1"/>
              </p:cNvSpPr>
              <p:nvPr/>
            </p:nvSpPr>
            <p:spPr bwMode="auto">
              <a:xfrm>
                <a:off x="1130" y="3211"/>
                <a:ext cx="2" cy="4"/>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40345" name="Line 4628"/>
              <p:cNvSpPr>
                <a:spLocks noChangeShapeType="1"/>
              </p:cNvSpPr>
              <p:nvPr/>
            </p:nvSpPr>
            <p:spPr bwMode="auto">
              <a:xfrm>
                <a:off x="1125" y="3214"/>
                <a:ext cx="1" cy="3"/>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40346" name="Line 4629"/>
              <p:cNvSpPr>
                <a:spLocks noChangeShapeType="1"/>
              </p:cNvSpPr>
              <p:nvPr/>
            </p:nvSpPr>
            <p:spPr bwMode="auto">
              <a:xfrm>
                <a:off x="1119" y="3217"/>
                <a:ext cx="1" cy="2"/>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40347" name="Line 4630"/>
              <p:cNvSpPr>
                <a:spLocks noChangeShapeType="1"/>
              </p:cNvSpPr>
              <p:nvPr/>
            </p:nvSpPr>
            <p:spPr bwMode="auto">
              <a:xfrm flipV="1">
                <a:off x="1020" y="3191"/>
                <a:ext cx="47" cy="2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40348" name="Freeform 4631"/>
              <p:cNvSpPr>
                <a:spLocks/>
              </p:cNvSpPr>
              <p:nvPr/>
            </p:nvSpPr>
            <p:spPr bwMode="auto">
              <a:xfrm>
                <a:off x="1018" y="3190"/>
                <a:ext cx="49" cy="33"/>
              </a:xfrm>
              <a:custGeom>
                <a:avLst/>
                <a:gdLst>
                  <a:gd name="T0" fmla="*/ 0 w 196"/>
                  <a:gd name="T1" fmla="*/ 0 h 133"/>
                  <a:gd name="T2" fmla="*/ 0 w 196"/>
                  <a:gd name="T3" fmla="*/ 0 h 133"/>
                  <a:gd name="T4" fmla="*/ 0 w 196"/>
                  <a:gd name="T5" fmla="*/ 0 h 133"/>
                  <a:gd name="T6" fmla="*/ 0 w 196"/>
                  <a:gd name="T7" fmla="*/ 0 h 133"/>
                  <a:gd name="T8" fmla="*/ 0 w 196"/>
                  <a:gd name="T9" fmla="*/ 0 h 133"/>
                  <a:gd name="T10" fmla="*/ 0 w 196"/>
                  <a:gd name="T11" fmla="*/ 0 h 133"/>
                  <a:gd name="T12" fmla="*/ 0 60000 65536"/>
                  <a:gd name="T13" fmla="*/ 0 60000 65536"/>
                  <a:gd name="T14" fmla="*/ 0 60000 65536"/>
                  <a:gd name="T15" fmla="*/ 0 60000 65536"/>
                  <a:gd name="T16" fmla="*/ 0 60000 65536"/>
                  <a:gd name="T17" fmla="*/ 0 60000 65536"/>
                  <a:gd name="T18" fmla="*/ 0 w 196"/>
                  <a:gd name="T19" fmla="*/ 0 h 133"/>
                  <a:gd name="T20" fmla="*/ 196 w 196"/>
                  <a:gd name="T21" fmla="*/ 133 h 133"/>
                </a:gdLst>
                <a:ahLst/>
                <a:cxnLst>
                  <a:cxn ang="T12">
                    <a:pos x="T0" y="T1"/>
                  </a:cxn>
                  <a:cxn ang="T13">
                    <a:pos x="T2" y="T3"/>
                  </a:cxn>
                  <a:cxn ang="T14">
                    <a:pos x="T4" y="T5"/>
                  </a:cxn>
                  <a:cxn ang="T15">
                    <a:pos x="T6" y="T7"/>
                  </a:cxn>
                  <a:cxn ang="T16">
                    <a:pos x="T8" y="T9"/>
                  </a:cxn>
                  <a:cxn ang="T17">
                    <a:pos x="T10" y="T11"/>
                  </a:cxn>
                </a:cxnLst>
                <a:rect l="T18" t="T19" r="T20" b="T21"/>
                <a:pathLst>
                  <a:path w="196" h="133">
                    <a:moveTo>
                      <a:pt x="13" y="133"/>
                    </a:moveTo>
                    <a:lnTo>
                      <a:pt x="0" y="113"/>
                    </a:lnTo>
                    <a:lnTo>
                      <a:pt x="191" y="0"/>
                    </a:lnTo>
                    <a:lnTo>
                      <a:pt x="196" y="4"/>
                    </a:lnTo>
                    <a:lnTo>
                      <a:pt x="196" y="9"/>
                    </a:lnTo>
                    <a:lnTo>
                      <a:pt x="13" y="1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solidFill>
                    <a:srgbClr val="000000"/>
                  </a:solidFill>
                </a:endParaRPr>
              </a:p>
            </p:txBody>
          </p:sp>
          <p:sp>
            <p:nvSpPr>
              <p:cNvPr id="40349" name="Oval 4632"/>
              <p:cNvSpPr>
                <a:spLocks noChangeArrowheads="1"/>
              </p:cNvSpPr>
              <p:nvPr/>
            </p:nvSpPr>
            <p:spPr bwMode="auto">
              <a:xfrm>
                <a:off x="984" y="2983"/>
                <a:ext cx="32" cy="32"/>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350" name="Oval 4633"/>
              <p:cNvSpPr>
                <a:spLocks noChangeArrowheads="1"/>
              </p:cNvSpPr>
              <p:nvPr/>
            </p:nvSpPr>
            <p:spPr bwMode="auto">
              <a:xfrm>
                <a:off x="985" y="2984"/>
                <a:ext cx="30" cy="30"/>
              </a:xfrm>
              <a:prstGeom prst="ellipse">
                <a:avLst/>
              </a:prstGeom>
              <a:solidFill>
                <a:srgbClr val="0FFF0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351" name="Oval 4634"/>
              <p:cNvSpPr>
                <a:spLocks noChangeArrowheads="1"/>
              </p:cNvSpPr>
              <p:nvPr/>
            </p:nvSpPr>
            <p:spPr bwMode="auto">
              <a:xfrm>
                <a:off x="985" y="2984"/>
                <a:ext cx="30" cy="30"/>
              </a:xfrm>
              <a:prstGeom prst="ellipse">
                <a:avLst/>
              </a:prstGeom>
              <a:solidFill>
                <a:srgbClr val="1EFF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352" name="Oval 4635"/>
              <p:cNvSpPr>
                <a:spLocks noChangeArrowheads="1"/>
              </p:cNvSpPr>
              <p:nvPr/>
            </p:nvSpPr>
            <p:spPr bwMode="auto">
              <a:xfrm>
                <a:off x="985" y="2984"/>
                <a:ext cx="29" cy="29"/>
              </a:xfrm>
              <a:prstGeom prst="ellipse">
                <a:avLst/>
              </a:prstGeom>
              <a:solidFill>
                <a:srgbClr val="2DFF2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353" name="Oval 4636"/>
              <p:cNvSpPr>
                <a:spLocks noChangeArrowheads="1"/>
              </p:cNvSpPr>
              <p:nvPr/>
            </p:nvSpPr>
            <p:spPr bwMode="auto">
              <a:xfrm>
                <a:off x="985" y="2984"/>
                <a:ext cx="28" cy="28"/>
              </a:xfrm>
              <a:prstGeom prst="ellipse">
                <a:avLst/>
              </a:prstGeom>
              <a:solidFill>
                <a:srgbClr val="3BFF3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354" name="Oval 4637"/>
              <p:cNvSpPr>
                <a:spLocks noChangeArrowheads="1"/>
              </p:cNvSpPr>
              <p:nvPr/>
            </p:nvSpPr>
            <p:spPr bwMode="auto">
              <a:xfrm>
                <a:off x="985" y="2984"/>
                <a:ext cx="28" cy="28"/>
              </a:xfrm>
              <a:prstGeom prst="ellipse">
                <a:avLst/>
              </a:prstGeom>
              <a:solidFill>
                <a:srgbClr val="49FF4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355" name="Oval 4638"/>
              <p:cNvSpPr>
                <a:spLocks noChangeArrowheads="1"/>
              </p:cNvSpPr>
              <p:nvPr/>
            </p:nvSpPr>
            <p:spPr bwMode="auto">
              <a:xfrm>
                <a:off x="985" y="2985"/>
                <a:ext cx="27" cy="26"/>
              </a:xfrm>
              <a:prstGeom prst="ellipse">
                <a:avLst/>
              </a:prstGeom>
              <a:solidFill>
                <a:srgbClr val="56FF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356" name="Oval 4639"/>
              <p:cNvSpPr>
                <a:spLocks noChangeArrowheads="1"/>
              </p:cNvSpPr>
              <p:nvPr/>
            </p:nvSpPr>
            <p:spPr bwMode="auto">
              <a:xfrm>
                <a:off x="986" y="2985"/>
                <a:ext cx="25" cy="25"/>
              </a:xfrm>
              <a:prstGeom prst="ellipse">
                <a:avLst/>
              </a:prstGeom>
              <a:solidFill>
                <a:srgbClr val="63FF6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357" name="Oval 4640"/>
              <p:cNvSpPr>
                <a:spLocks noChangeArrowheads="1"/>
              </p:cNvSpPr>
              <p:nvPr/>
            </p:nvSpPr>
            <p:spPr bwMode="auto">
              <a:xfrm>
                <a:off x="986" y="2985"/>
                <a:ext cx="25" cy="25"/>
              </a:xfrm>
              <a:prstGeom prst="ellipse">
                <a:avLst/>
              </a:prstGeom>
              <a:solidFill>
                <a:srgbClr val="6FF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358" name="Oval 4641"/>
              <p:cNvSpPr>
                <a:spLocks noChangeArrowheads="1"/>
              </p:cNvSpPr>
              <p:nvPr/>
            </p:nvSpPr>
            <p:spPr bwMode="auto">
              <a:xfrm>
                <a:off x="986" y="2985"/>
                <a:ext cx="24" cy="24"/>
              </a:xfrm>
              <a:prstGeom prst="ellipse">
                <a:avLst/>
              </a:prstGeom>
              <a:solidFill>
                <a:srgbClr val="7BFF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359" name="Oval 4642"/>
              <p:cNvSpPr>
                <a:spLocks noChangeArrowheads="1"/>
              </p:cNvSpPr>
              <p:nvPr/>
            </p:nvSpPr>
            <p:spPr bwMode="auto">
              <a:xfrm>
                <a:off x="986" y="2985"/>
                <a:ext cx="23" cy="23"/>
              </a:xfrm>
              <a:prstGeom prst="ellipse">
                <a:avLst/>
              </a:prstGeom>
              <a:solidFill>
                <a:srgbClr val="86FF8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360" name="Oval 4643"/>
              <p:cNvSpPr>
                <a:spLocks noChangeArrowheads="1"/>
              </p:cNvSpPr>
              <p:nvPr/>
            </p:nvSpPr>
            <p:spPr bwMode="auto">
              <a:xfrm>
                <a:off x="986" y="2985"/>
                <a:ext cx="23" cy="22"/>
              </a:xfrm>
              <a:prstGeom prst="ellipse">
                <a:avLst/>
              </a:prstGeom>
              <a:solidFill>
                <a:srgbClr val="91FF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361" name="Oval 4644"/>
              <p:cNvSpPr>
                <a:spLocks noChangeArrowheads="1"/>
              </p:cNvSpPr>
              <p:nvPr/>
            </p:nvSpPr>
            <p:spPr bwMode="auto">
              <a:xfrm>
                <a:off x="987" y="2986"/>
                <a:ext cx="21" cy="21"/>
              </a:xfrm>
              <a:prstGeom prst="ellipse">
                <a:avLst/>
              </a:prstGeom>
              <a:solidFill>
                <a:srgbClr val="9BFF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362" name="Oval 4645"/>
              <p:cNvSpPr>
                <a:spLocks noChangeArrowheads="1"/>
              </p:cNvSpPr>
              <p:nvPr/>
            </p:nvSpPr>
            <p:spPr bwMode="auto">
              <a:xfrm>
                <a:off x="987" y="2986"/>
                <a:ext cx="21" cy="20"/>
              </a:xfrm>
              <a:prstGeom prst="ellipse">
                <a:avLst/>
              </a:prstGeom>
              <a:solidFill>
                <a:srgbClr val="A5FF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363" name="Oval 4646"/>
              <p:cNvSpPr>
                <a:spLocks noChangeArrowheads="1"/>
              </p:cNvSpPr>
              <p:nvPr/>
            </p:nvSpPr>
            <p:spPr bwMode="auto">
              <a:xfrm>
                <a:off x="987" y="2986"/>
                <a:ext cx="20" cy="20"/>
              </a:xfrm>
              <a:prstGeom prst="ellipse">
                <a:avLst/>
              </a:prstGeom>
              <a:solidFill>
                <a:srgbClr val="AEFF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364" name="Oval 4647"/>
              <p:cNvSpPr>
                <a:spLocks noChangeArrowheads="1"/>
              </p:cNvSpPr>
              <p:nvPr/>
            </p:nvSpPr>
            <p:spPr bwMode="auto">
              <a:xfrm>
                <a:off x="987" y="2986"/>
                <a:ext cx="19" cy="19"/>
              </a:xfrm>
              <a:prstGeom prst="ellipse">
                <a:avLst/>
              </a:prstGeom>
              <a:solidFill>
                <a:srgbClr val="B7FF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365" name="Oval 4648"/>
              <p:cNvSpPr>
                <a:spLocks noChangeArrowheads="1"/>
              </p:cNvSpPr>
              <p:nvPr/>
            </p:nvSpPr>
            <p:spPr bwMode="auto">
              <a:xfrm>
                <a:off x="987" y="2986"/>
                <a:ext cx="18" cy="18"/>
              </a:xfrm>
              <a:prstGeom prst="ellipse">
                <a:avLst/>
              </a:prstGeom>
              <a:solidFill>
                <a:srgbClr val="BFF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366" name="Oval 4649"/>
              <p:cNvSpPr>
                <a:spLocks noChangeArrowheads="1"/>
              </p:cNvSpPr>
              <p:nvPr/>
            </p:nvSpPr>
            <p:spPr bwMode="auto">
              <a:xfrm>
                <a:off x="988" y="2987"/>
                <a:ext cx="17" cy="16"/>
              </a:xfrm>
              <a:prstGeom prst="ellipse">
                <a:avLst/>
              </a:prstGeom>
              <a:solidFill>
                <a:srgbClr val="C7FF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367" name="Oval 4650"/>
              <p:cNvSpPr>
                <a:spLocks noChangeArrowheads="1"/>
              </p:cNvSpPr>
              <p:nvPr/>
            </p:nvSpPr>
            <p:spPr bwMode="auto">
              <a:xfrm>
                <a:off x="988" y="2987"/>
                <a:ext cx="16" cy="16"/>
              </a:xfrm>
              <a:prstGeom prst="ellipse">
                <a:avLst/>
              </a:prstGeom>
              <a:solidFill>
                <a:srgbClr val="CEFF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368" name="Oval 4651"/>
              <p:cNvSpPr>
                <a:spLocks noChangeArrowheads="1"/>
              </p:cNvSpPr>
              <p:nvPr/>
            </p:nvSpPr>
            <p:spPr bwMode="auto">
              <a:xfrm>
                <a:off x="988" y="2987"/>
                <a:ext cx="15" cy="15"/>
              </a:xfrm>
              <a:prstGeom prst="ellipse">
                <a:avLst/>
              </a:prstGeom>
              <a:solidFill>
                <a:srgbClr val="D5FFD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369" name="Oval 4652"/>
              <p:cNvSpPr>
                <a:spLocks noChangeArrowheads="1"/>
              </p:cNvSpPr>
              <p:nvPr/>
            </p:nvSpPr>
            <p:spPr bwMode="auto">
              <a:xfrm>
                <a:off x="988" y="2987"/>
                <a:ext cx="15" cy="15"/>
              </a:xfrm>
              <a:prstGeom prst="ellipse">
                <a:avLst/>
              </a:prstGeom>
              <a:solidFill>
                <a:srgbClr val="DBFF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370" name="Oval 4653"/>
              <p:cNvSpPr>
                <a:spLocks noChangeArrowheads="1"/>
              </p:cNvSpPr>
              <p:nvPr/>
            </p:nvSpPr>
            <p:spPr bwMode="auto">
              <a:xfrm>
                <a:off x="988" y="2987"/>
                <a:ext cx="14" cy="14"/>
              </a:xfrm>
              <a:prstGeom prst="ellipse">
                <a:avLst/>
              </a:prstGeom>
              <a:solidFill>
                <a:srgbClr val="E1FF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371" name="Oval 4654"/>
              <p:cNvSpPr>
                <a:spLocks noChangeArrowheads="1"/>
              </p:cNvSpPr>
              <p:nvPr/>
            </p:nvSpPr>
            <p:spPr bwMode="auto">
              <a:xfrm>
                <a:off x="989" y="2987"/>
                <a:ext cx="12" cy="13"/>
              </a:xfrm>
              <a:prstGeom prst="ellipse">
                <a:avLst/>
              </a:prstGeom>
              <a:solidFill>
                <a:srgbClr val="E6FF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372" name="Oval 4655"/>
              <p:cNvSpPr>
                <a:spLocks noChangeArrowheads="1"/>
              </p:cNvSpPr>
              <p:nvPr/>
            </p:nvSpPr>
            <p:spPr bwMode="auto">
              <a:xfrm>
                <a:off x="989" y="2987"/>
                <a:ext cx="12" cy="13"/>
              </a:xfrm>
              <a:prstGeom prst="ellipse">
                <a:avLst/>
              </a:prstGeom>
              <a:solidFill>
                <a:srgbClr val="EBFF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373" name="Oval 4656"/>
              <p:cNvSpPr>
                <a:spLocks noChangeArrowheads="1"/>
              </p:cNvSpPr>
              <p:nvPr/>
            </p:nvSpPr>
            <p:spPr bwMode="auto">
              <a:xfrm>
                <a:off x="989" y="2988"/>
                <a:ext cx="11" cy="11"/>
              </a:xfrm>
              <a:prstGeom prst="ellipse">
                <a:avLst/>
              </a:prstGeom>
              <a:solidFill>
                <a:srgbClr val="EFFF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374" name="Oval 4657"/>
              <p:cNvSpPr>
                <a:spLocks noChangeArrowheads="1"/>
              </p:cNvSpPr>
              <p:nvPr/>
            </p:nvSpPr>
            <p:spPr bwMode="auto">
              <a:xfrm>
                <a:off x="989" y="2988"/>
                <a:ext cx="10" cy="10"/>
              </a:xfrm>
              <a:prstGeom prst="ellipse">
                <a:avLst/>
              </a:prstGeom>
              <a:solidFill>
                <a:srgbClr val="F3FF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375" name="Oval 4658"/>
              <p:cNvSpPr>
                <a:spLocks noChangeArrowheads="1"/>
              </p:cNvSpPr>
              <p:nvPr/>
            </p:nvSpPr>
            <p:spPr bwMode="auto">
              <a:xfrm>
                <a:off x="989" y="2988"/>
                <a:ext cx="10" cy="10"/>
              </a:xfrm>
              <a:prstGeom prst="ellipse">
                <a:avLst/>
              </a:prstGeom>
              <a:solidFill>
                <a:srgbClr val="F6FFF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376" name="Oval 4659"/>
              <p:cNvSpPr>
                <a:spLocks noChangeArrowheads="1"/>
              </p:cNvSpPr>
              <p:nvPr/>
            </p:nvSpPr>
            <p:spPr bwMode="auto">
              <a:xfrm>
                <a:off x="989" y="2988"/>
                <a:ext cx="9" cy="9"/>
              </a:xfrm>
              <a:prstGeom prst="ellipse">
                <a:avLst/>
              </a:prstGeom>
              <a:solidFill>
                <a:srgbClr val="F9FF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377" name="Oval 4660"/>
              <p:cNvSpPr>
                <a:spLocks noChangeArrowheads="1"/>
              </p:cNvSpPr>
              <p:nvPr/>
            </p:nvSpPr>
            <p:spPr bwMode="auto">
              <a:xfrm>
                <a:off x="990" y="2988"/>
                <a:ext cx="7" cy="8"/>
              </a:xfrm>
              <a:prstGeom prst="ellipse">
                <a:avLst/>
              </a:prstGeom>
              <a:solidFill>
                <a:srgbClr val="FBFFF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378" name="Oval 4661"/>
              <p:cNvSpPr>
                <a:spLocks noChangeArrowheads="1"/>
              </p:cNvSpPr>
              <p:nvPr/>
            </p:nvSpPr>
            <p:spPr bwMode="auto">
              <a:xfrm>
                <a:off x="990" y="2989"/>
                <a:ext cx="7" cy="7"/>
              </a:xfrm>
              <a:prstGeom prst="ellipse">
                <a:avLst/>
              </a:prstGeom>
              <a:solidFill>
                <a:srgbClr val="FDFF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379" name="Oval 4662"/>
              <p:cNvSpPr>
                <a:spLocks noChangeArrowheads="1"/>
              </p:cNvSpPr>
              <p:nvPr/>
            </p:nvSpPr>
            <p:spPr bwMode="auto">
              <a:xfrm>
                <a:off x="990" y="2989"/>
                <a:ext cx="6" cy="6"/>
              </a:xfrm>
              <a:prstGeom prst="ellipse">
                <a:avLst/>
              </a:prstGeom>
              <a:solidFill>
                <a:srgbClr val="FEFFF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380" name="Oval 4663"/>
              <p:cNvSpPr>
                <a:spLocks noChangeArrowheads="1"/>
              </p:cNvSpPr>
              <p:nvPr/>
            </p:nvSpPr>
            <p:spPr bwMode="auto">
              <a:xfrm>
                <a:off x="990" y="2989"/>
                <a:ext cx="5" cy="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381" name="Oval 4664"/>
              <p:cNvSpPr>
                <a:spLocks noChangeArrowheads="1"/>
              </p:cNvSpPr>
              <p:nvPr/>
            </p:nvSpPr>
            <p:spPr bwMode="auto">
              <a:xfrm>
                <a:off x="984" y="2983"/>
                <a:ext cx="31" cy="31"/>
              </a:xfrm>
              <a:prstGeom prst="ellipse">
                <a:avLst/>
              </a:prstGeom>
              <a:noFill/>
              <a:ln w="3175">
                <a:solidFill>
                  <a:srgbClr val="00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CH">
                  <a:solidFill>
                    <a:srgbClr val="000000"/>
                  </a:solidFill>
                </a:endParaRPr>
              </a:p>
            </p:txBody>
          </p:sp>
          <p:sp>
            <p:nvSpPr>
              <p:cNvPr id="40382" name="Rectangle 4665"/>
              <p:cNvSpPr>
                <a:spLocks noChangeArrowheads="1"/>
              </p:cNvSpPr>
              <p:nvPr/>
            </p:nvSpPr>
            <p:spPr bwMode="auto">
              <a:xfrm>
                <a:off x="832" y="2853"/>
                <a:ext cx="19"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300">
                    <a:solidFill>
                      <a:srgbClr val="000000"/>
                    </a:solidFill>
                  </a:rPr>
                  <a:t>O</a:t>
                </a:r>
                <a:endParaRPr lang="de-DE">
                  <a:solidFill>
                    <a:srgbClr val="000000"/>
                  </a:solidFill>
                </a:endParaRPr>
              </a:p>
            </p:txBody>
          </p:sp>
          <p:sp>
            <p:nvSpPr>
              <p:cNvPr id="40383" name="Line 4666"/>
              <p:cNvSpPr>
                <a:spLocks noChangeShapeType="1"/>
              </p:cNvSpPr>
              <p:nvPr/>
            </p:nvSpPr>
            <p:spPr bwMode="auto">
              <a:xfrm>
                <a:off x="827" y="2812"/>
                <a:ext cx="10" cy="4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40384" name="Line 4667"/>
              <p:cNvSpPr>
                <a:spLocks noChangeShapeType="1"/>
              </p:cNvSpPr>
              <p:nvPr/>
            </p:nvSpPr>
            <p:spPr bwMode="auto">
              <a:xfrm>
                <a:off x="835" y="2818"/>
                <a:ext cx="8" cy="33"/>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40385" name="Line 4668"/>
              <p:cNvSpPr>
                <a:spLocks noChangeShapeType="1"/>
              </p:cNvSpPr>
              <p:nvPr/>
            </p:nvSpPr>
            <p:spPr bwMode="auto">
              <a:xfrm>
                <a:off x="875" y="2883"/>
                <a:ext cx="5" cy="2"/>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40386" name="Line 4669"/>
              <p:cNvSpPr>
                <a:spLocks noChangeShapeType="1"/>
              </p:cNvSpPr>
              <p:nvPr/>
            </p:nvSpPr>
            <p:spPr bwMode="auto">
              <a:xfrm>
                <a:off x="867" y="2878"/>
                <a:ext cx="5" cy="2"/>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40387" name="Line 4670"/>
              <p:cNvSpPr>
                <a:spLocks noChangeShapeType="1"/>
              </p:cNvSpPr>
              <p:nvPr/>
            </p:nvSpPr>
            <p:spPr bwMode="auto">
              <a:xfrm>
                <a:off x="858" y="2873"/>
                <a:ext cx="5" cy="2"/>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40388" name="Line 4671"/>
              <p:cNvSpPr>
                <a:spLocks noChangeShapeType="1"/>
              </p:cNvSpPr>
              <p:nvPr/>
            </p:nvSpPr>
            <p:spPr bwMode="auto">
              <a:xfrm>
                <a:off x="850" y="2868"/>
                <a:ext cx="4" cy="2"/>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40389" name="Oval 4672"/>
              <p:cNvSpPr>
                <a:spLocks noChangeArrowheads="1"/>
              </p:cNvSpPr>
              <p:nvPr/>
            </p:nvSpPr>
            <p:spPr bwMode="auto">
              <a:xfrm>
                <a:off x="865" y="2869"/>
                <a:ext cx="31" cy="32"/>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grpSp>
        <p:grpSp>
          <p:nvGrpSpPr>
            <p:cNvPr id="39959" name="Group 4874"/>
            <p:cNvGrpSpPr>
              <a:grpSpLocks/>
            </p:cNvGrpSpPr>
            <p:nvPr/>
          </p:nvGrpSpPr>
          <p:grpSpPr bwMode="auto">
            <a:xfrm>
              <a:off x="805" y="2725"/>
              <a:ext cx="754" cy="290"/>
              <a:chOff x="805" y="2725"/>
              <a:chExt cx="752" cy="290"/>
            </a:xfrm>
          </p:grpSpPr>
          <p:sp>
            <p:nvSpPr>
              <p:cNvPr id="39990" name="Oval 4674"/>
              <p:cNvSpPr>
                <a:spLocks noChangeArrowheads="1"/>
              </p:cNvSpPr>
              <p:nvPr/>
            </p:nvSpPr>
            <p:spPr bwMode="auto">
              <a:xfrm>
                <a:off x="865" y="2870"/>
                <a:ext cx="31" cy="30"/>
              </a:xfrm>
              <a:prstGeom prst="ellipse">
                <a:avLst/>
              </a:prstGeom>
              <a:solidFill>
                <a:srgbClr val="0FFF0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39991" name="Oval 4675"/>
              <p:cNvSpPr>
                <a:spLocks noChangeArrowheads="1"/>
              </p:cNvSpPr>
              <p:nvPr/>
            </p:nvSpPr>
            <p:spPr bwMode="auto">
              <a:xfrm>
                <a:off x="865" y="2870"/>
                <a:ext cx="30" cy="30"/>
              </a:xfrm>
              <a:prstGeom prst="ellipse">
                <a:avLst/>
              </a:prstGeom>
              <a:solidFill>
                <a:srgbClr val="1EFF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39992" name="Oval 4676"/>
              <p:cNvSpPr>
                <a:spLocks noChangeArrowheads="1"/>
              </p:cNvSpPr>
              <p:nvPr/>
            </p:nvSpPr>
            <p:spPr bwMode="auto">
              <a:xfrm>
                <a:off x="865" y="2870"/>
                <a:ext cx="29" cy="29"/>
              </a:xfrm>
              <a:prstGeom prst="ellipse">
                <a:avLst/>
              </a:prstGeom>
              <a:solidFill>
                <a:srgbClr val="2DFF2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39993" name="Oval 4677"/>
              <p:cNvSpPr>
                <a:spLocks noChangeArrowheads="1"/>
              </p:cNvSpPr>
              <p:nvPr/>
            </p:nvSpPr>
            <p:spPr bwMode="auto">
              <a:xfrm>
                <a:off x="865" y="2870"/>
                <a:ext cx="29" cy="28"/>
              </a:xfrm>
              <a:prstGeom prst="ellipse">
                <a:avLst/>
              </a:prstGeom>
              <a:solidFill>
                <a:srgbClr val="3BFF3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39994" name="Oval 4678"/>
              <p:cNvSpPr>
                <a:spLocks noChangeArrowheads="1"/>
              </p:cNvSpPr>
              <p:nvPr/>
            </p:nvSpPr>
            <p:spPr bwMode="auto">
              <a:xfrm>
                <a:off x="866" y="2870"/>
                <a:ext cx="27" cy="28"/>
              </a:xfrm>
              <a:prstGeom prst="ellipse">
                <a:avLst/>
              </a:prstGeom>
              <a:solidFill>
                <a:srgbClr val="49FF4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39995" name="Oval 4679"/>
              <p:cNvSpPr>
                <a:spLocks noChangeArrowheads="1"/>
              </p:cNvSpPr>
              <p:nvPr/>
            </p:nvSpPr>
            <p:spPr bwMode="auto">
              <a:xfrm>
                <a:off x="866" y="2870"/>
                <a:ext cx="26" cy="27"/>
              </a:xfrm>
              <a:prstGeom prst="ellipse">
                <a:avLst/>
              </a:prstGeom>
              <a:solidFill>
                <a:srgbClr val="56FF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39996" name="Oval 4680"/>
              <p:cNvSpPr>
                <a:spLocks noChangeArrowheads="1"/>
              </p:cNvSpPr>
              <p:nvPr/>
            </p:nvSpPr>
            <p:spPr bwMode="auto">
              <a:xfrm>
                <a:off x="866" y="2871"/>
                <a:ext cx="26" cy="25"/>
              </a:xfrm>
              <a:prstGeom prst="ellipse">
                <a:avLst/>
              </a:prstGeom>
              <a:solidFill>
                <a:srgbClr val="63FF6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39997" name="Oval 4681"/>
              <p:cNvSpPr>
                <a:spLocks noChangeArrowheads="1"/>
              </p:cNvSpPr>
              <p:nvPr/>
            </p:nvSpPr>
            <p:spPr bwMode="auto">
              <a:xfrm>
                <a:off x="866" y="2871"/>
                <a:ext cx="25" cy="25"/>
              </a:xfrm>
              <a:prstGeom prst="ellipse">
                <a:avLst/>
              </a:prstGeom>
              <a:solidFill>
                <a:srgbClr val="6FF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39998" name="Oval 4682"/>
              <p:cNvSpPr>
                <a:spLocks noChangeArrowheads="1"/>
              </p:cNvSpPr>
              <p:nvPr/>
            </p:nvSpPr>
            <p:spPr bwMode="auto">
              <a:xfrm>
                <a:off x="867" y="2871"/>
                <a:ext cx="24" cy="24"/>
              </a:xfrm>
              <a:prstGeom prst="ellipse">
                <a:avLst/>
              </a:prstGeom>
              <a:solidFill>
                <a:srgbClr val="7BFF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39999" name="Oval 4683"/>
              <p:cNvSpPr>
                <a:spLocks noChangeArrowheads="1"/>
              </p:cNvSpPr>
              <p:nvPr/>
            </p:nvSpPr>
            <p:spPr bwMode="auto">
              <a:xfrm>
                <a:off x="867" y="2871"/>
                <a:ext cx="23" cy="23"/>
              </a:xfrm>
              <a:prstGeom prst="ellipse">
                <a:avLst/>
              </a:prstGeom>
              <a:solidFill>
                <a:srgbClr val="86FF8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000" name="Oval 4684"/>
              <p:cNvSpPr>
                <a:spLocks noChangeArrowheads="1"/>
              </p:cNvSpPr>
              <p:nvPr/>
            </p:nvSpPr>
            <p:spPr bwMode="auto">
              <a:xfrm>
                <a:off x="867" y="2871"/>
                <a:ext cx="22" cy="23"/>
              </a:xfrm>
              <a:prstGeom prst="ellipse">
                <a:avLst/>
              </a:prstGeom>
              <a:solidFill>
                <a:srgbClr val="91FF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001" name="Oval 4685"/>
              <p:cNvSpPr>
                <a:spLocks noChangeArrowheads="1"/>
              </p:cNvSpPr>
              <p:nvPr/>
            </p:nvSpPr>
            <p:spPr bwMode="auto">
              <a:xfrm>
                <a:off x="867" y="2872"/>
                <a:ext cx="21" cy="21"/>
              </a:xfrm>
              <a:prstGeom prst="ellipse">
                <a:avLst/>
              </a:prstGeom>
              <a:solidFill>
                <a:srgbClr val="9BFF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002" name="Oval 4686"/>
              <p:cNvSpPr>
                <a:spLocks noChangeArrowheads="1"/>
              </p:cNvSpPr>
              <p:nvPr/>
            </p:nvSpPr>
            <p:spPr bwMode="auto">
              <a:xfrm>
                <a:off x="867" y="2872"/>
                <a:ext cx="21" cy="21"/>
              </a:xfrm>
              <a:prstGeom prst="ellipse">
                <a:avLst/>
              </a:prstGeom>
              <a:solidFill>
                <a:srgbClr val="A5FF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003" name="Oval 4687"/>
              <p:cNvSpPr>
                <a:spLocks noChangeArrowheads="1"/>
              </p:cNvSpPr>
              <p:nvPr/>
            </p:nvSpPr>
            <p:spPr bwMode="auto">
              <a:xfrm>
                <a:off x="867" y="2872"/>
                <a:ext cx="20" cy="20"/>
              </a:xfrm>
              <a:prstGeom prst="ellipse">
                <a:avLst/>
              </a:prstGeom>
              <a:solidFill>
                <a:srgbClr val="AEFF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004" name="Oval 4688"/>
              <p:cNvSpPr>
                <a:spLocks noChangeArrowheads="1"/>
              </p:cNvSpPr>
              <p:nvPr/>
            </p:nvSpPr>
            <p:spPr bwMode="auto">
              <a:xfrm>
                <a:off x="868" y="2872"/>
                <a:ext cx="18" cy="19"/>
              </a:xfrm>
              <a:prstGeom prst="ellipse">
                <a:avLst/>
              </a:prstGeom>
              <a:solidFill>
                <a:srgbClr val="B7FF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005" name="Oval 4689"/>
              <p:cNvSpPr>
                <a:spLocks noChangeArrowheads="1"/>
              </p:cNvSpPr>
              <p:nvPr/>
            </p:nvSpPr>
            <p:spPr bwMode="auto">
              <a:xfrm>
                <a:off x="868" y="2872"/>
                <a:ext cx="18" cy="18"/>
              </a:xfrm>
              <a:prstGeom prst="ellipse">
                <a:avLst/>
              </a:prstGeom>
              <a:solidFill>
                <a:srgbClr val="BFF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006" name="Oval 4690"/>
              <p:cNvSpPr>
                <a:spLocks noChangeArrowheads="1"/>
              </p:cNvSpPr>
              <p:nvPr/>
            </p:nvSpPr>
            <p:spPr bwMode="auto">
              <a:xfrm>
                <a:off x="868" y="2873"/>
                <a:ext cx="17" cy="17"/>
              </a:xfrm>
              <a:prstGeom prst="ellipse">
                <a:avLst/>
              </a:prstGeom>
              <a:solidFill>
                <a:srgbClr val="C7FF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007" name="Oval 4691"/>
              <p:cNvSpPr>
                <a:spLocks noChangeArrowheads="1"/>
              </p:cNvSpPr>
              <p:nvPr/>
            </p:nvSpPr>
            <p:spPr bwMode="auto">
              <a:xfrm>
                <a:off x="868" y="2873"/>
                <a:ext cx="16" cy="16"/>
              </a:xfrm>
              <a:prstGeom prst="ellipse">
                <a:avLst/>
              </a:prstGeom>
              <a:solidFill>
                <a:srgbClr val="CEFF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008" name="Oval 4692"/>
              <p:cNvSpPr>
                <a:spLocks noChangeArrowheads="1"/>
              </p:cNvSpPr>
              <p:nvPr/>
            </p:nvSpPr>
            <p:spPr bwMode="auto">
              <a:xfrm>
                <a:off x="868" y="2873"/>
                <a:ext cx="16" cy="15"/>
              </a:xfrm>
              <a:prstGeom prst="ellipse">
                <a:avLst/>
              </a:prstGeom>
              <a:solidFill>
                <a:srgbClr val="D5FFD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009" name="Oval 4693"/>
              <p:cNvSpPr>
                <a:spLocks noChangeArrowheads="1"/>
              </p:cNvSpPr>
              <p:nvPr/>
            </p:nvSpPr>
            <p:spPr bwMode="auto">
              <a:xfrm>
                <a:off x="868" y="2873"/>
                <a:ext cx="15" cy="15"/>
              </a:xfrm>
              <a:prstGeom prst="ellipse">
                <a:avLst/>
              </a:prstGeom>
              <a:solidFill>
                <a:srgbClr val="DBFF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010" name="Oval 4694"/>
              <p:cNvSpPr>
                <a:spLocks noChangeArrowheads="1"/>
              </p:cNvSpPr>
              <p:nvPr/>
            </p:nvSpPr>
            <p:spPr bwMode="auto">
              <a:xfrm>
                <a:off x="868" y="2873"/>
                <a:ext cx="14" cy="14"/>
              </a:xfrm>
              <a:prstGeom prst="ellipse">
                <a:avLst/>
              </a:prstGeom>
              <a:solidFill>
                <a:srgbClr val="E1FF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011" name="Oval 4695"/>
              <p:cNvSpPr>
                <a:spLocks noChangeArrowheads="1"/>
              </p:cNvSpPr>
              <p:nvPr/>
            </p:nvSpPr>
            <p:spPr bwMode="auto">
              <a:xfrm>
                <a:off x="869" y="2874"/>
                <a:ext cx="13" cy="12"/>
              </a:xfrm>
              <a:prstGeom prst="ellipse">
                <a:avLst/>
              </a:prstGeom>
              <a:solidFill>
                <a:srgbClr val="E6FF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012" name="Oval 4696"/>
              <p:cNvSpPr>
                <a:spLocks noChangeArrowheads="1"/>
              </p:cNvSpPr>
              <p:nvPr/>
            </p:nvSpPr>
            <p:spPr bwMode="auto">
              <a:xfrm>
                <a:off x="869" y="2874"/>
                <a:ext cx="12" cy="12"/>
              </a:xfrm>
              <a:prstGeom prst="ellipse">
                <a:avLst/>
              </a:prstGeom>
              <a:solidFill>
                <a:srgbClr val="EBFF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013" name="Oval 4697"/>
              <p:cNvSpPr>
                <a:spLocks noChangeArrowheads="1"/>
              </p:cNvSpPr>
              <p:nvPr/>
            </p:nvSpPr>
            <p:spPr bwMode="auto">
              <a:xfrm>
                <a:off x="869" y="2874"/>
                <a:ext cx="11" cy="11"/>
              </a:xfrm>
              <a:prstGeom prst="ellipse">
                <a:avLst/>
              </a:prstGeom>
              <a:solidFill>
                <a:srgbClr val="EFFF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014" name="Oval 4698"/>
              <p:cNvSpPr>
                <a:spLocks noChangeArrowheads="1"/>
              </p:cNvSpPr>
              <p:nvPr/>
            </p:nvSpPr>
            <p:spPr bwMode="auto">
              <a:xfrm>
                <a:off x="869" y="2874"/>
                <a:ext cx="11" cy="10"/>
              </a:xfrm>
              <a:prstGeom prst="ellipse">
                <a:avLst/>
              </a:prstGeom>
              <a:solidFill>
                <a:srgbClr val="F3FF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015" name="Oval 4699"/>
              <p:cNvSpPr>
                <a:spLocks noChangeArrowheads="1"/>
              </p:cNvSpPr>
              <p:nvPr/>
            </p:nvSpPr>
            <p:spPr bwMode="auto">
              <a:xfrm>
                <a:off x="869" y="2874"/>
                <a:ext cx="10" cy="10"/>
              </a:xfrm>
              <a:prstGeom prst="ellipse">
                <a:avLst/>
              </a:prstGeom>
              <a:solidFill>
                <a:srgbClr val="F6FFF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016" name="Oval 4700"/>
              <p:cNvSpPr>
                <a:spLocks noChangeArrowheads="1"/>
              </p:cNvSpPr>
              <p:nvPr/>
            </p:nvSpPr>
            <p:spPr bwMode="auto">
              <a:xfrm>
                <a:off x="870" y="2874"/>
                <a:ext cx="8" cy="9"/>
              </a:xfrm>
              <a:prstGeom prst="ellipse">
                <a:avLst/>
              </a:prstGeom>
              <a:solidFill>
                <a:srgbClr val="F9FF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017" name="Oval 4701"/>
              <p:cNvSpPr>
                <a:spLocks noChangeArrowheads="1"/>
              </p:cNvSpPr>
              <p:nvPr/>
            </p:nvSpPr>
            <p:spPr bwMode="auto">
              <a:xfrm>
                <a:off x="870" y="2875"/>
                <a:ext cx="8" cy="7"/>
              </a:xfrm>
              <a:prstGeom prst="ellipse">
                <a:avLst/>
              </a:prstGeom>
              <a:solidFill>
                <a:srgbClr val="FBFFF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018" name="Oval 4702"/>
              <p:cNvSpPr>
                <a:spLocks noChangeArrowheads="1"/>
              </p:cNvSpPr>
              <p:nvPr/>
            </p:nvSpPr>
            <p:spPr bwMode="auto">
              <a:xfrm>
                <a:off x="870" y="2875"/>
                <a:ext cx="7" cy="7"/>
              </a:xfrm>
              <a:prstGeom prst="ellipse">
                <a:avLst/>
              </a:prstGeom>
              <a:solidFill>
                <a:srgbClr val="FDFF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019" name="Oval 4703"/>
              <p:cNvSpPr>
                <a:spLocks noChangeArrowheads="1"/>
              </p:cNvSpPr>
              <p:nvPr/>
            </p:nvSpPr>
            <p:spPr bwMode="auto">
              <a:xfrm>
                <a:off x="870" y="2875"/>
                <a:ext cx="6" cy="6"/>
              </a:xfrm>
              <a:prstGeom prst="ellipse">
                <a:avLst/>
              </a:prstGeom>
              <a:solidFill>
                <a:srgbClr val="FEFFF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020" name="Oval 4704"/>
              <p:cNvSpPr>
                <a:spLocks noChangeArrowheads="1"/>
              </p:cNvSpPr>
              <p:nvPr/>
            </p:nvSpPr>
            <p:spPr bwMode="auto">
              <a:xfrm>
                <a:off x="870" y="2875"/>
                <a:ext cx="5" cy="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021" name="Oval 4705"/>
              <p:cNvSpPr>
                <a:spLocks noChangeArrowheads="1"/>
              </p:cNvSpPr>
              <p:nvPr/>
            </p:nvSpPr>
            <p:spPr bwMode="auto">
              <a:xfrm>
                <a:off x="865" y="2869"/>
                <a:ext cx="31" cy="31"/>
              </a:xfrm>
              <a:prstGeom prst="ellipse">
                <a:avLst/>
              </a:prstGeom>
              <a:noFill/>
              <a:ln w="3175">
                <a:solidFill>
                  <a:srgbClr val="00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CH">
                  <a:solidFill>
                    <a:srgbClr val="000000"/>
                  </a:solidFill>
                </a:endParaRPr>
              </a:p>
            </p:txBody>
          </p:sp>
          <p:sp>
            <p:nvSpPr>
              <p:cNvPr id="40022" name="Oval 4706"/>
              <p:cNvSpPr>
                <a:spLocks noChangeArrowheads="1"/>
              </p:cNvSpPr>
              <p:nvPr/>
            </p:nvSpPr>
            <p:spPr bwMode="auto">
              <a:xfrm>
                <a:off x="805" y="2905"/>
                <a:ext cx="31" cy="32"/>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023" name="Oval 4707"/>
              <p:cNvSpPr>
                <a:spLocks noChangeArrowheads="1"/>
              </p:cNvSpPr>
              <p:nvPr/>
            </p:nvSpPr>
            <p:spPr bwMode="auto">
              <a:xfrm>
                <a:off x="805" y="2905"/>
                <a:ext cx="31" cy="31"/>
              </a:xfrm>
              <a:prstGeom prst="ellipse">
                <a:avLst/>
              </a:prstGeom>
              <a:solidFill>
                <a:srgbClr val="0FFF0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024" name="Oval 4708"/>
              <p:cNvSpPr>
                <a:spLocks noChangeArrowheads="1"/>
              </p:cNvSpPr>
              <p:nvPr/>
            </p:nvSpPr>
            <p:spPr bwMode="auto">
              <a:xfrm>
                <a:off x="805" y="2906"/>
                <a:ext cx="30" cy="30"/>
              </a:xfrm>
              <a:prstGeom prst="ellipse">
                <a:avLst/>
              </a:prstGeom>
              <a:solidFill>
                <a:srgbClr val="1EFF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025" name="Oval 4709"/>
              <p:cNvSpPr>
                <a:spLocks noChangeArrowheads="1"/>
              </p:cNvSpPr>
              <p:nvPr/>
            </p:nvSpPr>
            <p:spPr bwMode="auto">
              <a:xfrm>
                <a:off x="805" y="2906"/>
                <a:ext cx="29" cy="29"/>
              </a:xfrm>
              <a:prstGeom prst="ellipse">
                <a:avLst/>
              </a:prstGeom>
              <a:solidFill>
                <a:srgbClr val="2DFF2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026" name="Oval 4710"/>
              <p:cNvSpPr>
                <a:spLocks noChangeArrowheads="1"/>
              </p:cNvSpPr>
              <p:nvPr/>
            </p:nvSpPr>
            <p:spPr bwMode="auto">
              <a:xfrm>
                <a:off x="805" y="2906"/>
                <a:ext cx="29" cy="28"/>
              </a:xfrm>
              <a:prstGeom prst="ellipse">
                <a:avLst/>
              </a:prstGeom>
              <a:solidFill>
                <a:srgbClr val="3BFF3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027" name="Oval 4711"/>
              <p:cNvSpPr>
                <a:spLocks noChangeArrowheads="1"/>
              </p:cNvSpPr>
              <p:nvPr/>
            </p:nvSpPr>
            <p:spPr bwMode="auto">
              <a:xfrm>
                <a:off x="806" y="2906"/>
                <a:ext cx="27" cy="27"/>
              </a:xfrm>
              <a:prstGeom prst="ellipse">
                <a:avLst/>
              </a:prstGeom>
              <a:solidFill>
                <a:srgbClr val="49FF4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028" name="Oval 4712"/>
              <p:cNvSpPr>
                <a:spLocks noChangeArrowheads="1"/>
              </p:cNvSpPr>
              <p:nvPr/>
            </p:nvSpPr>
            <p:spPr bwMode="auto">
              <a:xfrm>
                <a:off x="806" y="2906"/>
                <a:ext cx="26" cy="27"/>
              </a:xfrm>
              <a:prstGeom prst="ellipse">
                <a:avLst/>
              </a:prstGeom>
              <a:solidFill>
                <a:srgbClr val="56FF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029" name="Oval 4713"/>
              <p:cNvSpPr>
                <a:spLocks noChangeArrowheads="1"/>
              </p:cNvSpPr>
              <p:nvPr/>
            </p:nvSpPr>
            <p:spPr bwMode="auto">
              <a:xfrm>
                <a:off x="806" y="2907"/>
                <a:ext cx="25" cy="25"/>
              </a:xfrm>
              <a:prstGeom prst="ellipse">
                <a:avLst/>
              </a:prstGeom>
              <a:solidFill>
                <a:srgbClr val="63FF6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030" name="Oval 4714"/>
              <p:cNvSpPr>
                <a:spLocks noChangeArrowheads="1"/>
              </p:cNvSpPr>
              <p:nvPr/>
            </p:nvSpPr>
            <p:spPr bwMode="auto">
              <a:xfrm>
                <a:off x="806" y="2907"/>
                <a:ext cx="25" cy="25"/>
              </a:xfrm>
              <a:prstGeom prst="ellipse">
                <a:avLst/>
              </a:prstGeom>
              <a:solidFill>
                <a:srgbClr val="6FF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031" name="Oval 4715"/>
              <p:cNvSpPr>
                <a:spLocks noChangeArrowheads="1"/>
              </p:cNvSpPr>
              <p:nvPr/>
            </p:nvSpPr>
            <p:spPr bwMode="auto">
              <a:xfrm>
                <a:off x="806" y="2907"/>
                <a:ext cx="24" cy="24"/>
              </a:xfrm>
              <a:prstGeom prst="ellipse">
                <a:avLst/>
              </a:prstGeom>
              <a:solidFill>
                <a:srgbClr val="7BFF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032" name="Oval 4716"/>
              <p:cNvSpPr>
                <a:spLocks noChangeArrowheads="1"/>
              </p:cNvSpPr>
              <p:nvPr/>
            </p:nvSpPr>
            <p:spPr bwMode="auto">
              <a:xfrm>
                <a:off x="807" y="2907"/>
                <a:ext cx="23" cy="23"/>
              </a:xfrm>
              <a:prstGeom prst="ellipse">
                <a:avLst/>
              </a:prstGeom>
              <a:solidFill>
                <a:srgbClr val="86FF8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033" name="Oval 4717"/>
              <p:cNvSpPr>
                <a:spLocks noChangeArrowheads="1"/>
              </p:cNvSpPr>
              <p:nvPr/>
            </p:nvSpPr>
            <p:spPr bwMode="auto">
              <a:xfrm>
                <a:off x="807" y="2907"/>
                <a:ext cx="22" cy="23"/>
              </a:xfrm>
              <a:prstGeom prst="ellipse">
                <a:avLst/>
              </a:prstGeom>
              <a:solidFill>
                <a:srgbClr val="91FF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034" name="Oval 4718"/>
              <p:cNvSpPr>
                <a:spLocks noChangeArrowheads="1"/>
              </p:cNvSpPr>
              <p:nvPr/>
            </p:nvSpPr>
            <p:spPr bwMode="auto">
              <a:xfrm>
                <a:off x="807" y="2908"/>
                <a:ext cx="21" cy="21"/>
              </a:xfrm>
              <a:prstGeom prst="ellipse">
                <a:avLst/>
              </a:prstGeom>
              <a:solidFill>
                <a:srgbClr val="9BFF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035" name="Oval 4719"/>
              <p:cNvSpPr>
                <a:spLocks noChangeArrowheads="1"/>
              </p:cNvSpPr>
              <p:nvPr/>
            </p:nvSpPr>
            <p:spPr bwMode="auto">
              <a:xfrm>
                <a:off x="807" y="2908"/>
                <a:ext cx="21" cy="20"/>
              </a:xfrm>
              <a:prstGeom prst="ellipse">
                <a:avLst/>
              </a:prstGeom>
              <a:solidFill>
                <a:srgbClr val="A5FF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036" name="Oval 4720"/>
              <p:cNvSpPr>
                <a:spLocks noChangeArrowheads="1"/>
              </p:cNvSpPr>
              <p:nvPr/>
            </p:nvSpPr>
            <p:spPr bwMode="auto">
              <a:xfrm>
                <a:off x="807" y="2908"/>
                <a:ext cx="20" cy="20"/>
              </a:xfrm>
              <a:prstGeom prst="ellipse">
                <a:avLst/>
              </a:prstGeom>
              <a:solidFill>
                <a:srgbClr val="AEFF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037" name="Oval 4721"/>
              <p:cNvSpPr>
                <a:spLocks noChangeArrowheads="1"/>
              </p:cNvSpPr>
              <p:nvPr/>
            </p:nvSpPr>
            <p:spPr bwMode="auto">
              <a:xfrm>
                <a:off x="807" y="2908"/>
                <a:ext cx="19" cy="19"/>
              </a:xfrm>
              <a:prstGeom prst="ellipse">
                <a:avLst/>
              </a:prstGeom>
              <a:solidFill>
                <a:srgbClr val="B7FF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038" name="Oval 4722"/>
              <p:cNvSpPr>
                <a:spLocks noChangeArrowheads="1"/>
              </p:cNvSpPr>
              <p:nvPr/>
            </p:nvSpPr>
            <p:spPr bwMode="auto">
              <a:xfrm>
                <a:off x="807" y="2908"/>
                <a:ext cx="19" cy="18"/>
              </a:xfrm>
              <a:prstGeom prst="ellipse">
                <a:avLst/>
              </a:prstGeom>
              <a:solidFill>
                <a:srgbClr val="BFF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039" name="Oval 4723"/>
              <p:cNvSpPr>
                <a:spLocks noChangeArrowheads="1"/>
              </p:cNvSpPr>
              <p:nvPr/>
            </p:nvSpPr>
            <p:spPr bwMode="auto">
              <a:xfrm>
                <a:off x="808" y="2908"/>
                <a:ext cx="17" cy="17"/>
              </a:xfrm>
              <a:prstGeom prst="ellipse">
                <a:avLst/>
              </a:prstGeom>
              <a:solidFill>
                <a:srgbClr val="C7FF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040" name="Oval 4724"/>
              <p:cNvSpPr>
                <a:spLocks noChangeArrowheads="1"/>
              </p:cNvSpPr>
              <p:nvPr/>
            </p:nvSpPr>
            <p:spPr bwMode="auto">
              <a:xfrm>
                <a:off x="808" y="2909"/>
                <a:ext cx="16" cy="16"/>
              </a:xfrm>
              <a:prstGeom prst="ellipse">
                <a:avLst/>
              </a:prstGeom>
              <a:solidFill>
                <a:srgbClr val="CEFF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041" name="Oval 4725"/>
              <p:cNvSpPr>
                <a:spLocks noChangeArrowheads="1"/>
              </p:cNvSpPr>
              <p:nvPr/>
            </p:nvSpPr>
            <p:spPr bwMode="auto">
              <a:xfrm>
                <a:off x="808" y="2909"/>
                <a:ext cx="16" cy="15"/>
              </a:xfrm>
              <a:prstGeom prst="ellipse">
                <a:avLst/>
              </a:prstGeom>
              <a:solidFill>
                <a:srgbClr val="D5FFD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042" name="Oval 4726"/>
              <p:cNvSpPr>
                <a:spLocks noChangeArrowheads="1"/>
              </p:cNvSpPr>
              <p:nvPr/>
            </p:nvSpPr>
            <p:spPr bwMode="auto">
              <a:xfrm>
                <a:off x="808" y="2909"/>
                <a:ext cx="15" cy="14"/>
              </a:xfrm>
              <a:prstGeom prst="ellipse">
                <a:avLst/>
              </a:prstGeom>
              <a:solidFill>
                <a:srgbClr val="DBFF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043" name="Oval 4727"/>
              <p:cNvSpPr>
                <a:spLocks noChangeArrowheads="1"/>
              </p:cNvSpPr>
              <p:nvPr/>
            </p:nvSpPr>
            <p:spPr bwMode="auto">
              <a:xfrm>
                <a:off x="808" y="2909"/>
                <a:ext cx="14" cy="14"/>
              </a:xfrm>
              <a:prstGeom prst="ellipse">
                <a:avLst/>
              </a:prstGeom>
              <a:solidFill>
                <a:srgbClr val="E1FF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044" name="Oval 4728"/>
              <p:cNvSpPr>
                <a:spLocks noChangeArrowheads="1"/>
              </p:cNvSpPr>
              <p:nvPr/>
            </p:nvSpPr>
            <p:spPr bwMode="auto">
              <a:xfrm>
                <a:off x="809" y="2909"/>
                <a:ext cx="13" cy="13"/>
              </a:xfrm>
              <a:prstGeom prst="ellipse">
                <a:avLst/>
              </a:prstGeom>
              <a:solidFill>
                <a:srgbClr val="E6FF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045" name="Oval 4729"/>
              <p:cNvSpPr>
                <a:spLocks noChangeArrowheads="1"/>
              </p:cNvSpPr>
              <p:nvPr/>
            </p:nvSpPr>
            <p:spPr bwMode="auto">
              <a:xfrm>
                <a:off x="809" y="2910"/>
                <a:ext cx="12" cy="12"/>
              </a:xfrm>
              <a:prstGeom prst="ellipse">
                <a:avLst/>
              </a:prstGeom>
              <a:solidFill>
                <a:srgbClr val="EBFF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046" name="Oval 4730"/>
              <p:cNvSpPr>
                <a:spLocks noChangeArrowheads="1"/>
              </p:cNvSpPr>
              <p:nvPr/>
            </p:nvSpPr>
            <p:spPr bwMode="auto">
              <a:xfrm>
                <a:off x="809" y="2910"/>
                <a:ext cx="11" cy="11"/>
              </a:xfrm>
              <a:prstGeom prst="ellipse">
                <a:avLst/>
              </a:prstGeom>
              <a:solidFill>
                <a:srgbClr val="EFFF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047" name="Oval 4731"/>
              <p:cNvSpPr>
                <a:spLocks noChangeArrowheads="1"/>
              </p:cNvSpPr>
              <p:nvPr/>
            </p:nvSpPr>
            <p:spPr bwMode="auto">
              <a:xfrm>
                <a:off x="809" y="2910"/>
                <a:ext cx="11" cy="10"/>
              </a:xfrm>
              <a:prstGeom prst="ellipse">
                <a:avLst/>
              </a:prstGeom>
              <a:solidFill>
                <a:srgbClr val="F3FF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048" name="Oval 4732"/>
              <p:cNvSpPr>
                <a:spLocks noChangeArrowheads="1"/>
              </p:cNvSpPr>
              <p:nvPr/>
            </p:nvSpPr>
            <p:spPr bwMode="auto">
              <a:xfrm>
                <a:off x="809" y="2910"/>
                <a:ext cx="10" cy="10"/>
              </a:xfrm>
              <a:prstGeom prst="ellipse">
                <a:avLst/>
              </a:prstGeom>
              <a:solidFill>
                <a:srgbClr val="F6FFF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049" name="Oval 4733"/>
              <p:cNvSpPr>
                <a:spLocks noChangeArrowheads="1"/>
              </p:cNvSpPr>
              <p:nvPr/>
            </p:nvSpPr>
            <p:spPr bwMode="auto">
              <a:xfrm>
                <a:off x="810" y="2910"/>
                <a:ext cx="8" cy="9"/>
              </a:xfrm>
              <a:prstGeom prst="ellipse">
                <a:avLst/>
              </a:prstGeom>
              <a:solidFill>
                <a:srgbClr val="F9FF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050" name="Oval 4734"/>
              <p:cNvSpPr>
                <a:spLocks noChangeArrowheads="1"/>
              </p:cNvSpPr>
              <p:nvPr/>
            </p:nvSpPr>
            <p:spPr bwMode="auto">
              <a:xfrm>
                <a:off x="810" y="2910"/>
                <a:ext cx="7" cy="8"/>
              </a:xfrm>
              <a:prstGeom prst="ellipse">
                <a:avLst/>
              </a:prstGeom>
              <a:solidFill>
                <a:srgbClr val="FBFFF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051" name="Oval 4735"/>
              <p:cNvSpPr>
                <a:spLocks noChangeArrowheads="1"/>
              </p:cNvSpPr>
              <p:nvPr/>
            </p:nvSpPr>
            <p:spPr bwMode="auto">
              <a:xfrm>
                <a:off x="810" y="2910"/>
                <a:ext cx="7" cy="8"/>
              </a:xfrm>
              <a:prstGeom prst="ellipse">
                <a:avLst/>
              </a:prstGeom>
              <a:solidFill>
                <a:srgbClr val="FDFF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052" name="Oval 4736"/>
              <p:cNvSpPr>
                <a:spLocks noChangeArrowheads="1"/>
              </p:cNvSpPr>
              <p:nvPr/>
            </p:nvSpPr>
            <p:spPr bwMode="auto">
              <a:xfrm>
                <a:off x="810" y="2911"/>
                <a:ext cx="6" cy="6"/>
              </a:xfrm>
              <a:prstGeom prst="ellipse">
                <a:avLst/>
              </a:prstGeom>
              <a:solidFill>
                <a:srgbClr val="FEFFF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053" name="Oval 4737"/>
              <p:cNvSpPr>
                <a:spLocks noChangeArrowheads="1"/>
              </p:cNvSpPr>
              <p:nvPr/>
            </p:nvSpPr>
            <p:spPr bwMode="auto">
              <a:xfrm>
                <a:off x="810" y="2911"/>
                <a:ext cx="5" cy="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054" name="Oval 4738"/>
              <p:cNvSpPr>
                <a:spLocks noChangeArrowheads="1"/>
              </p:cNvSpPr>
              <p:nvPr/>
            </p:nvSpPr>
            <p:spPr bwMode="auto">
              <a:xfrm>
                <a:off x="805" y="2905"/>
                <a:ext cx="31" cy="31"/>
              </a:xfrm>
              <a:prstGeom prst="ellipse">
                <a:avLst/>
              </a:prstGeom>
              <a:noFill/>
              <a:ln w="3175">
                <a:solidFill>
                  <a:srgbClr val="00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CH">
                  <a:solidFill>
                    <a:srgbClr val="000000"/>
                  </a:solidFill>
                </a:endParaRPr>
              </a:p>
            </p:txBody>
          </p:sp>
          <p:sp>
            <p:nvSpPr>
              <p:cNvPr id="40055" name="Oval 4739"/>
              <p:cNvSpPr>
                <a:spLocks noChangeArrowheads="1"/>
              </p:cNvSpPr>
              <p:nvPr/>
            </p:nvSpPr>
            <p:spPr bwMode="auto">
              <a:xfrm>
                <a:off x="1411" y="2727"/>
                <a:ext cx="32"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056" name="Oval 4740"/>
              <p:cNvSpPr>
                <a:spLocks noChangeArrowheads="1"/>
              </p:cNvSpPr>
              <p:nvPr/>
            </p:nvSpPr>
            <p:spPr bwMode="auto">
              <a:xfrm>
                <a:off x="1412" y="2727"/>
                <a:ext cx="30" cy="31"/>
              </a:xfrm>
              <a:prstGeom prst="ellipse">
                <a:avLst/>
              </a:prstGeom>
              <a:solidFill>
                <a:srgbClr val="0FFF0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057" name="Oval 4741"/>
              <p:cNvSpPr>
                <a:spLocks noChangeArrowheads="1"/>
              </p:cNvSpPr>
              <p:nvPr/>
            </p:nvSpPr>
            <p:spPr bwMode="auto">
              <a:xfrm>
                <a:off x="1412" y="2728"/>
                <a:ext cx="30" cy="29"/>
              </a:xfrm>
              <a:prstGeom prst="ellipse">
                <a:avLst/>
              </a:prstGeom>
              <a:solidFill>
                <a:srgbClr val="1EFF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058" name="Oval 4742"/>
              <p:cNvSpPr>
                <a:spLocks noChangeArrowheads="1"/>
              </p:cNvSpPr>
              <p:nvPr/>
            </p:nvSpPr>
            <p:spPr bwMode="auto">
              <a:xfrm>
                <a:off x="1412" y="2728"/>
                <a:ext cx="29" cy="29"/>
              </a:xfrm>
              <a:prstGeom prst="ellipse">
                <a:avLst/>
              </a:prstGeom>
              <a:solidFill>
                <a:srgbClr val="2DFF2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059" name="Oval 4743"/>
              <p:cNvSpPr>
                <a:spLocks noChangeArrowheads="1"/>
              </p:cNvSpPr>
              <p:nvPr/>
            </p:nvSpPr>
            <p:spPr bwMode="auto">
              <a:xfrm>
                <a:off x="1412" y="2728"/>
                <a:ext cx="28" cy="28"/>
              </a:xfrm>
              <a:prstGeom prst="ellipse">
                <a:avLst/>
              </a:prstGeom>
              <a:solidFill>
                <a:srgbClr val="3BFF3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060" name="Oval 4744"/>
              <p:cNvSpPr>
                <a:spLocks noChangeArrowheads="1"/>
              </p:cNvSpPr>
              <p:nvPr/>
            </p:nvSpPr>
            <p:spPr bwMode="auto">
              <a:xfrm>
                <a:off x="1412" y="2728"/>
                <a:ext cx="28" cy="27"/>
              </a:xfrm>
              <a:prstGeom prst="ellipse">
                <a:avLst/>
              </a:prstGeom>
              <a:solidFill>
                <a:srgbClr val="49FF4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061" name="Oval 4745"/>
              <p:cNvSpPr>
                <a:spLocks noChangeArrowheads="1"/>
              </p:cNvSpPr>
              <p:nvPr/>
            </p:nvSpPr>
            <p:spPr bwMode="auto">
              <a:xfrm>
                <a:off x="1412" y="2728"/>
                <a:ext cx="27" cy="27"/>
              </a:xfrm>
              <a:prstGeom prst="ellipse">
                <a:avLst/>
              </a:prstGeom>
              <a:solidFill>
                <a:srgbClr val="56FF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062" name="Oval 4746"/>
              <p:cNvSpPr>
                <a:spLocks noChangeArrowheads="1"/>
              </p:cNvSpPr>
              <p:nvPr/>
            </p:nvSpPr>
            <p:spPr bwMode="auto">
              <a:xfrm>
                <a:off x="1413" y="2728"/>
                <a:ext cx="25" cy="26"/>
              </a:xfrm>
              <a:prstGeom prst="ellipse">
                <a:avLst/>
              </a:prstGeom>
              <a:solidFill>
                <a:srgbClr val="63FF6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063" name="Oval 4747"/>
              <p:cNvSpPr>
                <a:spLocks noChangeArrowheads="1"/>
              </p:cNvSpPr>
              <p:nvPr/>
            </p:nvSpPr>
            <p:spPr bwMode="auto">
              <a:xfrm>
                <a:off x="1413" y="2729"/>
                <a:ext cx="25" cy="25"/>
              </a:xfrm>
              <a:prstGeom prst="ellipse">
                <a:avLst/>
              </a:prstGeom>
              <a:solidFill>
                <a:srgbClr val="6FF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064" name="Oval 4748"/>
              <p:cNvSpPr>
                <a:spLocks noChangeArrowheads="1"/>
              </p:cNvSpPr>
              <p:nvPr/>
            </p:nvSpPr>
            <p:spPr bwMode="auto">
              <a:xfrm>
                <a:off x="1413" y="2729"/>
                <a:ext cx="24" cy="24"/>
              </a:xfrm>
              <a:prstGeom prst="ellipse">
                <a:avLst/>
              </a:prstGeom>
              <a:solidFill>
                <a:srgbClr val="7BFF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065" name="Oval 4749"/>
              <p:cNvSpPr>
                <a:spLocks noChangeArrowheads="1"/>
              </p:cNvSpPr>
              <p:nvPr/>
            </p:nvSpPr>
            <p:spPr bwMode="auto">
              <a:xfrm>
                <a:off x="1413" y="2729"/>
                <a:ext cx="23" cy="23"/>
              </a:xfrm>
              <a:prstGeom prst="ellipse">
                <a:avLst/>
              </a:prstGeom>
              <a:solidFill>
                <a:srgbClr val="86FF8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066" name="Oval 4750"/>
              <p:cNvSpPr>
                <a:spLocks noChangeArrowheads="1"/>
              </p:cNvSpPr>
              <p:nvPr/>
            </p:nvSpPr>
            <p:spPr bwMode="auto">
              <a:xfrm>
                <a:off x="1413" y="2729"/>
                <a:ext cx="23" cy="23"/>
              </a:xfrm>
              <a:prstGeom prst="ellipse">
                <a:avLst/>
              </a:prstGeom>
              <a:solidFill>
                <a:srgbClr val="91FF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067" name="Oval 4751"/>
              <p:cNvSpPr>
                <a:spLocks noChangeArrowheads="1"/>
              </p:cNvSpPr>
              <p:nvPr/>
            </p:nvSpPr>
            <p:spPr bwMode="auto">
              <a:xfrm>
                <a:off x="1414" y="2729"/>
                <a:ext cx="21" cy="22"/>
              </a:xfrm>
              <a:prstGeom prst="ellipse">
                <a:avLst/>
              </a:prstGeom>
              <a:solidFill>
                <a:srgbClr val="9BFF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068" name="Oval 4752"/>
              <p:cNvSpPr>
                <a:spLocks noChangeArrowheads="1"/>
              </p:cNvSpPr>
              <p:nvPr/>
            </p:nvSpPr>
            <p:spPr bwMode="auto">
              <a:xfrm>
                <a:off x="1414" y="2729"/>
                <a:ext cx="21" cy="21"/>
              </a:xfrm>
              <a:prstGeom prst="ellipse">
                <a:avLst/>
              </a:prstGeom>
              <a:solidFill>
                <a:srgbClr val="A5FF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069" name="Oval 4753"/>
              <p:cNvSpPr>
                <a:spLocks noChangeArrowheads="1"/>
              </p:cNvSpPr>
              <p:nvPr/>
            </p:nvSpPr>
            <p:spPr bwMode="auto">
              <a:xfrm>
                <a:off x="1414" y="2730"/>
                <a:ext cx="20" cy="19"/>
              </a:xfrm>
              <a:prstGeom prst="ellipse">
                <a:avLst/>
              </a:prstGeom>
              <a:solidFill>
                <a:srgbClr val="AEFF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070" name="Oval 4754"/>
              <p:cNvSpPr>
                <a:spLocks noChangeArrowheads="1"/>
              </p:cNvSpPr>
              <p:nvPr/>
            </p:nvSpPr>
            <p:spPr bwMode="auto">
              <a:xfrm>
                <a:off x="1414" y="2730"/>
                <a:ext cx="19" cy="19"/>
              </a:xfrm>
              <a:prstGeom prst="ellipse">
                <a:avLst/>
              </a:prstGeom>
              <a:solidFill>
                <a:srgbClr val="B7FF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071" name="Oval 4755"/>
              <p:cNvSpPr>
                <a:spLocks noChangeArrowheads="1"/>
              </p:cNvSpPr>
              <p:nvPr/>
            </p:nvSpPr>
            <p:spPr bwMode="auto">
              <a:xfrm>
                <a:off x="1414" y="2730"/>
                <a:ext cx="18" cy="18"/>
              </a:xfrm>
              <a:prstGeom prst="ellipse">
                <a:avLst/>
              </a:prstGeom>
              <a:solidFill>
                <a:srgbClr val="BFF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072" name="Oval 4756"/>
              <p:cNvSpPr>
                <a:spLocks noChangeArrowheads="1"/>
              </p:cNvSpPr>
              <p:nvPr/>
            </p:nvSpPr>
            <p:spPr bwMode="auto">
              <a:xfrm>
                <a:off x="1415" y="2730"/>
                <a:ext cx="17" cy="17"/>
              </a:xfrm>
              <a:prstGeom prst="ellipse">
                <a:avLst/>
              </a:prstGeom>
              <a:solidFill>
                <a:srgbClr val="C7FF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073" name="Oval 4757"/>
              <p:cNvSpPr>
                <a:spLocks noChangeArrowheads="1"/>
              </p:cNvSpPr>
              <p:nvPr/>
            </p:nvSpPr>
            <p:spPr bwMode="auto">
              <a:xfrm>
                <a:off x="1415" y="2730"/>
                <a:ext cx="16" cy="17"/>
              </a:xfrm>
              <a:prstGeom prst="ellipse">
                <a:avLst/>
              </a:prstGeom>
              <a:solidFill>
                <a:srgbClr val="CEFF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074" name="Oval 4758"/>
              <p:cNvSpPr>
                <a:spLocks noChangeArrowheads="1"/>
              </p:cNvSpPr>
              <p:nvPr/>
            </p:nvSpPr>
            <p:spPr bwMode="auto">
              <a:xfrm>
                <a:off x="1415" y="2730"/>
                <a:ext cx="15" cy="16"/>
              </a:xfrm>
              <a:prstGeom prst="ellipse">
                <a:avLst/>
              </a:prstGeom>
              <a:solidFill>
                <a:srgbClr val="D5FFD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075" name="Oval 4759"/>
              <p:cNvSpPr>
                <a:spLocks noChangeArrowheads="1"/>
              </p:cNvSpPr>
              <p:nvPr/>
            </p:nvSpPr>
            <p:spPr bwMode="auto">
              <a:xfrm>
                <a:off x="1415" y="2731"/>
                <a:ext cx="15" cy="14"/>
              </a:xfrm>
              <a:prstGeom prst="ellipse">
                <a:avLst/>
              </a:prstGeom>
              <a:solidFill>
                <a:srgbClr val="DBFF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076" name="Oval 4760"/>
              <p:cNvSpPr>
                <a:spLocks noChangeArrowheads="1"/>
              </p:cNvSpPr>
              <p:nvPr/>
            </p:nvSpPr>
            <p:spPr bwMode="auto">
              <a:xfrm>
                <a:off x="1415" y="2731"/>
                <a:ext cx="14" cy="14"/>
              </a:xfrm>
              <a:prstGeom prst="ellipse">
                <a:avLst/>
              </a:prstGeom>
              <a:solidFill>
                <a:srgbClr val="E1FF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077" name="Oval 4761"/>
              <p:cNvSpPr>
                <a:spLocks noChangeArrowheads="1"/>
              </p:cNvSpPr>
              <p:nvPr/>
            </p:nvSpPr>
            <p:spPr bwMode="auto">
              <a:xfrm>
                <a:off x="1416" y="2731"/>
                <a:ext cx="12" cy="13"/>
              </a:xfrm>
              <a:prstGeom prst="ellipse">
                <a:avLst/>
              </a:prstGeom>
              <a:solidFill>
                <a:srgbClr val="E6FF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078" name="Oval 4762"/>
              <p:cNvSpPr>
                <a:spLocks noChangeArrowheads="1"/>
              </p:cNvSpPr>
              <p:nvPr/>
            </p:nvSpPr>
            <p:spPr bwMode="auto">
              <a:xfrm>
                <a:off x="1416" y="2732"/>
                <a:ext cx="12" cy="11"/>
              </a:xfrm>
              <a:prstGeom prst="ellipse">
                <a:avLst/>
              </a:prstGeom>
              <a:solidFill>
                <a:srgbClr val="EBFF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079" name="Oval 4763"/>
              <p:cNvSpPr>
                <a:spLocks noChangeArrowheads="1"/>
              </p:cNvSpPr>
              <p:nvPr/>
            </p:nvSpPr>
            <p:spPr bwMode="auto">
              <a:xfrm>
                <a:off x="1416" y="2732"/>
                <a:ext cx="11" cy="11"/>
              </a:xfrm>
              <a:prstGeom prst="ellipse">
                <a:avLst/>
              </a:prstGeom>
              <a:solidFill>
                <a:srgbClr val="EFFF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080" name="Oval 4764"/>
              <p:cNvSpPr>
                <a:spLocks noChangeArrowheads="1"/>
              </p:cNvSpPr>
              <p:nvPr/>
            </p:nvSpPr>
            <p:spPr bwMode="auto">
              <a:xfrm>
                <a:off x="1416" y="2732"/>
                <a:ext cx="10" cy="10"/>
              </a:xfrm>
              <a:prstGeom prst="ellipse">
                <a:avLst/>
              </a:prstGeom>
              <a:solidFill>
                <a:srgbClr val="F3FF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081" name="Oval 4765"/>
              <p:cNvSpPr>
                <a:spLocks noChangeArrowheads="1"/>
              </p:cNvSpPr>
              <p:nvPr/>
            </p:nvSpPr>
            <p:spPr bwMode="auto">
              <a:xfrm>
                <a:off x="1416" y="2732"/>
                <a:ext cx="10" cy="10"/>
              </a:xfrm>
              <a:prstGeom prst="ellipse">
                <a:avLst/>
              </a:prstGeom>
              <a:solidFill>
                <a:srgbClr val="F6FFF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082" name="Oval 4766"/>
              <p:cNvSpPr>
                <a:spLocks noChangeArrowheads="1"/>
              </p:cNvSpPr>
              <p:nvPr/>
            </p:nvSpPr>
            <p:spPr bwMode="auto">
              <a:xfrm>
                <a:off x="1416" y="2732"/>
                <a:ext cx="9" cy="9"/>
              </a:xfrm>
              <a:prstGeom prst="ellipse">
                <a:avLst/>
              </a:prstGeom>
              <a:solidFill>
                <a:srgbClr val="F9FF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083" name="Oval 4767"/>
              <p:cNvSpPr>
                <a:spLocks noChangeArrowheads="1"/>
              </p:cNvSpPr>
              <p:nvPr/>
            </p:nvSpPr>
            <p:spPr bwMode="auto">
              <a:xfrm>
                <a:off x="1417" y="2732"/>
                <a:ext cx="7" cy="8"/>
              </a:xfrm>
              <a:prstGeom prst="ellipse">
                <a:avLst/>
              </a:prstGeom>
              <a:solidFill>
                <a:srgbClr val="FBFFF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084" name="Oval 4768"/>
              <p:cNvSpPr>
                <a:spLocks noChangeArrowheads="1"/>
              </p:cNvSpPr>
              <p:nvPr/>
            </p:nvSpPr>
            <p:spPr bwMode="auto">
              <a:xfrm>
                <a:off x="1417" y="2732"/>
                <a:ext cx="7" cy="7"/>
              </a:xfrm>
              <a:prstGeom prst="ellipse">
                <a:avLst/>
              </a:prstGeom>
              <a:solidFill>
                <a:srgbClr val="FDFF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085" name="Oval 4769"/>
              <p:cNvSpPr>
                <a:spLocks noChangeArrowheads="1"/>
              </p:cNvSpPr>
              <p:nvPr/>
            </p:nvSpPr>
            <p:spPr bwMode="auto">
              <a:xfrm>
                <a:off x="1417" y="2733"/>
                <a:ext cx="6" cy="6"/>
              </a:xfrm>
              <a:prstGeom prst="ellipse">
                <a:avLst/>
              </a:prstGeom>
              <a:solidFill>
                <a:srgbClr val="FEFFF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086" name="Oval 4770"/>
              <p:cNvSpPr>
                <a:spLocks noChangeArrowheads="1"/>
              </p:cNvSpPr>
              <p:nvPr/>
            </p:nvSpPr>
            <p:spPr bwMode="auto">
              <a:xfrm>
                <a:off x="1417" y="2733"/>
                <a:ext cx="5" cy="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087" name="Oval 4771"/>
              <p:cNvSpPr>
                <a:spLocks noChangeArrowheads="1"/>
              </p:cNvSpPr>
              <p:nvPr/>
            </p:nvSpPr>
            <p:spPr bwMode="auto">
              <a:xfrm>
                <a:off x="1411" y="2727"/>
                <a:ext cx="31" cy="31"/>
              </a:xfrm>
              <a:prstGeom prst="ellipse">
                <a:avLst/>
              </a:prstGeom>
              <a:noFill/>
              <a:ln w="3175">
                <a:solidFill>
                  <a:srgbClr val="00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CH">
                  <a:solidFill>
                    <a:srgbClr val="000000"/>
                  </a:solidFill>
                </a:endParaRPr>
              </a:p>
            </p:txBody>
          </p:sp>
          <p:sp>
            <p:nvSpPr>
              <p:cNvPr id="40088" name="Oval 4772"/>
              <p:cNvSpPr>
                <a:spLocks noChangeArrowheads="1"/>
              </p:cNvSpPr>
              <p:nvPr/>
            </p:nvSpPr>
            <p:spPr bwMode="auto">
              <a:xfrm>
                <a:off x="863" y="2983"/>
                <a:ext cx="31" cy="32"/>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089" name="Oval 4773"/>
              <p:cNvSpPr>
                <a:spLocks noChangeArrowheads="1"/>
              </p:cNvSpPr>
              <p:nvPr/>
            </p:nvSpPr>
            <p:spPr bwMode="auto">
              <a:xfrm>
                <a:off x="863" y="2984"/>
                <a:ext cx="31" cy="30"/>
              </a:xfrm>
              <a:prstGeom prst="ellipse">
                <a:avLst/>
              </a:prstGeom>
              <a:solidFill>
                <a:srgbClr val="0FFF0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090" name="Oval 4774"/>
              <p:cNvSpPr>
                <a:spLocks noChangeArrowheads="1"/>
              </p:cNvSpPr>
              <p:nvPr/>
            </p:nvSpPr>
            <p:spPr bwMode="auto">
              <a:xfrm>
                <a:off x="864" y="2984"/>
                <a:ext cx="29" cy="30"/>
              </a:xfrm>
              <a:prstGeom prst="ellipse">
                <a:avLst/>
              </a:prstGeom>
              <a:solidFill>
                <a:srgbClr val="1EFF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091" name="Oval 4775"/>
              <p:cNvSpPr>
                <a:spLocks noChangeArrowheads="1"/>
              </p:cNvSpPr>
              <p:nvPr/>
            </p:nvSpPr>
            <p:spPr bwMode="auto">
              <a:xfrm>
                <a:off x="864" y="2984"/>
                <a:ext cx="29" cy="29"/>
              </a:xfrm>
              <a:prstGeom prst="ellipse">
                <a:avLst/>
              </a:prstGeom>
              <a:solidFill>
                <a:srgbClr val="2DFF2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092" name="Oval 4776"/>
              <p:cNvSpPr>
                <a:spLocks noChangeArrowheads="1"/>
              </p:cNvSpPr>
              <p:nvPr/>
            </p:nvSpPr>
            <p:spPr bwMode="auto">
              <a:xfrm>
                <a:off x="864" y="2984"/>
                <a:ext cx="28" cy="28"/>
              </a:xfrm>
              <a:prstGeom prst="ellipse">
                <a:avLst/>
              </a:prstGeom>
              <a:solidFill>
                <a:srgbClr val="3BFF3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093" name="Oval 4777"/>
              <p:cNvSpPr>
                <a:spLocks noChangeArrowheads="1"/>
              </p:cNvSpPr>
              <p:nvPr/>
            </p:nvSpPr>
            <p:spPr bwMode="auto">
              <a:xfrm>
                <a:off x="864" y="2985"/>
                <a:ext cx="27" cy="26"/>
              </a:xfrm>
              <a:prstGeom prst="ellipse">
                <a:avLst/>
              </a:prstGeom>
              <a:solidFill>
                <a:srgbClr val="49FF4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094" name="Oval 4778"/>
              <p:cNvSpPr>
                <a:spLocks noChangeArrowheads="1"/>
              </p:cNvSpPr>
              <p:nvPr/>
            </p:nvSpPr>
            <p:spPr bwMode="auto">
              <a:xfrm>
                <a:off x="864" y="2985"/>
                <a:ext cx="27" cy="26"/>
              </a:xfrm>
              <a:prstGeom prst="ellipse">
                <a:avLst/>
              </a:prstGeom>
              <a:solidFill>
                <a:srgbClr val="56FF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095" name="Oval 4779"/>
              <p:cNvSpPr>
                <a:spLocks noChangeArrowheads="1"/>
              </p:cNvSpPr>
              <p:nvPr/>
            </p:nvSpPr>
            <p:spPr bwMode="auto">
              <a:xfrm>
                <a:off x="864" y="2985"/>
                <a:ext cx="26" cy="25"/>
              </a:xfrm>
              <a:prstGeom prst="ellipse">
                <a:avLst/>
              </a:prstGeom>
              <a:solidFill>
                <a:srgbClr val="63FF6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096" name="Oval 4780"/>
              <p:cNvSpPr>
                <a:spLocks noChangeArrowheads="1"/>
              </p:cNvSpPr>
              <p:nvPr/>
            </p:nvSpPr>
            <p:spPr bwMode="auto">
              <a:xfrm>
                <a:off x="864" y="2985"/>
                <a:ext cx="25" cy="25"/>
              </a:xfrm>
              <a:prstGeom prst="ellipse">
                <a:avLst/>
              </a:prstGeom>
              <a:solidFill>
                <a:srgbClr val="6FF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097" name="Oval 4781"/>
              <p:cNvSpPr>
                <a:spLocks noChangeArrowheads="1"/>
              </p:cNvSpPr>
              <p:nvPr/>
            </p:nvSpPr>
            <p:spPr bwMode="auto">
              <a:xfrm>
                <a:off x="865" y="2985"/>
                <a:ext cx="23" cy="24"/>
              </a:xfrm>
              <a:prstGeom prst="ellipse">
                <a:avLst/>
              </a:prstGeom>
              <a:solidFill>
                <a:srgbClr val="7BFF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098" name="Oval 4782"/>
              <p:cNvSpPr>
                <a:spLocks noChangeArrowheads="1"/>
              </p:cNvSpPr>
              <p:nvPr/>
            </p:nvSpPr>
            <p:spPr bwMode="auto">
              <a:xfrm>
                <a:off x="865" y="2985"/>
                <a:ext cx="23" cy="23"/>
              </a:xfrm>
              <a:prstGeom prst="ellipse">
                <a:avLst/>
              </a:prstGeom>
              <a:solidFill>
                <a:srgbClr val="86FF8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099" name="Oval 4783"/>
              <p:cNvSpPr>
                <a:spLocks noChangeArrowheads="1"/>
              </p:cNvSpPr>
              <p:nvPr/>
            </p:nvSpPr>
            <p:spPr bwMode="auto">
              <a:xfrm>
                <a:off x="865" y="2985"/>
                <a:ext cx="22" cy="22"/>
              </a:xfrm>
              <a:prstGeom prst="ellipse">
                <a:avLst/>
              </a:prstGeom>
              <a:solidFill>
                <a:srgbClr val="91FF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100" name="Oval 4784"/>
              <p:cNvSpPr>
                <a:spLocks noChangeArrowheads="1"/>
              </p:cNvSpPr>
              <p:nvPr/>
            </p:nvSpPr>
            <p:spPr bwMode="auto">
              <a:xfrm>
                <a:off x="865" y="2986"/>
                <a:ext cx="21" cy="21"/>
              </a:xfrm>
              <a:prstGeom prst="ellipse">
                <a:avLst/>
              </a:prstGeom>
              <a:solidFill>
                <a:srgbClr val="9BFF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101" name="Oval 4785"/>
              <p:cNvSpPr>
                <a:spLocks noChangeArrowheads="1"/>
              </p:cNvSpPr>
              <p:nvPr/>
            </p:nvSpPr>
            <p:spPr bwMode="auto">
              <a:xfrm>
                <a:off x="865" y="2986"/>
                <a:ext cx="21" cy="20"/>
              </a:xfrm>
              <a:prstGeom prst="ellipse">
                <a:avLst/>
              </a:prstGeom>
              <a:solidFill>
                <a:srgbClr val="A5FF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102" name="Oval 4786"/>
              <p:cNvSpPr>
                <a:spLocks noChangeArrowheads="1"/>
              </p:cNvSpPr>
              <p:nvPr/>
            </p:nvSpPr>
            <p:spPr bwMode="auto">
              <a:xfrm>
                <a:off x="866" y="2986"/>
                <a:ext cx="19" cy="20"/>
              </a:xfrm>
              <a:prstGeom prst="ellipse">
                <a:avLst/>
              </a:prstGeom>
              <a:solidFill>
                <a:srgbClr val="AEFF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103" name="Oval 4787"/>
              <p:cNvSpPr>
                <a:spLocks noChangeArrowheads="1"/>
              </p:cNvSpPr>
              <p:nvPr/>
            </p:nvSpPr>
            <p:spPr bwMode="auto">
              <a:xfrm>
                <a:off x="866" y="2986"/>
                <a:ext cx="18" cy="19"/>
              </a:xfrm>
              <a:prstGeom prst="ellipse">
                <a:avLst/>
              </a:prstGeom>
              <a:solidFill>
                <a:srgbClr val="B7FF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104" name="Oval 4788"/>
              <p:cNvSpPr>
                <a:spLocks noChangeArrowheads="1"/>
              </p:cNvSpPr>
              <p:nvPr/>
            </p:nvSpPr>
            <p:spPr bwMode="auto">
              <a:xfrm>
                <a:off x="866" y="2986"/>
                <a:ext cx="18" cy="18"/>
              </a:xfrm>
              <a:prstGeom prst="ellipse">
                <a:avLst/>
              </a:prstGeom>
              <a:solidFill>
                <a:srgbClr val="BFF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105" name="Oval 4789"/>
              <p:cNvSpPr>
                <a:spLocks noChangeArrowheads="1"/>
              </p:cNvSpPr>
              <p:nvPr/>
            </p:nvSpPr>
            <p:spPr bwMode="auto">
              <a:xfrm>
                <a:off x="866" y="2987"/>
                <a:ext cx="17" cy="16"/>
              </a:xfrm>
              <a:prstGeom prst="ellipse">
                <a:avLst/>
              </a:prstGeom>
              <a:solidFill>
                <a:srgbClr val="C7FF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106" name="Oval 4790"/>
              <p:cNvSpPr>
                <a:spLocks noChangeArrowheads="1"/>
              </p:cNvSpPr>
              <p:nvPr/>
            </p:nvSpPr>
            <p:spPr bwMode="auto">
              <a:xfrm>
                <a:off x="867" y="2987"/>
                <a:ext cx="15" cy="16"/>
              </a:xfrm>
              <a:prstGeom prst="ellipse">
                <a:avLst/>
              </a:prstGeom>
              <a:solidFill>
                <a:srgbClr val="CEFF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107" name="Oval 4791"/>
              <p:cNvSpPr>
                <a:spLocks noChangeArrowheads="1"/>
              </p:cNvSpPr>
              <p:nvPr/>
            </p:nvSpPr>
            <p:spPr bwMode="auto">
              <a:xfrm>
                <a:off x="867" y="2987"/>
                <a:ext cx="15" cy="15"/>
              </a:xfrm>
              <a:prstGeom prst="ellipse">
                <a:avLst/>
              </a:prstGeom>
              <a:solidFill>
                <a:srgbClr val="D5FFD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108" name="Oval 4792"/>
              <p:cNvSpPr>
                <a:spLocks noChangeArrowheads="1"/>
              </p:cNvSpPr>
              <p:nvPr/>
            </p:nvSpPr>
            <p:spPr bwMode="auto">
              <a:xfrm>
                <a:off x="867" y="2987"/>
                <a:ext cx="14" cy="14"/>
              </a:xfrm>
              <a:prstGeom prst="ellipse">
                <a:avLst/>
              </a:prstGeom>
              <a:solidFill>
                <a:srgbClr val="DBFF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109" name="Oval 4793"/>
              <p:cNvSpPr>
                <a:spLocks noChangeArrowheads="1"/>
              </p:cNvSpPr>
              <p:nvPr/>
            </p:nvSpPr>
            <p:spPr bwMode="auto">
              <a:xfrm>
                <a:off x="867" y="2987"/>
                <a:ext cx="13" cy="14"/>
              </a:xfrm>
              <a:prstGeom prst="ellipse">
                <a:avLst/>
              </a:prstGeom>
              <a:solidFill>
                <a:srgbClr val="E1FF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110" name="Oval 4794"/>
              <p:cNvSpPr>
                <a:spLocks noChangeArrowheads="1"/>
              </p:cNvSpPr>
              <p:nvPr/>
            </p:nvSpPr>
            <p:spPr bwMode="auto">
              <a:xfrm>
                <a:off x="867" y="2987"/>
                <a:ext cx="13" cy="13"/>
              </a:xfrm>
              <a:prstGeom prst="ellipse">
                <a:avLst/>
              </a:prstGeom>
              <a:solidFill>
                <a:srgbClr val="E6FF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111" name="Oval 4795"/>
              <p:cNvSpPr>
                <a:spLocks noChangeArrowheads="1"/>
              </p:cNvSpPr>
              <p:nvPr/>
            </p:nvSpPr>
            <p:spPr bwMode="auto">
              <a:xfrm>
                <a:off x="867" y="2988"/>
                <a:ext cx="12" cy="11"/>
              </a:xfrm>
              <a:prstGeom prst="ellipse">
                <a:avLst/>
              </a:prstGeom>
              <a:solidFill>
                <a:srgbClr val="EBFF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112" name="Oval 4796"/>
              <p:cNvSpPr>
                <a:spLocks noChangeArrowheads="1"/>
              </p:cNvSpPr>
              <p:nvPr/>
            </p:nvSpPr>
            <p:spPr bwMode="auto">
              <a:xfrm>
                <a:off x="867" y="2988"/>
                <a:ext cx="11" cy="11"/>
              </a:xfrm>
              <a:prstGeom prst="ellipse">
                <a:avLst/>
              </a:prstGeom>
              <a:solidFill>
                <a:srgbClr val="EFFF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113" name="Oval 4797"/>
              <p:cNvSpPr>
                <a:spLocks noChangeArrowheads="1"/>
              </p:cNvSpPr>
              <p:nvPr/>
            </p:nvSpPr>
            <p:spPr bwMode="auto">
              <a:xfrm>
                <a:off x="868" y="2988"/>
                <a:ext cx="10" cy="10"/>
              </a:xfrm>
              <a:prstGeom prst="ellipse">
                <a:avLst/>
              </a:prstGeom>
              <a:solidFill>
                <a:srgbClr val="F3FF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114" name="Oval 4798"/>
              <p:cNvSpPr>
                <a:spLocks noChangeArrowheads="1"/>
              </p:cNvSpPr>
              <p:nvPr/>
            </p:nvSpPr>
            <p:spPr bwMode="auto">
              <a:xfrm>
                <a:off x="868" y="2988"/>
                <a:ext cx="9" cy="10"/>
              </a:xfrm>
              <a:prstGeom prst="ellipse">
                <a:avLst/>
              </a:prstGeom>
              <a:solidFill>
                <a:srgbClr val="F6FFF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115" name="Oval 4799"/>
              <p:cNvSpPr>
                <a:spLocks noChangeArrowheads="1"/>
              </p:cNvSpPr>
              <p:nvPr/>
            </p:nvSpPr>
            <p:spPr bwMode="auto">
              <a:xfrm>
                <a:off x="868" y="2988"/>
                <a:ext cx="9" cy="9"/>
              </a:xfrm>
              <a:prstGeom prst="ellipse">
                <a:avLst/>
              </a:prstGeom>
              <a:solidFill>
                <a:srgbClr val="F9FF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116" name="Oval 4800"/>
              <p:cNvSpPr>
                <a:spLocks noChangeArrowheads="1"/>
              </p:cNvSpPr>
              <p:nvPr/>
            </p:nvSpPr>
            <p:spPr bwMode="auto">
              <a:xfrm>
                <a:off x="868" y="2989"/>
                <a:ext cx="8" cy="7"/>
              </a:xfrm>
              <a:prstGeom prst="ellipse">
                <a:avLst/>
              </a:prstGeom>
              <a:solidFill>
                <a:srgbClr val="FBFFF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117" name="Oval 4801"/>
              <p:cNvSpPr>
                <a:spLocks noChangeArrowheads="1"/>
              </p:cNvSpPr>
              <p:nvPr/>
            </p:nvSpPr>
            <p:spPr bwMode="auto">
              <a:xfrm>
                <a:off x="868" y="2989"/>
                <a:ext cx="7" cy="7"/>
              </a:xfrm>
              <a:prstGeom prst="ellipse">
                <a:avLst/>
              </a:prstGeom>
              <a:solidFill>
                <a:srgbClr val="FDFF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118" name="Oval 4802"/>
              <p:cNvSpPr>
                <a:spLocks noChangeArrowheads="1"/>
              </p:cNvSpPr>
              <p:nvPr/>
            </p:nvSpPr>
            <p:spPr bwMode="auto">
              <a:xfrm>
                <a:off x="869" y="2989"/>
                <a:ext cx="5" cy="6"/>
              </a:xfrm>
              <a:prstGeom prst="ellipse">
                <a:avLst/>
              </a:prstGeom>
              <a:solidFill>
                <a:srgbClr val="FEFFF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119" name="Oval 4803"/>
              <p:cNvSpPr>
                <a:spLocks noChangeArrowheads="1"/>
              </p:cNvSpPr>
              <p:nvPr/>
            </p:nvSpPr>
            <p:spPr bwMode="auto">
              <a:xfrm>
                <a:off x="869" y="2989"/>
                <a:ext cx="5" cy="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120" name="Oval 4804"/>
              <p:cNvSpPr>
                <a:spLocks noChangeArrowheads="1"/>
              </p:cNvSpPr>
              <p:nvPr/>
            </p:nvSpPr>
            <p:spPr bwMode="auto">
              <a:xfrm>
                <a:off x="863" y="2983"/>
                <a:ext cx="31" cy="31"/>
              </a:xfrm>
              <a:prstGeom prst="ellipse">
                <a:avLst/>
              </a:prstGeom>
              <a:noFill/>
              <a:ln w="3175">
                <a:solidFill>
                  <a:srgbClr val="00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CH">
                  <a:solidFill>
                    <a:srgbClr val="000000"/>
                  </a:solidFill>
                </a:endParaRPr>
              </a:p>
            </p:txBody>
          </p:sp>
          <p:sp>
            <p:nvSpPr>
              <p:cNvPr id="40121" name="Oval 4805"/>
              <p:cNvSpPr>
                <a:spLocks noChangeArrowheads="1"/>
              </p:cNvSpPr>
              <p:nvPr/>
            </p:nvSpPr>
            <p:spPr bwMode="auto">
              <a:xfrm>
                <a:off x="930" y="2725"/>
                <a:ext cx="32" cy="31"/>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122" name="Oval 4806"/>
              <p:cNvSpPr>
                <a:spLocks noChangeArrowheads="1"/>
              </p:cNvSpPr>
              <p:nvPr/>
            </p:nvSpPr>
            <p:spPr bwMode="auto">
              <a:xfrm>
                <a:off x="931" y="2725"/>
                <a:ext cx="30" cy="31"/>
              </a:xfrm>
              <a:prstGeom prst="ellipse">
                <a:avLst/>
              </a:prstGeom>
              <a:solidFill>
                <a:srgbClr val="0FFF0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123" name="Oval 4807"/>
              <p:cNvSpPr>
                <a:spLocks noChangeArrowheads="1"/>
              </p:cNvSpPr>
              <p:nvPr/>
            </p:nvSpPr>
            <p:spPr bwMode="auto">
              <a:xfrm>
                <a:off x="931" y="2725"/>
                <a:ext cx="30" cy="30"/>
              </a:xfrm>
              <a:prstGeom prst="ellipse">
                <a:avLst/>
              </a:prstGeom>
              <a:solidFill>
                <a:srgbClr val="1EFF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124" name="Oval 4808"/>
              <p:cNvSpPr>
                <a:spLocks noChangeArrowheads="1"/>
              </p:cNvSpPr>
              <p:nvPr/>
            </p:nvSpPr>
            <p:spPr bwMode="auto">
              <a:xfrm>
                <a:off x="931" y="2725"/>
                <a:ext cx="29" cy="30"/>
              </a:xfrm>
              <a:prstGeom prst="ellipse">
                <a:avLst/>
              </a:prstGeom>
              <a:solidFill>
                <a:srgbClr val="2DFF2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125" name="Oval 4809"/>
              <p:cNvSpPr>
                <a:spLocks noChangeArrowheads="1"/>
              </p:cNvSpPr>
              <p:nvPr/>
            </p:nvSpPr>
            <p:spPr bwMode="auto">
              <a:xfrm>
                <a:off x="931" y="2726"/>
                <a:ext cx="28" cy="28"/>
              </a:xfrm>
              <a:prstGeom prst="ellipse">
                <a:avLst/>
              </a:prstGeom>
              <a:solidFill>
                <a:srgbClr val="3BFF3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126" name="Oval 4810"/>
              <p:cNvSpPr>
                <a:spLocks noChangeArrowheads="1"/>
              </p:cNvSpPr>
              <p:nvPr/>
            </p:nvSpPr>
            <p:spPr bwMode="auto">
              <a:xfrm>
                <a:off x="931" y="2726"/>
                <a:ext cx="28" cy="27"/>
              </a:xfrm>
              <a:prstGeom prst="ellipse">
                <a:avLst/>
              </a:prstGeom>
              <a:solidFill>
                <a:srgbClr val="49FF4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127" name="Oval 4811"/>
              <p:cNvSpPr>
                <a:spLocks noChangeArrowheads="1"/>
              </p:cNvSpPr>
              <p:nvPr/>
            </p:nvSpPr>
            <p:spPr bwMode="auto">
              <a:xfrm>
                <a:off x="931" y="2726"/>
                <a:ext cx="27" cy="27"/>
              </a:xfrm>
              <a:prstGeom prst="ellipse">
                <a:avLst/>
              </a:prstGeom>
              <a:solidFill>
                <a:srgbClr val="56FF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128" name="Oval 4812"/>
              <p:cNvSpPr>
                <a:spLocks noChangeArrowheads="1"/>
              </p:cNvSpPr>
              <p:nvPr/>
            </p:nvSpPr>
            <p:spPr bwMode="auto">
              <a:xfrm>
                <a:off x="932" y="2726"/>
                <a:ext cx="25" cy="26"/>
              </a:xfrm>
              <a:prstGeom prst="ellipse">
                <a:avLst/>
              </a:prstGeom>
              <a:solidFill>
                <a:srgbClr val="63FF6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129" name="Oval 4813"/>
              <p:cNvSpPr>
                <a:spLocks noChangeArrowheads="1"/>
              </p:cNvSpPr>
              <p:nvPr/>
            </p:nvSpPr>
            <p:spPr bwMode="auto">
              <a:xfrm>
                <a:off x="932" y="2727"/>
                <a:ext cx="25" cy="25"/>
              </a:xfrm>
              <a:prstGeom prst="ellipse">
                <a:avLst/>
              </a:prstGeom>
              <a:solidFill>
                <a:srgbClr val="6FF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130" name="Oval 4814"/>
              <p:cNvSpPr>
                <a:spLocks noChangeArrowheads="1"/>
              </p:cNvSpPr>
              <p:nvPr/>
            </p:nvSpPr>
            <p:spPr bwMode="auto">
              <a:xfrm>
                <a:off x="932" y="2727"/>
                <a:ext cx="24" cy="24"/>
              </a:xfrm>
              <a:prstGeom prst="ellipse">
                <a:avLst/>
              </a:prstGeom>
              <a:solidFill>
                <a:srgbClr val="7BFF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131" name="Oval 4815"/>
              <p:cNvSpPr>
                <a:spLocks noChangeArrowheads="1"/>
              </p:cNvSpPr>
              <p:nvPr/>
            </p:nvSpPr>
            <p:spPr bwMode="auto">
              <a:xfrm>
                <a:off x="932" y="2727"/>
                <a:ext cx="23" cy="23"/>
              </a:xfrm>
              <a:prstGeom prst="ellipse">
                <a:avLst/>
              </a:prstGeom>
              <a:solidFill>
                <a:srgbClr val="86FF8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132" name="Oval 4816"/>
              <p:cNvSpPr>
                <a:spLocks noChangeArrowheads="1"/>
              </p:cNvSpPr>
              <p:nvPr/>
            </p:nvSpPr>
            <p:spPr bwMode="auto">
              <a:xfrm>
                <a:off x="932" y="2727"/>
                <a:ext cx="23" cy="22"/>
              </a:xfrm>
              <a:prstGeom prst="ellipse">
                <a:avLst/>
              </a:prstGeom>
              <a:solidFill>
                <a:srgbClr val="91FF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133" name="Oval 4817"/>
              <p:cNvSpPr>
                <a:spLocks noChangeArrowheads="1"/>
              </p:cNvSpPr>
              <p:nvPr/>
            </p:nvSpPr>
            <p:spPr bwMode="auto">
              <a:xfrm>
                <a:off x="933" y="2727"/>
                <a:ext cx="21" cy="22"/>
              </a:xfrm>
              <a:prstGeom prst="ellipse">
                <a:avLst/>
              </a:prstGeom>
              <a:solidFill>
                <a:srgbClr val="9BFF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134" name="Oval 4818"/>
              <p:cNvSpPr>
                <a:spLocks noChangeArrowheads="1"/>
              </p:cNvSpPr>
              <p:nvPr/>
            </p:nvSpPr>
            <p:spPr bwMode="auto">
              <a:xfrm>
                <a:off x="933" y="2727"/>
                <a:ext cx="21" cy="21"/>
              </a:xfrm>
              <a:prstGeom prst="ellipse">
                <a:avLst/>
              </a:prstGeom>
              <a:solidFill>
                <a:srgbClr val="A5FF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135" name="Oval 4819"/>
              <p:cNvSpPr>
                <a:spLocks noChangeArrowheads="1"/>
              </p:cNvSpPr>
              <p:nvPr/>
            </p:nvSpPr>
            <p:spPr bwMode="auto">
              <a:xfrm>
                <a:off x="933" y="2728"/>
                <a:ext cx="20" cy="19"/>
              </a:xfrm>
              <a:prstGeom prst="ellipse">
                <a:avLst/>
              </a:prstGeom>
              <a:solidFill>
                <a:srgbClr val="AEFF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136" name="Oval 4820"/>
              <p:cNvSpPr>
                <a:spLocks noChangeArrowheads="1"/>
              </p:cNvSpPr>
              <p:nvPr/>
            </p:nvSpPr>
            <p:spPr bwMode="auto">
              <a:xfrm>
                <a:off x="933" y="2728"/>
                <a:ext cx="19" cy="19"/>
              </a:xfrm>
              <a:prstGeom prst="ellipse">
                <a:avLst/>
              </a:prstGeom>
              <a:solidFill>
                <a:srgbClr val="B7FF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137" name="Oval 4821"/>
              <p:cNvSpPr>
                <a:spLocks noChangeArrowheads="1"/>
              </p:cNvSpPr>
              <p:nvPr/>
            </p:nvSpPr>
            <p:spPr bwMode="auto">
              <a:xfrm>
                <a:off x="933" y="2728"/>
                <a:ext cx="18" cy="18"/>
              </a:xfrm>
              <a:prstGeom prst="ellipse">
                <a:avLst/>
              </a:prstGeom>
              <a:solidFill>
                <a:srgbClr val="BFF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138" name="Oval 4822"/>
              <p:cNvSpPr>
                <a:spLocks noChangeArrowheads="1"/>
              </p:cNvSpPr>
              <p:nvPr/>
            </p:nvSpPr>
            <p:spPr bwMode="auto">
              <a:xfrm>
                <a:off x="933" y="2728"/>
                <a:ext cx="18" cy="17"/>
              </a:xfrm>
              <a:prstGeom prst="ellipse">
                <a:avLst/>
              </a:prstGeom>
              <a:solidFill>
                <a:srgbClr val="C7FF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139" name="Oval 4823"/>
              <p:cNvSpPr>
                <a:spLocks noChangeArrowheads="1"/>
              </p:cNvSpPr>
              <p:nvPr/>
            </p:nvSpPr>
            <p:spPr bwMode="auto">
              <a:xfrm>
                <a:off x="934" y="2728"/>
                <a:ext cx="16" cy="16"/>
              </a:xfrm>
              <a:prstGeom prst="ellipse">
                <a:avLst/>
              </a:prstGeom>
              <a:solidFill>
                <a:srgbClr val="CEFF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140" name="Oval 4824"/>
              <p:cNvSpPr>
                <a:spLocks noChangeArrowheads="1"/>
              </p:cNvSpPr>
              <p:nvPr/>
            </p:nvSpPr>
            <p:spPr bwMode="auto">
              <a:xfrm>
                <a:off x="934" y="2728"/>
                <a:ext cx="15" cy="16"/>
              </a:xfrm>
              <a:prstGeom prst="ellipse">
                <a:avLst/>
              </a:prstGeom>
              <a:solidFill>
                <a:srgbClr val="D5FFD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141" name="Oval 4825"/>
              <p:cNvSpPr>
                <a:spLocks noChangeArrowheads="1"/>
              </p:cNvSpPr>
              <p:nvPr/>
            </p:nvSpPr>
            <p:spPr bwMode="auto">
              <a:xfrm>
                <a:off x="934" y="2729"/>
                <a:ext cx="14" cy="14"/>
              </a:xfrm>
              <a:prstGeom prst="ellipse">
                <a:avLst/>
              </a:prstGeom>
              <a:solidFill>
                <a:srgbClr val="DBFF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142" name="Oval 4826"/>
              <p:cNvSpPr>
                <a:spLocks noChangeArrowheads="1"/>
              </p:cNvSpPr>
              <p:nvPr/>
            </p:nvSpPr>
            <p:spPr bwMode="auto">
              <a:xfrm>
                <a:off x="934" y="2729"/>
                <a:ext cx="14" cy="14"/>
              </a:xfrm>
              <a:prstGeom prst="ellipse">
                <a:avLst/>
              </a:prstGeom>
              <a:solidFill>
                <a:srgbClr val="E1FF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143" name="Oval 4827"/>
              <p:cNvSpPr>
                <a:spLocks noChangeArrowheads="1"/>
              </p:cNvSpPr>
              <p:nvPr/>
            </p:nvSpPr>
            <p:spPr bwMode="auto">
              <a:xfrm>
                <a:off x="935" y="2729"/>
                <a:ext cx="12" cy="13"/>
              </a:xfrm>
              <a:prstGeom prst="ellipse">
                <a:avLst/>
              </a:prstGeom>
              <a:solidFill>
                <a:srgbClr val="E6FF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144" name="Oval 4828"/>
              <p:cNvSpPr>
                <a:spLocks noChangeArrowheads="1"/>
              </p:cNvSpPr>
              <p:nvPr/>
            </p:nvSpPr>
            <p:spPr bwMode="auto">
              <a:xfrm>
                <a:off x="935" y="2729"/>
                <a:ext cx="12" cy="12"/>
              </a:xfrm>
              <a:prstGeom prst="ellipse">
                <a:avLst/>
              </a:prstGeom>
              <a:solidFill>
                <a:srgbClr val="EBFF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145" name="Oval 4829"/>
              <p:cNvSpPr>
                <a:spLocks noChangeArrowheads="1"/>
              </p:cNvSpPr>
              <p:nvPr/>
            </p:nvSpPr>
            <p:spPr bwMode="auto">
              <a:xfrm>
                <a:off x="935" y="2729"/>
                <a:ext cx="11" cy="12"/>
              </a:xfrm>
              <a:prstGeom prst="ellipse">
                <a:avLst/>
              </a:prstGeom>
              <a:solidFill>
                <a:srgbClr val="EFFF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146" name="Oval 4830"/>
              <p:cNvSpPr>
                <a:spLocks noChangeArrowheads="1"/>
              </p:cNvSpPr>
              <p:nvPr/>
            </p:nvSpPr>
            <p:spPr bwMode="auto">
              <a:xfrm>
                <a:off x="935" y="2730"/>
                <a:ext cx="10" cy="10"/>
              </a:xfrm>
              <a:prstGeom prst="ellipse">
                <a:avLst/>
              </a:prstGeom>
              <a:solidFill>
                <a:srgbClr val="F3FF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147" name="Oval 4831"/>
              <p:cNvSpPr>
                <a:spLocks noChangeArrowheads="1"/>
              </p:cNvSpPr>
              <p:nvPr/>
            </p:nvSpPr>
            <p:spPr bwMode="auto">
              <a:xfrm>
                <a:off x="935" y="2730"/>
                <a:ext cx="10" cy="9"/>
              </a:xfrm>
              <a:prstGeom prst="ellipse">
                <a:avLst/>
              </a:prstGeom>
              <a:solidFill>
                <a:srgbClr val="F6FFF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148" name="Oval 4832"/>
              <p:cNvSpPr>
                <a:spLocks noChangeArrowheads="1"/>
              </p:cNvSpPr>
              <p:nvPr/>
            </p:nvSpPr>
            <p:spPr bwMode="auto">
              <a:xfrm>
                <a:off x="935" y="2730"/>
                <a:ext cx="9" cy="9"/>
              </a:xfrm>
              <a:prstGeom prst="ellipse">
                <a:avLst/>
              </a:prstGeom>
              <a:solidFill>
                <a:srgbClr val="F9FF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149" name="Oval 4833"/>
              <p:cNvSpPr>
                <a:spLocks noChangeArrowheads="1"/>
              </p:cNvSpPr>
              <p:nvPr/>
            </p:nvSpPr>
            <p:spPr bwMode="auto">
              <a:xfrm>
                <a:off x="936" y="2730"/>
                <a:ext cx="7" cy="8"/>
              </a:xfrm>
              <a:prstGeom prst="ellipse">
                <a:avLst/>
              </a:prstGeom>
              <a:solidFill>
                <a:srgbClr val="FBFFF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150" name="Oval 4834"/>
              <p:cNvSpPr>
                <a:spLocks noChangeArrowheads="1"/>
              </p:cNvSpPr>
              <p:nvPr/>
            </p:nvSpPr>
            <p:spPr bwMode="auto">
              <a:xfrm>
                <a:off x="936" y="2730"/>
                <a:ext cx="7" cy="7"/>
              </a:xfrm>
              <a:prstGeom prst="ellipse">
                <a:avLst/>
              </a:prstGeom>
              <a:solidFill>
                <a:srgbClr val="FDFF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151" name="Oval 4835"/>
              <p:cNvSpPr>
                <a:spLocks noChangeArrowheads="1"/>
              </p:cNvSpPr>
              <p:nvPr/>
            </p:nvSpPr>
            <p:spPr bwMode="auto">
              <a:xfrm>
                <a:off x="936" y="2730"/>
                <a:ext cx="6" cy="7"/>
              </a:xfrm>
              <a:prstGeom prst="ellipse">
                <a:avLst/>
              </a:prstGeom>
              <a:solidFill>
                <a:srgbClr val="FEFFF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152" name="Oval 4836"/>
              <p:cNvSpPr>
                <a:spLocks noChangeArrowheads="1"/>
              </p:cNvSpPr>
              <p:nvPr/>
            </p:nvSpPr>
            <p:spPr bwMode="auto">
              <a:xfrm>
                <a:off x="936" y="2731"/>
                <a:ext cx="5" cy="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153" name="Oval 4837"/>
              <p:cNvSpPr>
                <a:spLocks noChangeArrowheads="1"/>
              </p:cNvSpPr>
              <p:nvPr/>
            </p:nvSpPr>
            <p:spPr bwMode="auto">
              <a:xfrm>
                <a:off x="930" y="2725"/>
                <a:ext cx="31" cy="31"/>
              </a:xfrm>
              <a:prstGeom prst="ellipse">
                <a:avLst/>
              </a:prstGeom>
              <a:noFill/>
              <a:ln w="3175">
                <a:solidFill>
                  <a:srgbClr val="00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CH">
                  <a:solidFill>
                    <a:srgbClr val="000000"/>
                  </a:solidFill>
                </a:endParaRPr>
              </a:p>
            </p:txBody>
          </p:sp>
          <p:sp>
            <p:nvSpPr>
              <p:cNvPr id="40154" name="Line 4838"/>
              <p:cNvSpPr>
                <a:spLocks noChangeShapeType="1"/>
              </p:cNvSpPr>
              <p:nvPr/>
            </p:nvSpPr>
            <p:spPr bwMode="auto">
              <a:xfrm flipH="1" flipV="1">
                <a:off x="1541" y="2965"/>
                <a:ext cx="1" cy="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40155" name="Line 4839"/>
              <p:cNvSpPr>
                <a:spLocks noChangeShapeType="1"/>
              </p:cNvSpPr>
              <p:nvPr/>
            </p:nvSpPr>
            <p:spPr bwMode="auto">
              <a:xfrm flipH="1" flipV="1">
                <a:off x="1544" y="2977"/>
                <a:ext cx="1" cy="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40156" name="Line 4840"/>
              <p:cNvSpPr>
                <a:spLocks noChangeShapeType="1"/>
              </p:cNvSpPr>
              <p:nvPr/>
            </p:nvSpPr>
            <p:spPr bwMode="auto">
              <a:xfrm flipH="1" flipV="1">
                <a:off x="1547" y="2990"/>
                <a:ext cx="1" cy="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40157" name="Line 4841"/>
              <p:cNvSpPr>
                <a:spLocks noChangeShapeType="1"/>
              </p:cNvSpPr>
              <p:nvPr/>
            </p:nvSpPr>
            <p:spPr bwMode="auto">
              <a:xfrm flipH="1" flipV="1">
                <a:off x="1550" y="3002"/>
                <a:ext cx="1" cy="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40158" name="Oval 4842"/>
              <p:cNvSpPr>
                <a:spLocks noChangeArrowheads="1"/>
              </p:cNvSpPr>
              <p:nvPr/>
            </p:nvSpPr>
            <p:spPr bwMode="auto">
              <a:xfrm>
                <a:off x="1525" y="2949"/>
                <a:ext cx="32" cy="32"/>
              </a:xfrm>
              <a:prstGeom prst="ellipse">
                <a:avLst/>
              </a:pr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159" name="Oval 4843"/>
              <p:cNvSpPr>
                <a:spLocks noChangeArrowheads="1"/>
              </p:cNvSpPr>
              <p:nvPr/>
            </p:nvSpPr>
            <p:spPr bwMode="auto">
              <a:xfrm>
                <a:off x="1525" y="2950"/>
                <a:ext cx="31" cy="31"/>
              </a:xfrm>
              <a:prstGeom prst="ellipse">
                <a:avLst/>
              </a:prstGeom>
              <a:solidFill>
                <a:srgbClr val="0FFF0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160" name="Oval 4844"/>
              <p:cNvSpPr>
                <a:spLocks noChangeArrowheads="1"/>
              </p:cNvSpPr>
              <p:nvPr/>
            </p:nvSpPr>
            <p:spPr bwMode="auto">
              <a:xfrm>
                <a:off x="1526" y="2950"/>
                <a:ext cx="30" cy="30"/>
              </a:xfrm>
              <a:prstGeom prst="ellipse">
                <a:avLst/>
              </a:prstGeom>
              <a:solidFill>
                <a:srgbClr val="1EFF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161" name="Oval 4845"/>
              <p:cNvSpPr>
                <a:spLocks noChangeArrowheads="1"/>
              </p:cNvSpPr>
              <p:nvPr/>
            </p:nvSpPr>
            <p:spPr bwMode="auto">
              <a:xfrm>
                <a:off x="1526" y="2950"/>
                <a:ext cx="29" cy="29"/>
              </a:xfrm>
              <a:prstGeom prst="ellipse">
                <a:avLst/>
              </a:prstGeom>
              <a:solidFill>
                <a:srgbClr val="2DFF2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162" name="Oval 4846"/>
              <p:cNvSpPr>
                <a:spLocks noChangeArrowheads="1"/>
              </p:cNvSpPr>
              <p:nvPr/>
            </p:nvSpPr>
            <p:spPr bwMode="auto">
              <a:xfrm>
                <a:off x="1526" y="2950"/>
                <a:ext cx="28" cy="28"/>
              </a:xfrm>
              <a:prstGeom prst="ellipse">
                <a:avLst/>
              </a:prstGeom>
              <a:solidFill>
                <a:srgbClr val="3BFF3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163" name="Oval 4847"/>
              <p:cNvSpPr>
                <a:spLocks noChangeArrowheads="1"/>
              </p:cNvSpPr>
              <p:nvPr/>
            </p:nvSpPr>
            <p:spPr bwMode="auto">
              <a:xfrm>
                <a:off x="1526" y="2951"/>
                <a:ext cx="27" cy="27"/>
              </a:xfrm>
              <a:prstGeom prst="ellipse">
                <a:avLst/>
              </a:prstGeom>
              <a:solidFill>
                <a:srgbClr val="49FF4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164" name="Oval 4848"/>
              <p:cNvSpPr>
                <a:spLocks noChangeArrowheads="1"/>
              </p:cNvSpPr>
              <p:nvPr/>
            </p:nvSpPr>
            <p:spPr bwMode="auto">
              <a:xfrm>
                <a:off x="1526" y="2951"/>
                <a:ext cx="27" cy="26"/>
              </a:xfrm>
              <a:prstGeom prst="ellipse">
                <a:avLst/>
              </a:prstGeom>
              <a:solidFill>
                <a:srgbClr val="56FF5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165" name="Oval 4849"/>
              <p:cNvSpPr>
                <a:spLocks noChangeArrowheads="1"/>
              </p:cNvSpPr>
              <p:nvPr/>
            </p:nvSpPr>
            <p:spPr bwMode="auto">
              <a:xfrm>
                <a:off x="1527" y="2951"/>
                <a:ext cx="25" cy="25"/>
              </a:xfrm>
              <a:prstGeom prst="ellipse">
                <a:avLst/>
              </a:prstGeom>
              <a:solidFill>
                <a:srgbClr val="63FF6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166" name="Oval 4850"/>
              <p:cNvSpPr>
                <a:spLocks noChangeArrowheads="1"/>
              </p:cNvSpPr>
              <p:nvPr/>
            </p:nvSpPr>
            <p:spPr bwMode="auto">
              <a:xfrm>
                <a:off x="1527" y="2951"/>
                <a:ext cx="25" cy="25"/>
              </a:xfrm>
              <a:prstGeom prst="ellipse">
                <a:avLst/>
              </a:prstGeom>
              <a:solidFill>
                <a:srgbClr val="6FFF6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167" name="Oval 4851"/>
              <p:cNvSpPr>
                <a:spLocks noChangeArrowheads="1"/>
              </p:cNvSpPr>
              <p:nvPr/>
            </p:nvSpPr>
            <p:spPr bwMode="auto">
              <a:xfrm>
                <a:off x="1527" y="2951"/>
                <a:ext cx="24" cy="24"/>
              </a:xfrm>
              <a:prstGeom prst="ellipse">
                <a:avLst/>
              </a:prstGeom>
              <a:solidFill>
                <a:srgbClr val="7BFF7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168" name="Oval 4852"/>
              <p:cNvSpPr>
                <a:spLocks noChangeArrowheads="1"/>
              </p:cNvSpPr>
              <p:nvPr/>
            </p:nvSpPr>
            <p:spPr bwMode="auto">
              <a:xfrm>
                <a:off x="1527" y="2952"/>
                <a:ext cx="23" cy="23"/>
              </a:xfrm>
              <a:prstGeom prst="ellipse">
                <a:avLst/>
              </a:prstGeom>
              <a:solidFill>
                <a:srgbClr val="86FF8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169" name="Oval 4853"/>
              <p:cNvSpPr>
                <a:spLocks noChangeArrowheads="1"/>
              </p:cNvSpPr>
              <p:nvPr/>
            </p:nvSpPr>
            <p:spPr bwMode="auto">
              <a:xfrm>
                <a:off x="1527" y="2952"/>
                <a:ext cx="23" cy="22"/>
              </a:xfrm>
              <a:prstGeom prst="ellipse">
                <a:avLst/>
              </a:prstGeom>
              <a:solidFill>
                <a:srgbClr val="91FF9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170" name="Oval 4854"/>
              <p:cNvSpPr>
                <a:spLocks noChangeArrowheads="1"/>
              </p:cNvSpPr>
              <p:nvPr/>
            </p:nvSpPr>
            <p:spPr bwMode="auto">
              <a:xfrm>
                <a:off x="1528" y="2952"/>
                <a:ext cx="21" cy="21"/>
              </a:xfrm>
              <a:prstGeom prst="ellipse">
                <a:avLst/>
              </a:prstGeom>
              <a:solidFill>
                <a:srgbClr val="9BFF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171" name="Oval 4855"/>
              <p:cNvSpPr>
                <a:spLocks noChangeArrowheads="1"/>
              </p:cNvSpPr>
              <p:nvPr/>
            </p:nvSpPr>
            <p:spPr bwMode="auto">
              <a:xfrm>
                <a:off x="1528" y="2952"/>
                <a:ext cx="20" cy="21"/>
              </a:xfrm>
              <a:prstGeom prst="ellipse">
                <a:avLst/>
              </a:prstGeom>
              <a:solidFill>
                <a:srgbClr val="A5FF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172" name="Oval 4856"/>
              <p:cNvSpPr>
                <a:spLocks noChangeArrowheads="1"/>
              </p:cNvSpPr>
              <p:nvPr/>
            </p:nvSpPr>
            <p:spPr bwMode="auto">
              <a:xfrm>
                <a:off x="1528" y="2952"/>
                <a:ext cx="20" cy="20"/>
              </a:xfrm>
              <a:prstGeom prst="ellipse">
                <a:avLst/>
              </a:prstGeom>
              <a:solidFill>
                <a:srgbClr val="AEFFA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173" name="Oval 4857"/>
              <p:cNvSpPr>
                <a:spLocks noChangeArrowheads="1"/>
              </p:cNvSpPr>
              <p:nvPr/>
            </p:nvSpPr>
            <p:spPr bwMode="auto">
              <a:xfrm>
                <a:off x="1528" y="2952"/>
                <a:ext cx="19" cy="19"/>
              </a:xfrm>
              <a:prstGeom prst="ellipse">
                <a:avLst/>
              </a:prstGeom>
              <a:solidFill>
                <a:srgbClr val="B7FF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174" name="Oval 4858"/>
              <p:cNvSpPr>
                <a:spLocks noChangeArrowheads="1"/>
              </p:cNvSpPr>
              <p:nvPr/>
            </p:nvSpPr>
            <p:spPr bwMode="auto">
              <a:xfrm>
                <a:off x="1528" y="2952"/>
                <a:ext cx="18" cy="19"/>
              </a:xfrm>
              <a:prstGeom prst="ellipse">
                <a:avLst/>
              </a:prstGeom>
              <a:solidFill>
                <a:srgbClr val="BFF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175" name="Oval 4859"/>
              <p:cNvSpPr>
                <a:spLocks noChangeArrowheads="1"/>
              </p:cNvSpPr>
              <p:nvPr/>
            </p:nvSpPr>
            <p:spPr bwMode="auto">
              <a:xfrm>
                <a:off x="1528" y="2953"/>
                <a:ext cx="18" cy="17"/>
              </a:xfrm>
              <a:prstGeom prst="ellipse">
                <a:avLst/>
              </a:prstGeom>
              <a:solidFill>
                <a:srgbClr val="C7FFC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176" name="Oval 4860"/>
              <p:cNvSpPr>
                <a:spLocks noChangeArrowheads="1"/>
              </p:cNvSpPr>
              <p:nvPr/>
            </p:nvSpPr>
            <p:spPr bwMode="auto">
              <a:xfrm>
                <a:off x="1529" y="2953"/>
                <a:ext cx="16" cy="16"/>
              </a:xfrm>
              <a:prstGeom prst="ellipse">
                <a:avLst/>
              </a:prstGeom>
              <a:solidFill>
                <a:srgbClr val="CEFFC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177" name="Oval 4861"/>
              <p:cNvSpPr>
                <a:spLocks noChangeArrowheads="1"/>
              </p:cNvSpPr>
              <p:nvPr/>
            </p:nvSpPr>
            <p:spPr bwMode="auto">
              <a:xfrm>
                <a:off x="1529" y="2953"/>
                <a:ext cx="15" cy="15"/>
              </a:xfrm>
              <a:prstGeom prst="ellipse">
                <a:avLst/>
              </a:prstGeom>
              <a:solidFill>
                <a:srgbClr val="D5FFD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178" name="Oval 4862"/>
              <p:cNvSpPr>
                <a:spLocks noChangeArrowheads="1"/>
              </p:cNvSpPr>
              <p:nvPr/>
            </p:nvSpPr>
            <p:spPr bwMode="auto">
              <a:xfrm>
                <a:off x="1529" y="2953"/>
                <a:ext cx="14" cy="15"/>
              </a:xfrm>
              <a:prstGeom prst="ellipse">
                <a:avLst/>
              </a:prstGeom>
              <a:solidFill>
                <a:srgbClr val="DBFF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179" name="Oval 4863"/>
              <p:cNvSpPr>
                <a:spLocks noChangeArrowheads="1"/>
              </p:cNvSpPr>
              <p:nvPr/>
            </p:nvSpPr>
            <p:spPr bwMode="auto">
              <a:xfrm>
                <a:off x="1529" y="2953"/>
                <a:ext cx="14" cy="14"/>
              </a:xfrm>
              <a:prstGeom prst="ellipse">
                <a:avLst/>
              </a:prstGeom>
              <a:solidFill>
                <a:srgbClr val="E1FFE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180" name="Oval 4864"/>
              <p:cNvSpPr>
                <a:spLocks noChangeArrowheads="1"/>
              </p:cNvSpPr>
              <p:nvPr/>
            </p:nvSpPr>
            <p:spPr bwMode="auto">
              <a:xfrm>
                <a:off x="1529" y="2954"/>
                <a:ext cx="13" cy="13"/>
              </a:xfrm>
              <a:prstGeom prst="ellipse">
                <a:avLst/>
              </a:prstGeom>
              <a:solidFill>
                <a:srgbClr val="E6FF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181" name="Oval 4865"/>
              <p:cNvSpPr>
                <a:spLocks noChangeArrowheads="1"/>
              </p:cNvSpPr>
              <p:nvPr/>
            </p:nvSpPr>
            <p:spPr bwMode="auto">
              <a:xfrm>
                <a:off x="1530" y="2954"/>
                <a:ext cx="12" cy="12"/>
              </a:xfrm>
              <a:prstGeom prst="ellipse">
                <a:avLst/>
              </a:prstGeom>
              <a:solidFill>
                <a:srgbClr val="EBFF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182" name="Oval 4866"/>
              <p:cNvSpPr>
                <a:spLocks noChangeArrowheads="1"/>
              </p:cNvSpPr>
              <p:nvPr/>
            </p:nvSpPr>
            <p:spPr bwMode="auto">
              <a:xfrm>
                <a:off x="1530" y="2954"/>
                <a:ext cx="11" cy="11"/>
              </a:xfrm>
              <a:prstGeom prst="ellipse">
                <a:avLst/>
              </a:prstGeom>
              <a:solidFill>
                <a:srgbClr val="EFFF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183" name="Oval 4867"/>
              <p:cNvSpPr>
                <a:spLocks noChangeArrowheads="1"/>
              </p:cNvSpPr>
              <p:nvPr/>
            </p:nvSpPr>
            <p:spPr bwMode="auto">
              <a:xfrm>
                <a:off x="1530" y="2954"/>
                <a:ext cx="10" cy="10"/>
              </a:xfrm>
              <a:prstGeom prst="ellipse">
                <a:avLst/>
              </a:prstGeom>
              <a:solidFill>
                <a:srgbClr val="F3FF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184" name="Oval 4868"/>
              <p:cNvSpPr>
                <a:spLocks noChangeArrowheads="1"/>
              </p:cNvSpPr>
              <p:nvPr/>
            </p:nvSpPr>
            <p:spPr bwMode="auto">
              <a:xfrm>
                <a:off x="1530" y="2954"/>
                <a:ext cx="10" cy="10"/>
              </a:xfrm>
              <a:prstGeom prst="ellipse">
                <a:avLst/>
              </a:prstGeom>
              <a:solidFill>
                <a:srgbClr val="F6FFF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185" name="Oval 4869"/>
              <p:cNvSpPr>
                <a:spLocks noChangeArrowheads="1"/>
              </p:cNvSpPr>
              <p:nvPr/>
            </p:nvSpPr>
            <p:spPr bwMode="auto">
              <a:xfrm>
                <a:off x="1530" y="2954"/>
                <a:ext cx="9" cy="9"/>
              </a:xfrm>
              <a:prstGeom prst="ellipse">
                <a:avLst/>
              </a:prstGeom>
              <a:solidFill>
                <a:srgbClr val="F9FFF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186" name="Oval 4870"/>
              <p:cNvSpPr>
                <a:spLocks noChangeArrowheads="1"/>
              </p:cNvSpPr>
              <p:nvPr/>
            </p:nvSpPr>
            <p:spPr bwMode="auto">
              <a:xfrm>
                <a:off x="1530" y="2955"/>
                <a:ext cx="8" cy="7"/>
              </a:xfrm>
              <a:prstGeom prst="ellipse">
                <a:avLst/>
              </a:prstGeom>
              <a:solidFill>
                <a:srgbClr val="FBFFF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187" name="Oval 4871"/>
              <p:cNvSpPr>
                <a:spLocks noChangeArrowheads="1"/>
              </p:cNvSpPr>
              <p:nvPr/>
            </p:nvSpPr>
            <p:spPr bwMode="auto">
              <a:xfrm>
                <a:off x="1530" y="2955"/>
                <a:ext cx="8" cy="7"/>
              </a:xfrm>
              <a:prstGeom prst="ellipse">
                <a:avLst/>
              </a:prstGeom>
              <a:solidFill>
                <a:srgbClr val="FDFF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188" name="Oval 4872"/>
              <p:cNvSpPr>
                <a:spLocks noChangeArrowheads="1"/>
              </p:cNvSpPr>
              <p:nvPr/>
            </p:nvSpPr>
            <p:spPr bwMode="auto">
              <a:xfrm>
                <a:off x="1531" y="2955"/>
                <a:ext cx="6" cy="6"/>
              </a:xfrm>
              <a:prstGeom prst="ellipse">
                <a:avLst/>
              </a:prstGeom>
              <a:solidFill>
                <a:srgbClr val="FEFFF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40189" name="Oval 4873"/>
              <p:cNvSpPr>
                <a:spLocks noChangeArrowheads="1"/>
              </p:cNvSpPr>
              <p:nvPr/>
            </p:nvSpPr>
            <p:spPr bwMode="auto">
              <a:xfrm>
                <a:off x="1531" y="2955"/>
                <a:ext cx="5" cy="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grpSp>
        <p:sp>
          <p:nvSpPr>
            <p:cNvPr id="39960" name="Oval 4875"/>
            <p:cNvSpPr>
              <a:spLocks noChangeArrowheads="1"/>
            </p:cNvSpPr>
            <p:nvPr/>
          </p:nvSpPr>
          <p:spPr bwMode="auto">
            <a:xfrm>
              <a:off x="1526" y="2949"/>
              <a:ext cx="32" cy="32"/>
            </a:xfrm>
            <a:prstGeom prst="ellipse">
              <a:avLst/>
            </a:prstGeom>
            <a:noFill/>
            <a:ln w="3175">
              <a:solidFill>
                <a:srgbClr val="00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CH">
                <a:solidFill>
                  <a:srgbClr val="000000"/>
                </a:solidFill>
              </a:endParaRPr>
            </a:p>
          </p:txBody>
        </p:sp>
        <p:sp>
          <p:nvSpPr>
            <p:cNvPr id="39961" name="Rectangle 4876"/>
            <p:cNvSpPr>
              <a:spLocks noChangeArrowheads="1"/>
            </p:cNvSpPr>
            <p:nvPr/>
          </p:nvSpPr>
          <p:spPr bwMode="auto">
            <a:xfrm>
              <a:off x="1551" y="2664"/>
              <a:ext cx="13"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300">
                  <a:solidFill>
                    <a:srgbClr val="000000"/>
                  </a:solidFill>
                </a:rPr>
                <a:t>h</a:t>
              </a:r>
              <a:endParaRPr lang="de-DE">
                <a:solidFill>
                  <a:srgbClr val="000000"/>
                </a:solidFill>
              </a:endParaRPr>
            </a:p>
          </p:txBody>
        </p:sp>
        <p:sp>
          <p:nvSpPr>
            <p:cNvPr id="39962" name="Rectangle 4877"/>
            <p:cNvSpPr>
              <a:spLocks noChangeArrowheads="1"/>
            </p:cNvSpPr>
            <p:nvPr/>
          </p:nvSpPr>
          <p:spPr bwMode="auto">
            <a:xfrm>
              <a:off x="1565" y="2664"/>
              <a:ext cx="12"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300">
                  <a:solidFill>
                    <a:srgbClr val="000000"/>
                  </a:solidFill>
                </a:rPr>
                <a:t>y</a:t>
              </a:r>
              <a:endParaRPr lang="de-DE">
                <a:solidFill>
                  <a:srgbClr val="000000"/>
                </a:solidFill>
              </a:endParaRPr>
            </a:p>
          </p:txBody>
        </p:sp>
        <p:sp>
          <p:nvSpPr>
            <p:cNvPr id="39963" name="Rectangle 4878"/>
            <p:cNvSpPr>
              <a:spLocks noChangeArrowheads="1"/>
            </p:cNvSpPr>
            <p:nvPr/>
          </p:nvSpPr>
          <p:spPr bwMode="auto">
            <a:xfrm>
              <a:off x="1577" y="2664"/>
              <a:ext cx="13"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300">
                  <a:solidFill>
                    <a:srgbClr val="000000"/>
                  </a:solidFill>
                </a:rPr>
                <a:t>d</a:t>
              </a:r>
              <a:endParaRPr lang="de-DE">
                <a:solidFill>
                  <a:srgbClr val="000000"/>
                </a:solidFill>
              </a:endParaRPr>
            </a:p>
          </p:txBody>
        </p:sp>
        <p:sp>
          <p:nvSpPr>
            <p:cNvPr id="39964" name="Rectangle 4879"/>
            <p:cNvSpPr>
              <a:spLocks noChangeArrowheads="1"/>
            </p:cNvSpPr>
            <p:nvPr/>
          </p:nvSpPr>
          <p:spPr bwMode="auto">
            <a:xfrm>
              <a:off x="1590" y="2664"/>
              <a:ext cx="8"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300">
                  <a:solidFill>
                    <a:srgbClr val="000000"/>
                  </a:solidFill>
                </a:rPr>
                <a:t>r</a:t>
              </a:r>
              <a:endParaRPr lang="de-DE">
                <a:solidFill>
                  <a:srgbClr val="000000"/>
                </a:solidFill>
              </a:endParaRPr>
            </a:p>
          </p:txBody>
        </p:sp>
        <p:sp>
          <p:nvSpPr>
            <p:cNvPr id="39965" name="Rectangle 4880"/>
            <p:cNvSpPr>
              <a:spLocks noChangeArrowheads="1"/>
            </p:cNvSpPr>
            <p:nvPr/>
          </p:nvSpPr>
          <p:spPr bwMode="auto">
            <a:xfrm>
              <a:off x="1598" y="2664"/>
              <a:ext cx="13"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300">
                  <a:solidFill>
                    <a:srgbClr val="000000"/>
                  </a:solidFill>
                </a:rPr>
                <a:t>o</a:t>
              </a:r>
              <a:endParaRPr lang="de-DE">
                <a:solidFill>
                  <a:srgbClr val="000000"/>
                </a:solidFill>
              </a:endParaRPr>
            </a:p>
          </p:txBody>
        </p:sp>
        <p:sp>
          <p:nvSpPr>
            <p:cNvPr id="39966" name="Rectangle 4881"/>
            <p:cNvSpPr>
              <a:spLocks noChangeArrowheads="1"/>
            </p:cNvSpPr>
            <p:nvPr/>
          </p:nvSpPr>
          <p:spPr bwMode="auto">
            <a:xfrm>
              <a:off x="1612" y="2664"/>
              <a:ext cx="13"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300">
                  <a:solidFill>
                    <a:srgbClr val="000000"/>
                  </a:solidFill>
                </a:rPr>
                <a:t>g</a:t>
              </a:r>
              <a:endParaRPr lang="de-DE">
                <a:solidFill>
                  <a:srgbClr val="000000"/>
                </a:solidFill>
              </a:endParaRPr>
            </a:p>
          </p:txBody>
        </p:sp>
        <p:sp>
          <p:nvSpPr>
            <p:cNvPr id="39967" name="Rectangle 4882"/>
            <p:cNvSpPr>
              <a:spLocks noChangeArrowheads="1"/>
            </p:cNvSpPr>
            <p:nvPr/>
          </p:nvSpPr>
          <p:spPr bwMode="auto">
            <a:xfrm>
              <a:off x="1625" y="2664"/>
              <a:ext cx="13"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300">
                  <a:solidFill>
                    <a:srgbClr val="000000"/>
                  </a:solidFill>
                </a:rPr>
                <a:t>e</a:t>
              </a:r>
              <a:endParaRPr lang="de-DE">
                <a:solidFill>
                  <a:srgbClr val="000000"/>
                </a:solidFill>
              </a:endParaRPr>
            </a:p>
          </p:txBody>
        </p:sp>
        <p:sp>
          <p:nvSpPr>
            <p:cNvPr id="39968" name="Rectangle 4883"/>
            <p:cNvSpPr>
              <a:spLocks noChangeArrowheads="1"/>
            </p:cNvSpPr>
            <p:nvPr/>
          </p:nvSpPr>
          <p:spPr bwMode="auto">
            <a:xfrm>
              <a:off x="1638" y="2664"/>
              <a:ext cx="13"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300">
                  <a:solidFill>
                    <a:srgbClr val="000000"/>
                  </a:solidFill>
                </a:rPr>
                <a:t>n</a:t>
              </a:r>
              <a:endParaRPr lang="de-DE">
                <a:solidFill>
                  <a:srgbClr val="000000"/>
                </a:solidFill>
              </a:endParaRPr>
            </a:p>
          </p:txBody>
        </p:sp>
        <p:sp>
          <p:nvSpPr>
            <p:cNvPr id="39969" name="Rectangle 4884"/>
            <p:cNvSpPr>
              <a:spLocks noChangeArrowheads="1"/>
            </p:cNvSpPr>
            <p:nvPr/>
          </p:nvSpPr>
          <p:spPr bwMode="auto">
            <a:xfrm>
              <a:off x="1652" y="2664"/>
              <a:ext cx="7"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300">
                  <a:solidFill>
                    <a:srgbClr val="000000"/>
                  </a:solidFill>
                </a:rPr>
                <a:t> </a:t>
              </a:r>
              <a:endParaRPr lang="de-DE">
                <a:solidFill>
                  <a:srgbClr val="000000"/>
                </a:solidFill>
              </a:endParaRPr>
            </a:p>
          </p:txBody>
        </p:sp>
        <p:sp>
          <p:nvSpPr>
            <p:cNvPr id="39970" name="Rectangle 4885"/>
            <p:cNvSpPr>
              <a:spLocks noChangeArrowheads="1"/>
            </p:cNvSpPr>
            <p:nvPr/>
          </p:nvSpPr>
          <p:spPr bwMode="auto">
            <a:xfrm>
              <a:off x="1659" y="2664"/>
              <a:ext cx="13"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300">
                  <a:solidFill>
                    <a:srgbClr val="000000"/>
                  </a:solidFill>
                </a:rPr>
                <a:t>b</a:t>
              </a:r>
              <a:endParaRPr lang="de-DE">
                <a:solidFill>
                  <a:srgbClr val="000000"/>
                </a:solidFill>
              </a:endParaRPr>
            </a:p>
          </p:txBody>
        </p:sp>
        <p:sp>
          <p:nvSpPr>
            <p:cNvPr id="39971" name="Rectangle 4886"/>
            <p:cNvSpPr>
              <a:spLocks noChangeArrowheads="1"/>
            </p:cNvSpPr>
            <p:nvPr/>
          </p:nvSpPr>
          <p:spPr bwMode="auto">
            <a:xfrm>
              <a:off x="1672" y="2664"/>
              <a:ext cx="13"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300">
                  <a:solidFill>
                    <a:srgbClr val="000000"/>
                  </a:solidFill>
                </a:rPr>
                <a:t>o</a:t>
              </a:r>
              <a:endParaRPr lang="de-DE">
                <a:solidFill>
                  <a:srgbClr val="000000"/>
                </a:solidFill>
              </a:endParaRPr>
            </a:p>
          </p:txBody>
        </p:sp>
        <p:sp>
          <p:nvSpPr>
            <p:cNvPr id="39972" name="Rectangle 4887"/>
            <p:cNvSpPr>
              <a:spLocks noChangeArrowheads="1"/>
            </p:cNvSpPr>
            <p:nvPr/>
          </p:nvSpPr>
          <p:spPr bwMode="auto">
            <a:xfrm>
              <a:off x="1685" y="2664"/>
              <a:ext cx="13"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300">
                  <a:solidFill>
                    <a:srgbClr val="000000"/>
                  </a:solidFill>
                </a:rPr>
                <a:t>n</a:t>
              </a:r>
              <a:endParaRPr lang="de-DE">
                <a:solidFill>
                  <a:srgbClr val="000000"/>
                </a:solidFill>
              </a:endParaRPr>
            </a:p>
          </p:txBody>
        </p:sp>
        <p:sp>
          <p:nvSpPr>
            <p:cNvPr id="39973" name="Rectangle 4888"/>
            <p:cNvSpPr>
              <a:spLocks noChangeArrowheads="1"/>
            </p:cNvSpPr>
            <p:nvPr/>
          </p:nvSpPr>
          <p:spPr bwMode="auto">
            <a:xfrm>
              <a:off x="1699" y="2664"/>
              <a:ext cx="13" cy="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de-DE" sz="300">
                  <a:solidFill>
                    <a:srgbClr val="000000"/>
                  </a:solidFill>
                </a:rPr>
                <a:t>d</a:t>
              </a:r>
              <a:endParaRPr lang="de-DE">
                <a:solidFill>
                  <a:srgbClr val="000000"/>
                </a:solidFill>
              </a:endParaRPr>
            </a:p>
          </p:txBody>
        </p:sp>
        <p:sp>
          <p:nvSpPr>
            <p:cNvPr id="39974" name="Line 4889"/>
            <p:cNvSpPr>
              <a:spLocks noChangeShapeType="1"/>
            </p:cNvSpPr>
            <p:nvPr/>
          </p:nvSpPr>
          <p:spPr bwMode="auto">
            <a:xfrm>
              <a:off x="1522" y="2679"/>
              <a:ext cx="5" cy="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39975" name="Line 4890"/>
            <p:cNvSpPr>
              <a:spLocks noChangeShapeType="1"/>
            </p:cNvSpPr>
            <p:nvPr/>
          </p:nvSpPr>
          <p:spPr bwMode="auto">
            <a:xfrm>
              <a:off x="1510" y="2679"/>
              <a:ext cx="6" cy="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39976" name="Line 4891"/>
            <p:cNvSpPr>
              <a:spLocks noChangeShapeType="1"/>
            </p:cNvSpPr>
            <p:nvPr/>
          </p:nvSpPr>
          <p:spPr bwMode="auto">
            <a:xfrm>
              <a:off x="1499" y="2679"/>
              <a:ext cx="6" cy="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39977" name="Line 4892"/>
            <p:cNvSpPr>
              <a:spLocks noChangeShapeType="1"/>
            </p:cNvSpPr>
            <p:nvPr/>
          </p:nvSpPr>
          <p:spPr bwMode="auto">
            <a:xfrm>
              <a:off x="1488" y="2679"/>
              <a:ext cx="6" cy="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39978" name="Line 4893"/>
            <p:cNvSpPr>
              <a:spLocks noChangeShapeType="1"/>
            </p:cNvSpPr>
            <p:nvPr/>
          </p:nvSpPr>
          <p:spPr bwMode="auto">
            <a:xfrm>
              <a:off x="1475" y="2419"/>
              <a:ext cx="0" cy="28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39979" name="Line 4894"/>
            <p:cNvSpPr>
              <a:spLocks noChangeShapeType="1"/>
            </p:cNvSpPr>
            <p:nvPr/>
          </p:nvSpPr>
          <p:spPr bwMode="auto">
            <a:xfrm>
              <a:off x="1475" y="2705"/>
              <a:ext cx="250" cy="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39980" name="Line 4895"/>
            <p:cNvSpPr>
              <a:spLocks noChangeShapeType="1"/>
            </p:cNvSpPr>
            <p:nvPr/>
          </p:nvSpPr>
          <p:spPr bwMode="auto">
            <a:xfrm>
              <a:off x="1725" y="2419"/>
              <a:ext cx="0" cy="286"/>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39981" name="Line 4896"/>
            <p:cNvSpPr>
              <a:spLocks noChangeShapeType="1"/>
            </p:cNvSpPr>
            <p:nvPr/>
          </p:nvSpPr>
          <p:spPr bwMode="auto">
            <a:xfrm>
              <a:off x="1475" y="2419"/>
              <a:ext cx="250" cy="0"/>
            </a:xfrm>
            <a:prstGeom prst="line">
              <a:avLst/>
            </a:prstGeom>
            <a:noFill/>
            <a:ln w="3175">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39982" name="Oval 4897"/>
            <p:cNvSpPr>
              <a:spLocks noChangeArrowheads="1"/>
            </p:cNvSpPr>
            <p:nvPr/>
          </p:nvSpPr>
          <p:spPr bwMode="auto">
            <a:xfrm>
              <a:off x="1356" y="2698"/>
              <a:ext cx="17" cy="1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39983" name="Oval 4898"/>
            <p:cNvSpPr>
              <a:spLocks noChangeArrowheads="1"/>
            </p:cNvSpPr>
            <p:nvPr/>
          </p:nvSpPr>
          <p:spPr bwMode="auto">
            <a:xfrm>
              <a:off x="1356" y="2698"/>
              <a:ext cx="16" cy="17"/>
            </a:xfrm>
            <a:prstGeom prst="ellipse">
              <a:avLst/>
            </a:pr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CH">
                <a:solidFill>
                  <a:srgbClr val="000000"/>
                </a:solidFill>
              </a:endParaRPr>
            </a:p>
          </p:txBody>
        </p:sp>
        <p:sp>
          <p:nvSpPr>
            <p:cNvPr id="39984" name="Oval 4899"/>
            <p:cNvSpPr>
              <a:spLocks noChangeArrowheads="1"/>
            </p:cNvSpPr>
            <p:nvPr/>
          </p:nvSpPr>
          <p:spPr bwMode="auto">
            <a:xfrm>
              <a:off x="812" y="2957"/>
              <a:ext cx="17" cy="1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39985" name="Oval 4900"/>
            <p:cNvSpPr>
              <a:spLocks noChangeArrowheads="1"/>
            </p:cNvSpPr>
            <p:nvPr/>
          </p:nvSpPr>
          <p:spPr bwMode="auto">
            <a:xfrm>
              <a:off x="812" y="2957"/>
              <a:ext cx="17" cy="16"/>
            </a:xfrm>
            <a:prstGeom prst="ellipse">
              <a:avLst/>
            </a:pr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CH">
                <a:solidFill>
                  <a:srgbClr val="000000"/>
                </a:solidFill>
              </a:endParaRPr>
            </a:p>
          </p:txBody>
        </p:sp>
        <p:sp>
          <p:nvSpPr>
            <p:cNvPr id="39986" name="Oval 4901"/>
            <p:cNvSpPr>
              <a:spLocks noChangeArrowheads="1"/>
            </p:cNvSpPr>
            <p:nvPr/>
          </p:nvSpPr>
          <p:spPr bwMode="auto">
            <a:xfrm>
              <a:off x="1235" y="2991"/>
              <a:ext cx="17" cy="1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39987" name="Oval 4902"/>
            <p:cNvSpPr>
              <a:spLocks noChangeArrowheads="1"/>
            </p:cNvSpPr>
            <p:nvPr/>
          </p:nvSpPr>
          <p:spPr bwMode="auto">
            <a:xfrm>
              <a:off x="1235" y="2991"/>
              <a:ext cx="17" cy="16"/>
            </a:xfrm>
            <a:prstGeom prst="ellipse">
              <a:avLst/>
            </a:pr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CH">
                <a:solidFill>
                  <a:srgbClr val="000000"/>
                </a:solidFill>
              </a:endParaRPr>
            </a:p>
          </p:txBody>
        </p:sp>
        <p:sp>
          <p:nvSpPr>
            <p:cNvPr id="39988" name="Oval 4903"/>
            <p:cNvSpPr>
              <a:spLocks noChangeArrowheads="1"/>
            </p:cNvSpPr>
            <p:nvPr/>
          </p:nvSpPr>
          <p:spPr bwMode="auto">
            <a:xfrm>
              <a:off x="1116" y="2699"/>
              <a:ext cx="17" cy="1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CH">
                <a:solidFill>
                  <a:srgbClr val="000000"/>
                </a:solidFill>
              </a:endParaRPr>
            </a:p>
          </p:txBody>
        </p:sp>
        <p:sp>
          <p:nvSpPr>
            <p:cNvPr id="39989" name="Oval 4904"/>
            <p:cNvSpPr>
              <a:spLocks noChangeArrowheads="1"/>
            </p:cNvSpPr>
            <p:nvPr/>
          </p:nvSpPr>
          <p:spPr bwMode="auto">
            <a:xfrm>
              <a:off x="1116" y="2699"/>
              <a:ext cx="17" cy="16"/>
            </a:xfrm>
            <a:prstGeom prst="ellipse">
              <a:avLst/>
            </a:prstGeom>
            <a:noFill/>
            <a:ln w="31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CH">
                <a:solidFill>
                  <a:srgbClr val="000000"/>
                </a:solidFill>
              </a:endParaRPr>
            </a:p>
          </p:txBody>
        </p:sp>
      </p:grpSp>
      <p:sp>
        <p:nvSpPr>
          <p:cNvPr id="39946" name="Rectangle 1024"/>
          <p:cNvSpPr>
            <a:spLocks noChangeArrowheads="1"/>
          </p:cNvSpPr>
          <p:nvPr/>
        </p:nvSpPr>
        <p:spPr bwMode="auto">
          <a:xfrm>
            <a:off x="1035050" y="5937250"/>
            <a:ext cx="25844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tabLst>
                <a:tab pos="457200" algn="l"/>
              </a:tabLst>
            </a:pPr>
            <a:r>
              <a:rPr lang="en-US" sz="900">
                <a:solidFill>
                  <a:srgbClr val="000000"/>
                </a:solidFill>
                <a:ea typeface="Calibri" pitchFamily="34" charset="0"/>
                <a:cs typeface="Times New Roman" pitchFamily="18" charset="0"/>
              </a:rPr>
              <a:t>Geisser P. </a:t>
            </a:r>
            <a:r>
              <a:rPr lang="en-US" sz="900" i="1">
                <a:solidFill>
                  <a:srgbClr val="000000"/>
                </a:solidFill>
                <a:ea typeface="Calibri" pitchFamily="34" charset="0"/>
                <a:cs typeface="Times New Roman" pitchFamily="18" charset="0"/>
              </a:rPr>
              <a:t>Port J Nephrol Hypert.</a:t>
            </a:r>
            <a:r>
              <a:rPr lang="en-US" sz="900">
                <a:solidFill>
                  <a:srgbClr val="000000"/>
                </a:solidFill>
                <a:ea typeface="Calibri" pitchFamily="34" charset="0"/>
                <a:cs typeface="Times New Roman" pitchFamily="18" charset="0"/>
              </a:rPr>
              <a:t> 2009;23:11-6</a:t>
            </a:r>
          </a:p>
        </p:txBody>
      </p:sp>
    </p:spTree>
  </p:cSld>
  <p:clrMapOvr>
    <a:masterClrMapping/>
  </p:clrMapOvr>
  <p:transition spd="slow">
    <p:blinds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8" descr="fcm has a low histotoxicity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2550" y="2168525"/>
            <a:ext cx="2701925" cy="2657475"/>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2292" name="Picture 34" descr="fcm has a low histotoxicit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6475" y="2168525"/>
            <a:ext cx="2717800" cy="265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Text Box 35"/>
          <p:cNvSpPr txBox="1">
            <a:spLocks noChangeArrowheads="1"/>
          </p:cNvSpPr>
          <p:nvPr/>
        </p:nvSpPr>
        <p:spPr bwMode="auto">
          <a:xfrm>
            <a:off x="882650" y="5007307"/>
            <a:ext cx="2865438"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ru-RU" sz="1600" b="1" dirty="0">
                <a:solidFill>
                  <a:srgbClr val="000000"/>
                </a:solidFill>
              </a:rPr>
              <a:t>Глюконат железа</a:t>
            </a:r>
            <a:r>
              <a:rPr lang="en-US" sz="1600" b="1" dirty="0">
                <a:solidFill>
                  <a:srgbClr val="000000"/>
                </a:solidFill>
              </a:rPr>
              <a:t/>
            </a:r>
            <a:br>
              <a:rPr lang="en-US" sz="1600" b="1" dirty="0">
                <a:solidFill>
                  <a:srgbClr val="000000"/>
                </a:solidFill>
              </a:rPr>
            </a:br>
            <a:r>
              <a:rPr lang="ru-RU" sz="1600" dirty="0">
                <a:solidFill>
                  <a:srgbClr val="000000"/>
                </a:solidFill>
              </a:rPr>
              <a:t>характерные средние и крупные очаги некроза</a:t>
            </a:r>
            <a:endParaRPr lang="en-US" sz="1600" dirty="0">
              <a:solidFill>
                <a:srgbClr val="000000"/>
              </a:solidFill>
            </a:endParaRPr>
          </a:p>
        </p:txBody>
      </p:sp>
      <p:sp>
        <p:nvSpPr>
          <p:cNvPr id="12294" name="Text Box 36"/>
          <p:cNvSpPr txBox="1">
            <a:spLocks noChangeArrowheads="1"/>
          </p:cNvSpPr>
          <p:nvPr/>
        </p:nvSpPr>
        <p:spPr bwMode="auto">
          <a:xfrm>
            <a:off x="5112677" y="5026872"/>
            <a:ext cx="2859088"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1600" b="1" dirty="0" err="1">
                <a:solidFill>
                  <a:srgbClr val="000000"/>
                </a:solidFill>
              </a:rPr>
              <a:t>Карбоксимальтоза</a:t>
            </a:r>
            <a:r>
              <a:rPr lang="en-US" sz="1600" b="1" dirty="0">
                <a:solidFill>
                  <a:srgbClr val="000000"/>
                </a:solidFill>
              </a:rPr>
              <a:t> </a:t>
            </a:r>
            <a:r>
              <a:rPr lang="en-US" sz="1600" b="1" dirty="0" err="1">
                <a:solidFill>
                  <a:srgbClr val="000000"/>
                </a:solidFill>
              </a:rPr>
              <a:t>железа</a:t>
            </a:r>
            <a:r>
              <a:rPr lang="en-US" sz="1600" b="1" dirty="0">
                <a:solidFill>
                  <a:srgbClr val="000000"/>
                </a:solidFill>
              </a:rPr>
              <a:t/>
            </a:r>
            <a:br>
              <a:rPr lang="en-US" sz="1600" b="1" dirty="0">
                <a:solidFill>
                  <a:srgbClr val="000000"/>
                </a:solidFill>
              </a:rPr>
            </a:br>
            <a:r>
              <a:rPr lang="ru-RU" sz="1600" dirty="0">
                <a:solidFill>
                  <a:srgbClr val="000000"/>
                </a:solidFill>
              </a:rPr>
              <a:t>нет некроза</a:t>
            </a:r>
            <a:r>
              <a:rPr lang="en-US" sz="1600" dirty="0">
                <a:solidFill>
                  <a:srgbClr val="000000"/>
                </a:solidFill>
              </a:rPr>
              <a:t> </a:t>
            </a:r>
          </a:p>
        </p:txBody>
      </p:sp>
      <p:sp>
        <p:nvSpPr>
          <p:cNvPr id="12295" name="Text Box 37"/>
          <p:cNvSpPr txBox="1">
            <a:spLocks noChangeArrowheads="1"/>
          </p:cNvSpPr>
          <p:nvPr/>
        </p:nvSpPr>
        <p:spPr bwMode="auto">
          <a:xfrm>
            <a:off x="539552" y="1520825"/>
            <a:ext cx="784887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ru-RU" sz="1600" dirty="0">
                <a:solidFill>
                  <a:srgbClr val="000000"/>
                </a:solidFill>
              </a:rPr>
              <a:t>Оценка </a:t>
            </a:r>
            <a:r>
              <a:rPr lang="ru-RU" sz="1600" dirty="0" err="1">
                <a:solidFill>
                  <a:srgbClr val="000000"/>
                </a:solidFill>
              </a:rPr>
              <a:t>гистотоксичности</a:t>
            </a:r>
            <a:r>
              <a:rPr lang="ru-RU" sz="1600" dirty="0">
                <a:solidFill>
                  <a:srgbClr val="000000"/>
                </a:solidFill>
              </a:rPr>
              <a:t> в печени</a:t>
            </a:r>
            <a:r>
              <a:rPr lang="en-US" sz="1600" dirty="0">
                <a:solidFill>
                  <a:srgbClr val="000000"/>
                </a:solidFill>
              </a:rPr>
              <a:t>: </a:t>
            </a:r>
            <a:r>
              <a:rPr lang="ru-RU" sz="1600" dirty="0">
                <a:solidFill>
                  <a:srgbClr val="000000"/>
                </a:solidFill>
              </a:rPr>
              <a:t>микроскопическая картина через 4 часа после инъекции препарата в дозе 200 мг</a:t>
            </a:r>
            <a:r>
              <a:rPr lang="en-US" sz="1600" dirty="0">
                <a:solidFill>
                  <a:srgbClr val="000000"/>
                </a:solidFill>
              </a:rPr>
              <a:t>/</a:t>
            </a:r>
            <a:r>
              <a:rPr lang="ru-RU" sz="1600" dirty="0">
                <a:solidFill>
                  <a:srgbClr val="000000"/>
                </a:solidFill>
              </a:rPr>
              <a:t>кг массы тела у мыши</a:t>
            </a:r>
            <a:endParaRPr lang="en-US" sz="1600" dirty="0">
              <a:solidFill>
                <a:srgbClr val="000000"/>
              </a:solidFill>
            </a:endParaRPr>
          </a:p>
        </p:txBody>
      </p:sp>
      <p:sp>
        <p:nvSpPr>
          <p:cNvPr id="12296" name="Rectangle 39"/>
          <p:cNvSpPr>
            <a:spLocks noGrp="1" noChangeArrowheads="1"/>
          </p:cNvSpPr>
          <p:nvPr>
            <p:ph type="title"/>
          </p:nvPr>
        </p:nvSpPr>
        <p:spPr>
          <a:xfrm>
            <a:off x="103188" y="188640"/>
            <a:ext cx="8902700" cy="868635"/>
          </a:xfrm>
        </p:spPr>
        <p:txBody>
          <a:bodyPr/>
          <a:lstStyle/>
          <a:p>
            <a:pPr algn="ctr" eaLnBrk="1" hangingPunct="1"/>
            <a:r>
              <a:rPr lang="ru-RU" sz="2400" b="1" dirty="0" smtClean="0">
                <a:solidFill>
                  <a:srgbClr val="990099"/>
                </a:solidFill>
                <a:effectLst/>
              </a:rPr>
              <a:t>Решение проблемы с токсичностью свободного железа</a:t>
            </a:r>
            <a:r>
              <a:rPr lang="de-DE" sz="2400" b="1" dirty="0" smtClean="0">
                <a:solidFill>
                  <a:srgbClr val="990099"/>
                </a:solidFill>
                <a:effectLst/>
              </a:rPr>
              <a:t>: </a:t>
            </a:r>
            <a:r>
              <a:rPr lang="ru-RU" sz="2400" b="1" dirty="0" smtClean="0">
                <a:solidFill>
                  <a:srgbClr val="990099"/>
                </a:solidFill>
                <a:effectLst/>
              </a:rPr>
              <a:t>направленная доставка к тканям РЭС*</a:t>
            </a:r>
            <a:endParaRPr lang="en-GB" sz="2400" b="1" dirty="0" smtClean="0">
              <a:solidFill>
                <a:srgbClr val="990099"/>
              </a:solidFill>
              <a:effectLst/>
            </a:endParaRPr>
          </a:p>
        </p:txBody>
      </p:sp>
      <p:sp>
        <p:nvSpPr>
          <p:cNvPr id="12297" name="Rectangle 40"/>
          <p:cNvSpPr>
            <a:spLocks noChangeArrowheads="1"/>
          </p:cNvSpPr>
          <p:nvPr/>
        </p:nvSpPr>
        <p:spPr bwMode="auto">
          <a:xfrm>
            <a:off x="5796136" y="6237312"/>
            <a:ext cx="2885629"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GB" sz="1000" dirty="0">
                <a:solidFill>
                  <a:srgbClr val="000000"/>
                </a:solidFill>
              </a:rPr>
              <a:t>* </a:t>
            </a:r>
            <a:r>
              <a:rPr lang="ru-RU" sz="1000" dirty="0">
                <a:solidFill>
                  <a:srgbClr val="000000"/>
                </a:solidFill>
              </a:rPr>
              <a:t>РЭС</a:t>
            </a:r>
            <a:r>
              <a:rPr lang="en-GB" sz="1000" dirty="0">
                <a:solidFill>
                  <a:srgbClr val="000000"/>
                </a:solidFill>
              </a:rPr>
              <a:t> =</a:t>
            </a:r>
            <a:r>
              <a:rPr lang="ru-RU" sz="1000" dirty="0">
                <a:solidFill>
                  <a:srgbClr val="000000"/>
                </a:solidFill>
              </a:rPr>
              <a:t> ретикулоэндотелиальная система.</a:t>
            </a:r>
            <a:endParaRPr lang="en-GB" sz="1000" dirty="0">
              <a:solidFill>
                <a:srgbClr val="000000"/>
              </a:solidFill>
            </a:endParaRPr>
          </a:p>
        </p:txBody>
      </p:sp>
      <p:sp>
        <p:nvSpPr>
          <p:cNvPr id="12298" name="Text Box 41"/>
          <p:cNvSpPr txBox="1">
            <a:spLocks noChangeArrowheads="1"/>
          </p:cNvSpPr>
          <p:nvPr/>
        </p:nvSpPr>
        <p:spPr bwMode="auto">
          <a:xfrm>
            <a:off x="869950" y="5867400"/>
            <a:ext cx="1033463"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sz="800"/>
              <a:t>Данные компании</a:t>
            </a:r>
            <a:endParaRPr lang="de-CH" sz="800"/>
          </a:p>
        </p:txBody>
      </p:sp>
    </p:spTree>
  </p:cSld>
  <p:clrMapOvr>
    <a:masterClrMapping/>
  </p:clrMapOvr>
  <p:transition spd="med">
    <p:zo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5" name="Group 20"/>
          <p:cNvGrpSpPr>
            <a:grpSpLocks noChangeAspect="1"/>
          </p:cNvGrpSpPr>
          <p:nvPr/>
        </p:nvGrpSpPr>
        <p:grpSpPr bwMode="auto">
          <a:xfrm>
            <a:off x="1397000" y="2197100"/>
            <a:ext cx="6375400" cy="2670175"/>
            <a:chOff x="872" y="1319"/>
            <a:chExt cx="4016" cy="1682"/>
          </a:xfrm>
        </p:grpSpPr>
        <p:sp>
          <p:nvSpPr>
            <p:cNvPr id="13342" name="AutoShape 19"/>
            <p:cNvSpPr>
              <a:spLocks noChangeAspect="1" noChangeArrowheads="1" noTextEdit="1"/>
            </p:cNvSpPr>
            <p:nvPr/>
          </p:nvSpPr>
          <p:spPr bwMode="auto">
            <a:xfrm>
              <a:off x="872" y="1319"/>
              <a:ext cx="4016" cy="1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solidFill>
                  <a:srgbClr val="000000"/>
                </a:solidFill>
              </a:endParaRPr>
            </a:p>
          </p:txBody>
        </p:sp>
        <p:sp>
          <p:nvSpPr>
            <p:cNvPr id="13343" name="Line 21"/>
            <p:cNvSpPr>
              <a:spLocks noChangeShapeType="1"/>
            </p:cNvSpPr>
            <p:nvPr/>
          </p:nvSpPr>
          <p:spPr bwMode="auto">
            <a:xfrm>
              <a:off x="872" y="1321"/>
              <a:ext cx="4014"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13344" name="Line 22"/>
            <p:cNvSpPr>
              <a:spLocks noChangeShapeType="1"/>
            </p:cNvSpPr>
            <p:nvPr/>
          </p:nvSpPr>
          <p:spPr bwMode="auto">
            <a:xfrm>
              <a:off x="872" y="1525"/>
              <a:ext cx="4014"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13345" name="Line 23"/>
            <p:cNvSpPr>
              <a:spLocks noChangeShapeType="1"/>
            </p:cNvSpPr>
            <p:nvPr/>
          </p:nvSpPr>
          <p:spPr bwMode="auto">
            <a:xfrm>
              <a:off x="872" y="1731"/>
              <a:ext cx="4014"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13346" name="Line 24"/>
            <p:cNvSpPr>
              <a:spLocks noChangeShapeType="1"/>
            </p:cNvSpPr>
            <p:nvPr/>
          </p:nvSpPr>
          <p:spPr bwMode="auto">
            <a:xfrm>
              <a:off x="872" y="1935"/>
              <a:ext cx="4014"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13347" name="Line 25"/>
            <p:cNvSpPr>
              <a:spLocks noChangeShapeType="1"/>
            </p:cNvSpPr>
            <p:nvPr/>
          </p:nvSpPr>
          <p:spPr bwMode="auto">
            <a:xfrm>
              <a:off x="872" y="2141"/>
              <a:ext cx="4014"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13348" name="Line 26"/>
            <p:cNvSpPr>
              <a:spLocks noChangeShapeType="1"/>
            </p:cNvSpPr>
            <p:nvPr/>
          </p:nvSpPr>
          <p:spPr bwMode="auto">
            <a:xfrm>
              <a:off x="872" y="2345"/>
              <a:ext cx="4014"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13349" name="Line 27"/>
            <p:cNvSpPr>
              <a:spLocks noChangeShapeType="1"/>
            </p:cNvSpPr>
            <p:nvPr/>
          </p:nvSpPr>
          <p:spPr bwMode="auto">
            <a:xfrm>
              <a:off x="872" y="2551"/>
              <a:ext cx="4014"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13350" name="Line 28"/>
            <p:cNvSpPr>
              <a:spLocks noChangeShapeType="1"/>
            </p:cNvSpPr>
            <p:nvPr/>
          </p:nvSpPr>
          <p:spPr bwMode="auto">
            <a:xfrm>
              <a:off x="872" y="2755"/>
              <a:ext cx="4014"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13351" name="Line 29"/>
            <p:cNvSpPr>
              <a:spLocks noChangeShapeType="1"/>
            </p:cNvSpPr>
            <p:nvPr/>
          </p:nvSpPr>
          <p:spPr bwMode="auto">
            <a:xfrm>
              <a:off x="872" y="2961"/>
              <a:ext cx="4014"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13352" name="Line 30"/>
            <p:cNvSpPr>
              <a:spLocks noChangeShapeType="1"/>
            </p:cNvSpPr>
            <p:nvPr/>
          </p:nvSpPr>
          <p:spPr bwMode="auto">
            <a:xfrm>
              <a:off x="962" y="2955"/>
              <a:ext cx="1" cy="4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13353" name="Line 31"/>
            <p:cNvSpPr>
              <a:spLocks noChangeShapeType="1"/>
            </p:cNvSpPr>
            <p:nvPr/>
          </p:nvSpPr>
          <p:spPr bwMode="auto">
            <a:xfrm>
              <a:off x="1354" y="2955"/>
              <a:ext cx="1" cy="4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13354" name="Line 32"/>
            <p:cNvSpPr>
              <a:spLocks noChangeShapeType="1"/>
            </p:cNvSpPr>
            <p:nvPr/>
          </p:nvSpPr>
          <p:spPr bwMode="auto">
            <a:xfrm>
              <a:off x="1748" y="2955"/>
              <a:ext cx="1" cy="4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13355" name="Line 33"/>
            <p:cNvSpPr>
              <a:spLocks noChangeShapeType="1"/>
            </p:cNvSpPr>
            <p:nvPr/>
          </p:nvSpPr>
          <p:spPr bwMode="auto">
            <a:xfrm>
              <a:off x="2140" y="2955"/>
              <a:ext cx="1" cy="4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13356" name="Line 34"/>
            <p:cNvSpPr>
              <a:spLocks noChangeShapeType="1"/>
            </p:cNvSpPr>
            <p:nvPr/>
          </p:nvSpPr>
          <p:spPr bwMode="auto">
            <a:xfrm>
              <a:off x="2532" y="2955"/>
              <a:ext cx="1" cy="4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13357" name="Line 35"/>
            <p:cNvSpPr>
              <a:spLocks noChangeShapeType="1"/>
            </p:cNvSpPr>
            <p:nvPr/>
          </p:nvSpPr>
          <p:spPr bwMode="auto">
            <a:xfrm>
              <a:off x="2924" y="2955"/>
              <a:ext cx="1" cy="4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13358" name="Line 36"/>
            <p:cNvSpPr>
              <a:spLocks noChangeShapeType="1"/>
            </p:cNvSpPr>
            <p:nvPr/>
          </p:nvSpPr>
          <p:spPr bwMode="auto">
            <a:xfrm>
              <a:off x="3316" y="2955"/>
              <a:ext cx="1" cy="4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13359" name="Line 37"/>
            <p:cNvSpPr>
              <a:spLocks noChangeShapeType="1"/>
            </p:cNvSpPr>
            <p:nvPr/>
          </p:nvSpPr>
          <p:spPr bwMode="auto">
            <a:xfrm>
              <a:off x="3710" y="2955"/>
              <a:ext cx="1" cy="4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13360" name="Line 38"/>
            <p:cNvSpPr>
              <a:spLocks noChangeShapeType="1"/>
            </p:cNvSpPr>
            <p:nvPr/>
          </p:nvSpPr>
          <p:spPr bwMode="auto">
            <a:xfrm>
              <a:off x="4102" y="2955"/>
              <a:ext cx="1" cy="4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13361" name="Line 39"/>
            <p:cNvSpPr>
              <a:spLocks noChangeShapeType="1"/>
            </p:cNvSpPr>
            <p:nvPr/>
          </p:nvSpPr>
          <p:spPr bwMode="auto">
            <a:xfrm>
              <a:off x="4494" y="2955"/>
              <a:ext cx="1" cy="4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13362" name="Line 40"/>
            <p:cNvSpPr>
              <a:spLocks noChangeShapeType="1"/>
            </p:cNvSpPr>
            <p:nvPr/>
          </p:nvSpPr>
          <p:spPr bwMode="auto">
            <a:xfrm>
              <a:off x="4886" y="2955"/>
              <a:ext cx="1" cy="46"/>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ru-RU">
                <a:solidFill>
                  <a:srgbClr val="000000"/>
                </a:solidFill>
              </a:endParaRPr>
            </a:p>
          </p:txBody>
        </p:sp>
        <p:sp>
          <p:nvSpPr>
            <p:cNvPr id="13363" name="Freeform 41"/>
            <p:cNvSpPr>
              <a:spLocks/>
            </p:cNvSpPr>
            <p:nvPr/>
          </p:nvSpPr>
          <p:spPr bwMode="auto">
            <a:xfrm>
              <a:off x="962" y="2545"/>
              <a:ext cx="3794" cy="408"/>
            </a:xfrm>
            <a:custGeom>
              <a:avLst/>
              <a:gdLst>
                <a:gd name="T0" fmla="*/ 0 w 3794"/>
                <a:gd name="T1" fmla="*/ 408 h 408"/>
                <a:gd name="T2" fmla="*/ 78 w 3794"/>
                <a:gd name="T3" fmla="*/ 54 h 408"/>
                <a:gd name="T4" fmla="*/ 150 w 3794"/>
                <a:gd name="T5" fmla="*/ 0 h 408"/>
                <a:gd name="T6" fmla="*/ 202 w 3794"/>
                <a:gd name="T7" fmla="*/ 58 h 408"/>
                <a:gd name="T8" fmla="*/ 280 w 3794"/>
                <a:gd name="T9" fmla="*/ 10 h 408"/>
                <a:gd name="T10" fmla="*/ 384 w 3794"/>
                <a:gd name="T11" fmla="*/ 22 h 408"/>
                <a:gd name="T12" fmla="*/ 512 w 3794"/>
                <a:gd name="T13" fmla="*/ 78 h 408"/>
                <a:gd name="T14" fmla="*/ 594 w 3794"/>
                <a:gd name="T15" fmla="*/ 78 h 408"/>
                <a:gd name="T16" fmla="*/ 668 w 3794"/>
                <a:gd name="T17" fmla="*/ 106 h 408"/>
                <a:gd name="T18" fmla="*/ 1514 w 3794"/>
                <a:gd name="T19" fmla="*/ 116 h 408"/>
                <a:gd name="T20" fmla="*/ 2052 w 3794"/>
                <a:gd name="T21" fmla="*/ 160 h 408"/>
                <a:gd name="T22" fmla="*/ 2500 w 3794"/>
                <a:gd name="T23" fmla="*/ 178 h 408"/>
                <a:gd name="T24" fmla="*/ 2928 w 3794"/>
                <a:gd name="T25" fmla="*/ 278 h 408"/>
                <a:gd name="T26" fmla="*/ 3794 w 3794"/>
                <a:gd name="T27" fmla="*/ 248 h 40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794"/>
                <a:gd name="T43" fmla="*/ 0 h 408"/>
                <a:gd name="T44" fmla="*/ 3794 w 3794"/>
                <a:gd name="T45" fmla="*/ 408 h 40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794" h="408">
                  <a:moveTo>
                    <a:pt x="0" y="408"/>
                  </a:moveTo>
                  <a:lnTo>
                    <a:pt x="78" y="54"/>
                  </a:lnTo>
                  <a:lnTo>
                    <a:pt x="150" y="0"/>
                  </a:lnTo>
                  <a:lnTo>
                    <a:pt x="202" y="58"/>
                  </a:lnTo>
                  <a:lnTo>
                    <a:pt x="280" y="10"/>
                  </a:lnTo>
                  <a:lnTo>
                    <a:pt x="384" y="22"/>
                  </a:lnTo>
                  <a:lnTo>
                    <a:pt x="512" y="78"/>
                  </a:lnTo>
                  <a:lnTo>
                    <a:pt x="594" y="78"/>
                  </a:lnTo>
                  <a:lnTo>
                    <a:pt x="668" y="106"/>
                  </a:lnTo>
                  <a:lnTo>
                    <a:pt x="1514" y="116"/>
                  </a:lnTo>
                  <a:lnTo>
                    <a:pt x="2052" y="160"/>
                  </a:lnTo>
                  <a:lnTo>
                    <a:pt x="2500" y="178"/>
                  </a:lnTo>
                  <a:lnTo>
                    <a:pt x="2928" y="278"/>
                  </a:lnTo>
                  <a:lnTo>
                    <a:pt x="3794" y="248"/>
                  </a:lnTo>
                </a:path>
              </a:pathLst>
            </a:custGeom>
            <a:noFill/>
            <a:ln w="63500">
              <a:solidFill>
                <a:srgbClr val="FF7F00"/>
              </a:solidFill>
              <a:round/>
              <a:headEnd/>
              <a:tailEnd/>
            </a:ln>
            <a:extLst>
              <a:ext uri="{909E8E84-426E-40DD-AFC4-6F175D3DCCD1}">
                <a14:hiddenFill xmlns:a14="http://schemas.microsoft.com/office/drawing/2010/main">
                  <a:solidFill>
                    <a:srgbClr val="FFFFFF"/>
                  </a:solidFill>
                </a14:hiddenFill>
              </a:ext>
            </a:extLst>
          </p:spPr>
          <p:txBody>
            <a:bodyPr/>
            <a:lstStyle/>
            <a:p>
              <a:endParaRPr lang="ru-RU">
                <a:solidFill>
                  <a:srgbClr val="000000"/>
                </a:solidFill>
              </a:endParaRPr>
            </a:p>
          </p:txBody>
        </p:sp>
        <p:sp>
          <p:nvSpPr>
            <p:cNvPr id="13364" name="Freeform 42"/>
            <p:cNvSpPr>
              <a:spLocks/>
            </p:cNvSpPr>
            <p:nvPr/>
          </p:nvSpPr>
          <p:spPr bwMode="auto">
            <a:xfrm>
              <a:off x="962" y="2345"/>
              <a:ext cx="3798" cy="606"/>
            </a:xfrm>
            <a:custGeom>
              <a:avLst/>
              <a:gdLst>
                <a:gd name="T0" fmla="*/ 0 w 3798"/>
                <a:gd name="T1" fmla="*/ 606 h 606"/>
                <a:gd name="T2" fmla="*/ 64 w 3798"/>
                <a:gd name="T3" fmla="*/ 202 h 606"/>
                <a:gd name="T4" fmla="*/ 116 w 3798"/>
                <a:gd name="T5" fmla="*/ 0 h 606"/>
                <a:gd name="T6" fmla="*/ 224 w 3798"/>
                <a:gd name="T7" fmla="*/ 10 h 606"/>
                <a:gd name="T8" fmla="*/ 280 w 3798"/>
                <a:gd name="T9" fmla="*/ 38 h 606"/>
                <a:gd name="T10" fmla="*/ 466 w 3798"/>
                <a:gd name="T11" fmla="*/ 84 h 606"/>
                <a:gd name="T12" fmla="*/ 526 w 3798"/>
                <a:gd name="T13" fmla="*/ 114 h 606"/>
                <a:gd name="T14" fmla="*/ 604 w 3798"/>
                <a:gd name="T15" fmla="*/ 114 h 606"/>
                <a:gd name="T16" fmla="*/ 1064 w 3798"/>
                <a:gd name="T17" fmla="*/ 212 h 606"/>
                <a:gd name="T18" fmla="*/ 1508 w 3798"/>
                <a:gd name="T19" fmla="*/ 292 h 606"/>
                <a:gd name="T20" fmla="*/ 2034 w 3798"/>
                <a:gd name="T21" fmla="*/ 334 h 606"/>
                <a:gd name="T22" fmla="*/ 2622 w 3798"/>
                <a:gd name="T23" fmla="*/ 352 h 606"/>
                <a:gd name="T24" fmla="*/ 3342 w 3798"/>
                <a:gd name="T25" fmla="*/ 368 h 606"/>
                <a:gd name="T26" fmla="*/ 3798 w 3798"/>
                <a:gd name="T27" fmla="*/ 372 h 60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798"/>
                <a:gd name="T43" fmla="*/ 0 h 606"/>
                <a:gd name="T44" fmla="*/ 3798 w 3798"/>
                <a:gd name="T45" fmla="*/ 606 h 60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798" h="606">
                  <a:moveTo>
                    <a:pt x="0" y="606"/>
                  </a:moveTo>
                  <a:lnTo>
                    <a:pt x="64" y="202"/>
                  </a:lnTo>
                  <a:lnTo>
                    <a:pt x="116" y="0"/>
                  </a:lnTo>
                  <a:lnTo>
                    <a:pt x="224" y="10"/>
                  </a:lnTo>
                  <a:lnTo>
                    <a:pt x="280" y="38"/>
                  </a:lnTo>
                  <a:lnTo>
                    <a:pt x="466" y="84"/>
                  </a:lnTo>
                  <a:lnTo>
                    <a:pt x="526" y="114"/>
                  </a:lnTo>
                  <a:lnTo>
                    <a:pt x="604" y="114"/>
                  </a:lnTo>
                  <a:lnTo>
                    <a:pt x="1064" y="212"/>
                  </a:lnTo>
                  <a:lnTo>
                    <a:pt x="1508" y="292"/>
                  </a:lnTo>
                  <a:lnTo>
                    <a:pt x="2034" y="334"/>
                  </a:lnTo>
                  <a:lnTo>
                    <a:pt x="2622" y="352"/>
                  </a:lnTo>
                  <a:lnTo>
                    <a:pt x="3342" y="368"/>
                  </a:lnTo>
                  <a:lnTo>
                    <a:pt x="3798" y="372"/>
                  </a:lnTo>
                </a:path>
              </a:pathLst>
            </a:custGeom>
            <a:noFill/>
            <a:ln w="63500">
              <a:solidFill>
                <a:srgbClr val="81017E"/>
              </a:solidFill>
              <a:round/>
              <a:headEnd/>
              <a:tailEnd/>
            </a:ln>
            <a:extLst>
              <a:ext uri="{909E8E84-426E-40DD-AFC4-6F175D3DCCD1}">
                <a14:hiddenFill xmlns:a14="http://schemas.microsoft.com/office/drawing/2010/main">
                  <a:solidFill>
                    <a:srgbClr val="FFFFFF"/>
                  </a:solidFill>
                </a14:hiddenFill>
              </a:ext>
            </a:extLst>
          </p:spPr>
          <p:txBody>
            <a:bodyPr/>
            <a:lstStyle/>
            <a:p>
              <a:endParaRPr lang="ru-RU">
                <a:solidFill>
                  <a:srgbClr val="000000"/>
                </a:solidFill>
              </a:endParaRPr>
            </a:p>
          </p:txBody>
        </p:sp>
        <p:sp>
          <p:nvSpPr>
            <p:cNvPr id="13365" name="Freeform 43"/>
            <p:cNvSpPr>
              <a:spLocks/>
            </p:cNvSpPr>
            <p:nvPr/>
          </p:nvSpPr>
          <p:spPr bwMode="auto">
            <a:xfrm>
              <a:off x="962" y="1401"/>
              <a:ext cx="3798" cy="1544"/>
            </a:xfrm>
            <a:custGeom>
              <a:avLst/>
              <a:gdLst>
                <a:gd name="T0" fmla="*/ 0 w 3798"/>
                <a:gd name="T1" fmla="*/ 1544 h 1544"/>
                <a:gd name="T2" fmla="*/ 86 w 3798"/>
                <a:gd name="T3" fmla="*/ 1326 h 1544"/>
                <a:gd name="T4" fmla="*/ 176 w 3798"/>
                <a:gd name="T5" fmla="*/ 1366 h 1544"/>
                <a:gd name="T6" fmla="*/ 374 w 3798"/>
                <a:gd name="T7" fmla="*/ 1166 h 1544"/>
                <a:gd name="T8" fmla="*/ 466 w 3798"/>
                <a:gd name="T9" fmla="*/ 1188 h 1544"/>
                <a:gd name="T10" fmla="*/ 604 w 3798"/>
                <a:gd name="T11" fmla="*/ 1022 h 1544"/>
                <a:gd name="T12" fmla="*/ 672 w 3798"/>
                <a:gd name="T13" fmla="*/ 1058 h 1544"/>
                <a:gd name="T14" fmla="*/ 1470 w 3798"/>
                <a:gd name="T15" fmla="*/ 530 h 1544"/>
                <a:gd name="T16" fmla="*/ 1590 w 3798"/>
                <a:gd name="T17" fmla="*/ 464 h 1544"/>
                <a:gd name="T18" fmla="*/ 2104 w 3798"/>
                <a:gd name="T19" fmla="*/ 298 h 1544"/>
                <a:gd name="T20" fmla="*/ 2414 w 3798"/>
                <a:gd name="T21" fmla="*/ 266 h 1544"/>
                <a:gd name="T22" fmla="*/ 2952 w 3798"/>
                <a:gd name="T23" fmla="*/ 18 h 1544"/>
                <a:gd name="T24" fmla="*/ 3450 w 3798"/>
                <a:gd name="T25" fmla="*/ 0 h 1544"/>
                <a:gd name="T26" fmla="*/ 3798 w 3798"/>
                <a:gd name="T27" fmla="*/ 2 h 154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798"/>
                <a:gd name="T43" fmla="*/ 0 h 1544"/>
                <a:gd name="T44" fmla="*/ 3798 w 3798"/>
                <a:gd name="T45" fmla="*/ 1544 h 154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798" h="1544">
                  <a:moveTo>
                    <a:pt x="0" y="1544"/>
                  </a:moveTo>
                  <a:lnTo>
                    <a:pt x="86" y="1326"/>
                  </a:lnTo>
                  <a:lnTo>
                    <a:pt x="176" y="1366"/>
                  </a:lnTo>
                  <a:lnTo>
                    <a:pt x="374" y="1166"/>
                  </a:lnTo>
                  <a:lnTo>
                    <a:pt x="466" y="1188"/>
                  </a:lnTo>
                  <a:lnTo>
                    <a:pt x="604" y="1022"/>
                  </a:lnTo>
                  <a:lnTo>
                    <a:pt x="672" y="1058"/>
                  </a:lnTo>
                  <a:lnTo>
                    <a:pt x="1470" y="530"/>
                  </a:lnTo>
                  <a:lnTo>
                    <a:pt x="1590" y="464"/>
                  </a:lnTo>
                  <a:lnTo>
                    <a:pt x="2104" y="298"/>
                  </a:lnTo>
                  <a:lnTo>
                    <a:pt x="2414" y="266"/>
                  </a:lnTo>
                  <a:lnTo>
                    <a:pt x="2952" y="18"/>
                  </a:lnTo>
                  <a:lnTo>
                    <a:pt x="3450" y="0"/>
                  </a:lnTo>
                  <a:lnTo>
                    <a:pt x="3798" y="2"/>
                  </a:lnTo>
                </a:path>
              </a:pathLst>
            </a:custGeom>
            <a:noFill/>
            <a:ln w="63500">
              <a:solidFill>
                <a:srgbClr val="7F7F7F"/>
              </a:solidFill>
              <a:round/>
              <a:headEnd/>
              <a:tailEnd/>
            </a:ln>
            <a:extLst>
              <a:ext uri="{909E8E84-426E-40DD-AFC4-6F175D3DCCD1}">
                <a14:hiddenFill xmlns:a14="http://schemas.microsoft.com/office/drawing/2010/main">
                  <a:solidFill>
                    <a:srgbClr val="FFFFFF"/>
                  </a:solidFill>
                </a14:hiddenFill>
              </a:ext>
            </a:extLst>
          </p:spPr>
          <p:txBody>
            <a:bodyPr/>
            <a:lstStyle/>
            <a:p>
              <a:endParaRPr lang="ru-RU">
                <a:solidFill>
                  <a:srgbClr val="000000"/>
                </a:solidFill>
              </a:endParaRPr>
            </a:p>
          </p:txBody>
        </p:sp>
        <p:sp>
          <p:nvSpPr>
            <p:cNvPr id="13366" name="Freeform 44"/>
            <p:cNvSpPr>
              <a:spLocks/>
            </p:cNvSpPr>
            <p:nvPr/>
          </p:nvSpPr>
          <p:spPr bwMode="auto">
            <a:xfrm>
              <a:off x="962" y="2423"/>
              <a:ext cx="3794" cy="516"/>
            </a:xfrm>
            <a:custGeom>
              <a:avLst/>
              <a:gdLst>
                <a:gd name="T0" fmla="*/ 0 w 3794"/>
                <a:gd name="T1" fmla="*/ 516 h 516"/>
                <a:gd name="T2" fmla="*/ 102 w 3794"/>
                <a:gd name="T3" fmla="*/ 0 h 516"/>
                <a:gd name="T4" fmla="*/ 210 w 3794"/>
                <a:gd name="T5" fmla="*/ 90 h 516"/>
                <a:gd name="T6" fmla="*/ 522 w 3794"/>
                <a:gd name="T7" fmla="*/ 156 h 516"/>
                <a:gd name="T8" fmla="*/ 574 w 3794"/>
                <a:gd name="T9" fmla="*/ 186 h 516"/>
                <a:gd name="T10" fmla="*/ 682 w 3794"/>
                <a:gd name="T11" fmla="*/ 152 h 516"/>
                <a:gd name="T12" fmla="*/ 1314 w 3794"/>
                <a:gd name="T13" fmla="*/ 296 h 516"/>
                <a:gd name="T14" fmla="*/ 1526 w 3794"/>
                <a:gd name="T15" fmla="*/ 362 h 516"/>
                <a:gd name="T16" fmla="*/ 1824 w 3794"/>
                <a:gd name="T17" fmla="*/ 388 h 516"/>
                <a:gd name="T18" fmla="*/ 2268 w 3794"/>
                <a:gd name="T19" fmla="*/ 400 h 516"/>
                <a:gd name="T20" fmla="*/ 2422 w 3794"/>
                <a:gd name="T21" fmla="*/ 400 h 516"/>
                <a:gd name="T22" fmla="*/ 2754 w 3794"/>
                <a:gd name="T23" fmla="*/ 392 h 516"/>
                <a:gd name="T24" fmla="*/ 2928 w 3794"/>
                <a:gd name="T25" fmla="*/ 400 h 516"/>
                <a:gd name="T26" fmla="*/ 3794 w 3794"/>
                <a:gd name="T27" fmla="*/ 428 h 51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794"/>
                <a:gd name="T43" fmla="*/ 0 h 516"/>
                <a:gd name="T44" fmla="*/ 3794 w 3794"/>
                <a:gd name="T45" fmla="*/ 516 h 51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794" h="516">
                  <a:moveTo>
                    <a:pt x="0" y="516"/>
                  </a:moveTo>
                  <a:lnTo>
                    <a:pt x="102" y="0"/>
                  </a:lnTo>
                  <a:lnTo>
                    <a:pt x="210" y="90"/>
                  </a:lnTo>
                  <a:lnTo>
                    <a:pt x="522" y="156"/>
                  </a:lnTo>
                  <a:lnTo>
                    <a:pt x="574" y="186"/>
                  </a:lnTo>
                  <a:lnTo>
                    <a:pt x="682" y="152"/>
                  </a:lnTo>
                  <a:lnTo>
                    <a:pt x="1314" y="296"/>
                  </a:lnTo>
                  <a:lnTo>
                    <a:pt x="1526" y="362"/>
                  </a:lnTo>
                  <a:lnTo>
                    <a:pt x="1824" y="388"/>
                  </a:lnTo>
                  <a:lnTo>
                    <a:pt x="2268" y="400"/>
                  </a:lnTo>
                  <a:lnTo>
                    <a:pt x="2422" y="400"/>
                  </a:lnTo>
                  <a:lnTo>
                    <a:pt x="2754" y="392"/>
                  </a:lnTo>
                  <a:lnTo>
                    <a:pt x="2928" y="400"/>
                  </a:lnTo>
                  <a:lnTo>
                    <a:pt x="3794" y="428"/>
                  </a:lnTo>
                </a:path>
              </a:pathLst>
            </a:custGeom>
            <a:noFill/>
            <a:ln w="635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ru-RU">
                <a:solidFill>
                  <a:srgbClr val="000000"/>
                </a:solidFill>
              </a:endParaRPr>
            </a:p>
          </p:txBody>
        </p:sp>
      </p:grpSp>
      <p:sp>
        <p:nvSpPr>
          <p:cNvPr id="13316" name="Text Box 4"/>
          <p:cNvSpPr txBox="1">
            <a:spLocks noChangeArrowheads="1"/>
          </p:cNvSpPr>
          <p:nvPr/>
        </p:nvSpPr>
        <p:spPr bwMode="auto">
          <a:xfrm>
            <a:off x="1006475" y="5991225"/>
            <a:ext cx="9477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de-CH" sz="800">
                <a:solidFill>
                  <a:srgbClr val="000000"/>
                </a:solidFill>
              </a:rPr>
              <a:t>Beshara S, 2003</a:t>
            </a:r>
          </a:p>
        </p:txBody>
      </p:sp>
      <p:sp>
        <p:nvSpPr>
          <p:cNvPr id="13317" name="Text Box 5"/>
          <p:cNvSpPr txBox="1">
            <a:spLocks noChangeArrowheads="1"/>
          </p:cNvSpPr>
          <p:nvPr/>
        </p:nvSpPr>
        <p:spPr bwMode="auto">
          <a:xfrm rot="-5400000">
            <a:off x="-334169" y="3202782"/>
            <a:ext cx="25352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ru-RU" sz="1200">
                <a:solidFill>
                  <a:srgbClr val="000000"/>
                </a:solidFill>
              </a:rPr>
              <a:t>С</a:t>
            </a:r>
            <a:r>
              <a:rPr lang="de-CH" sz="1200">
                <a:solidFill>
                  <a:srgbClr val="000000"/>
                </a:solidFill>
              </a:rPr>
              <a:t>тандартизированный уровень накопления *</a:t>
            </a:r>
          </a:p>
        </p:txBody>
      </p:sp>
      <p:sp>
        <p:nvSpPr>
          <p:cNvPr id="13318" name="Text Box 6"/>
          <p:cNvSpPr txBox="1">
            <a:spLocks noChangeArrowheads="1"/>
          </p:cNvSpPr>
          <p:nvPr/>
        </p:nvSpPr>
        <p:spPr bwMode="auto">
          <a:xfrm>
            <a:off x="1182688" y="2101850"/>
            <a:ext cx="204787"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3600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de-CH" sz="1200">
                <a:solidFill>
                  <a:srgbClr val="000000"/>
                </a:solidFill>
              </a:rPr>
              <a:t>40</a:t>
            </a:r>
          </a:p>
        </p:txBody>
      </p:sp>
      <p:sp>
        <p:nvSpPr>
          <p:cNvPr id="13319" name="Text Box 7"/>
          <p:cNvSpPr txBox="1">
            <a:spLocks noChangeArrowheads="1"/>
          </p:cNvSpPr>
          <p:nvPr/>
        </p:nvSpPr>
        <p:spPr bwMode="auto">
          <a:xfrm>
            <a:off x="1182688" y="2433638"/>
            <a:ext cx="204787"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3600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de-CH" sz="1200">
                <a:solidFill>
                  <a:srgbClr val="000000"/>
                </a:solidFill>
              </a:rPr>
              <a:t>35</a:t>
            </a:r>
          </a:p>
        </p:txBody>
      </p:sp>
      <p:sp>
        <p:nvSpPr>
          <p:cNvPr id="13320" name="Text Box 8"/>
          <p:cNvSpPr txBox="1">
            <a:spLocks noChangeArrowheads="1"/>
          </p:cNvSpPr>
          <p:nvPr/>
        </p:nvSpPr>
        <p:spPr bwMode="auto">
          <a:xfrm>
            <a:off x="1182688" y="2754313"/>
            <a:ext cx="204787"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3600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de-CH" sz="1200">
                <a:solidFill>
                  <a:srgbClr val="000000"/>
                </a:solidFill>
              </a:rPr>
              <a:t>30</a:t>
            </a:r>
          </a:p>
        </p:txBody>
      </p:sp>
      <p:sp>
        <p:nvSpPr>
          <p:cNvPr id="13321" name="Text Box 9"/>
          <p:cNvSpPr txBox="1">
            <a:spLocks noChangeArrowheads="1"/>
          </p:cNvSpPr>
          <p:nvPr/>
        </p:nvSpPr>
        <p:spPr bwMode="auto">
          <a:xfrm>
            <a:off x="1182688" y="3079750"/>
            <a:ext cx="204787"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3600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de-CH" sz="1200">
                <a:solidFill>
                  <a:srgbClr val="000000"/>
                </a:solidFill>
              </a:rPr>
              <a:t>25</a:t>
            </a:r>
          </a:p>
        </p:txBody>
      </p:sp>
      <p:sp>
        <p:nvSpPr>
          <p:cNvPr id="13322" name="Text Box 10"/>
          <p:cNvSpPr txBox="1">
            <a:spLocks noChangeArrowheads="1"/>
          </p:cNvSpPr>
          <p:nvPr/>
        </p:nvSpPr>
        <p:spPr bwMode="auto">
          <a:xfrm>
            <a:off x="1182688" y="3408363"/>
            <a:ext cx="204787"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3600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de-CH" sz="1200">
                <a:solidFill>
                  <a:srgbClr val="000000"/>
                </a:solidFill>
              </a:rPr>
              <a:t>20</a:t>
            </a:r>
          </a:p>
        </p:txBody>
      </p:sp>
      <p:sp>
        <p:nvSpPr>
          <p:cNvPr id="13323" name="Text Box 11"/>
          <p:cNvSpPr txBox="1">
            <a:spLocks noChangeArrowheads="1"/>
          </p:cNvSpPr>
          <p:nvPr/>
        </p:nvSpPr>
        <p:spPr bwMode="auto">
          <a:xfrm>
            <a:off x="1182688" y="3733800"/>
            <a:ext cx="204787"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3600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de-CH" sz="1200">
                <a:solidFill>
                  <a:srgbClr val="000000"/>
                </a:solidFill>
              </a:rPr>
              <a:t>15</a:t>
            </a:r>
          </a:p>
        </p:txBody>
      </p:sp>
      <p:sp>
        <p:nvSpPr>
          <p:cNvPr id="13324" name="Text Box 12"/>
          <p:cNvSpPr txBox="1">
            <a:spLocks noChangeArrowheads="1"/>
          </p:cNvSpPr>
          <p:nvPr/>
        </p:nvSpPr>
        <p:spPr bwMode="auto">
          <a:xfrm>
            <a:off x="1266825" y="4710113"/>
            <a:ext cx="12065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3600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de-CH" sz="1200">
                <a:solidFill>
                  <a:srgbClr val="000000"/>
                </a:solidFill>
              </a:rPr>
              <a:t>0</a:t>
            </a:r>
          </a:p>
        </p:txBody>
      </p:sp>
      <p:sp>
        <p:nvSpPr>
          <p:cNvPr id="13325" name="Text Box 13"/>
          <p:cNvSpPr txBox="1">
            <a:spLocks noChangeArrowheads="1"/>
          </p:cNvSpPr>
          <p:nvPr/>
        </p:nvSpPr>
        <p:spPr bwMode="auto">
          <a:xfrm>
            <a:off x="2079625" y="4872038"/>
            <a:ext cx="16827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de-CH" sz="1200">
                <a:solidFill>
                  <a:srgbClr val="000000"/>
                </a:solidFill>
              </a:rPr>
              <a:t>50</a:t>
            </a:r>
            <a:endParaRPr lang="de-CH" sz="1200" b="1">
              <a:solidFill>
                <a:srgbClr val="000000"/>
              </a:solidFill>
            </a:endParaRPr>
          </a:p>
        </p:txBody>
      </p:sp>
      <p:sp>
        <p:nvSpPr>
          <p:cNvPr id="13326" name="Text Box 14"/>
          <p:cNvSpPr txBox="1">
            <a:spLocks noChangeArrowheads="1"/>
          </p:cNvSpPr>
          <p:nvPr/>
        </p:nvSpPr>
        <p:spPr bwMode="auto">
          <a:xfrm>
            <a:off x="2659063" y="4872038"/>
            <a:ext cx="252412"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de-CH" sz="1200">
                <a:solidFill>
                  <a:srgbClr val="000000"/>
                </a:solidFill>
              </a:rPr>
              <a:t>100</a:t>
            </a:r>
            <a:endParaRPr lang="de-CH" sz="1200" b="1" baseline="30000">
              <a:solidFill>
                <a:srgbClr val="000000"/>
              </a:solidFill>
            </a:endParaRPr>
          </a:p>
        </p:txBody>
      </p:sp>
      <p:sp>
        <p:nvSpPr>
          <p:cNvPr id="13327" name="Text Box 15"/>
          <p:cNvSpPr txBox="1">
            <a:spLocks noChangeArrowheads="1"/>
          </p:cNvSpPr>
          <p:nvPr/>
        </p:nvSpPr>
        <p:spPr bwMode="auto">
          <a:xfrm>
            <a:off x="3281363" y="4872038"/>
            <a:ext cx="252412"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de-CH" sz="1200">
                <a:solidFill>
                  <a:srgbClr val="000000"/>
                </a:solidFill>
              </a:rPr>
              <a:t>150</a:t>
            </a:r>
            <a:endParaRPr lang="de-CH" sz="1200" b="1" baseline="30000">
              <a:solidFill>
                <a:srgbClr val="000000"/>
              </a:solidFill>
            </a:endParaRPr>
          </a:p>
        </p:txBody>
      </p:sp>
      <p:sp>
        <p:nvSpPr>
          <p:cNvPr id="13328" name="Text Box 16"/>
          <p:cNvSpPr txBox="1">
            <a:spLocks noChangeArrowheads="1"/>
          </p:cNvSpPr>
          <p:nvPr/>
        </p:nvSpPr>
        <p:spPr bwMode="auto">
          <a:xfrm>
            <a:off x="3900488" y="4872038"/>
            <a:ext cx="252412"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de-CH" sz="1200">
                <a:solidFill>
                  <a:srgbClr val="000000"/>
                </a:solidFill>
              </a:rPr>
              <a:t>200</a:t>
            </a:r>
            <a:endParaRPr lang="de-CH" sz="1200" b="1" baseline="30000">
              <a:solidFill>
                <a:srgbClr val="000000"/>
              </a:solidFill>
            </a:endParaRPr>
          </a:p>
        </p:txBody>
      </p:sp>
      <p:sp>
        <p:nvSpPr>
          <p:cNvPr id="13329" name="Text Box 17"/>
          <p:cNvSpPr txBox="1">
            <a:spLocks noChangeArrowheads="1"/>
          </p:cNvSpPr>
          <p:nvPr/>
        </p:nvSpPr>
        <p:spPr bwMode="auto">
          <a:xfrm>
            <a:off x="1006475" y="5343525"/>
            <a:ext cx="21986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tabLst>
                <a:tab pos="901700" algn="l"/>
              </a:tabLst>
              <a:defRPr>
                <a:solidFill>
                  <a:schemeClr val="tx1"/>
                </a:solidFill>
                <a:latin typeface="Arial" charset="0"/>
              </a:defRPr>
            </a:lvl1pPr>
            <a:lvl2pPr marL="742950" indent="-285750" eaLnBrk="0" hangingPunct="0">
              <a:tabLst>
                <a:tab pos="901700" algn="l"/>
              </a:tabLst>
              <a:defRPr>
                <a:solidFill>
                  <a:schemeClr val="tx1"/>
                </a:solidFill>
                <a:latin typeface="Arial" charset="0"/>
              </a:defRPr>
            </a:lvl2pPr>
            <a:lvl3pPr marL="1143000" indent="-228600" eaLnBrk="0" hangingPunct="0">
              <a:tabLst>
                <a:tab pos="901700" algn="l"/>
              </a:tabLst>
              <a:defRPr>
                <a:solidFill>
                  <a:schemeClr val="tx1"/>
                </a:solidFill>
                <a:latin typeface="Arial" charset="0"/>
              </a:defRPr>
            </a:lvl3pPr>
            <a:lvl4pPr marL="1600200" indent="-228600" eaLnBrk="0" hangingPunct="0">
              <a:tabLst>
                <a:tab pos="901700" algn="l"/>
              </a:tabLst>
              <a:defRPr>
                <a:solidFill>
                  <a:schemeClr val="tx1"/>
                </a:solidFill>
                <a:latin typeface="Arial" charset="0"/>
              </a:defRPr>
            </a:lvl4pPr>
            <a:lvl5pPr marL="2057400" indent="-228600" eaLnBrk="0" hangingPunct="0">
              <a:tabLst>
                <a:tab pos="901700" algn="l"/>
              </a:tabLst>
              <a:defRPr>
                <a:solidFill>
                  <a:schemeClr val="tx1"/>
                </a:solidFill>
                <a:latin typeface="Arial" charset="0"/>
              </a:defRPr>
            </a:lvl5pPr>
            <a:lvl6pPr marL="2514600" indent="-228600" eaLnBrk="0" fontAlgn="base" hangingPunct="0">
              <a:spcBef>
                <a:spcPct val="0"/>
              </a:spcBef>
              <a:spcAft>
                <a:spcPct val="0"/>
              </a:spcAft>
              <a:tabLst>
                <a:tab pos="901700" algn="l"/>
              </a:tabLst>
              <a:defRPr>
                <a:solidFill>
                  <a:schemeClr val="tx1"/>
                </a:solidFill>
                <a:latin typeface="Arial" charset="0"/>
              </a:defRPr>
            </a:lvl6pPr>
            <a:lvl7pPr marL="2971800" indent="-228600" eaLnBrk="0" fontAlgn="base" hangingPunct="0">
              <a:spcBef>
                <a:spcPct val="0"/>
              </a:spcBef>
              <a:spcAft>
                <a:spcPct val="0"/>
              </a:spcAft>
              <a:tabLst>
                <a:tab pos="901700" algn="l"/>
              </a:tabLst>
              <a:defRPr>
                <a:solidFill>
                  <a:schemeClr val="tx1"/>
                </a:solidFill>
                <a:latin typeface="Arial" charset="0"/>
              </a:defRPr>
            </a:lvl7pPr>
            <a:lvl8pPr marL="3429000" indent="-228600" eaLnBrk="0" fontAlgn="base" hangingPunct="0">
              <a:spcBef>
                <a:spcPct val="0"/>
              </a:spcBef>
              <a:spcAft>
                <a:spcPct val="0"/>
              </a:spcAft>
              <a:tabLst>
                <a:tab pos="901700" algn="l"/>
              </a:tabLst>
              <a:defRPr>
                <a:solidFill>
                  <a:schemeClr val="tx1"/>
                </a:solidFill>
                <a:latin typeface="Arial" charset="0"/>
              </a:defRPr>
            </a:lvl8pPr>
            <a:lvl9pPr marL="3886200" indent="-228600" eaLnBrk="0" fontAlgn="base" hangingPunct="0">
              <a:spcBef>
                <a:spcPct val="0"/>
              </a:spcBef>
              <a:spcAft>
                <a:spcPct val="0"/>
              </a:spcAft>
              <a:tabLst>
                <a:tab pos="901700" algn="l"/>
              </a:tabLst>
              <a:defRPr>
                <a:solidFill>
                  <a:schemeClr val="tx1"/>
                </a:solidFill>
                <a:latin typeface="Arial" charset="0"/>
              </a:defRPr>
            </a:lvl9pPr>
          </a:lstStyle>
          <a:p>
            <a:pPr eaLnBrk="1" hangingPunct="1"/>
            <a:r>
              <a:rPr lang="de-CH" sz="1200">
                <a:solidFill>
                  <a:srgbClr val="FF0000"/>
                </a:solidFill>
                <a:sym typeface="Wingdings" pitchFamily="2" charset="2"/>
              </a:rPr>
              <a:t></a:t>
            </a:r>
            <a:r>
              <a:rPr lang="de-CH" sz="1200">
                <a:solidFill>
                  <a:srgbClr val="000000"/>
                </a:solidFill>
                <a:sym typeface="Wingdings" pitchFamily="2" charset="2"/>
              </a:rPr>
              <a:t> </a:t>
            </a:r>
            <a:r>
              <a:rPr lang="ru-RU" sz="1200">
                <a:solidFill>
                  <a:srgbClr val="000000"/>
                </a:solidFill>
              </a:rPr>
              <a:t>Кровь</a:t>
            </a:r>
            <a:r>
              <a:rPr lang="de-CH" sz="1200">
                <a:solidFill>
                  <a:srgbClr val="000000"/>
                </a:solidFill>
              </a:rPr>
              <a:t>	</a:t>
            </a:r>
            <a:r>
              <a:rPr lang="de-CH" sz="1200">
                <a:solidFill>
                  <a:srgbClr val="7F7F7F"/>
                </a:solidFill>
                <a:sym typeface="Wingdings" pitchFamily="2" charset="2"/>
              </a:rPr>
              <a:t></a:t>
            </a:r>
            <a:r>
              <a:rPr lang="de-CH" sz="1200">
                <a:solidFill>
                  <a:srgbClr val="000000"/>
                </a:solidFill>
                <a:sym typeface="Wingdings" pitchFamily="2" charset="2"/>
              </a:rPr>
              <a:t> </a:t>
            </a:r>
            <a:r>
              <a:rPr lang="ru-RU" sz="1200">
                <a:solidFill>
                  <a:srgbClr val="000000"/>
                </a:solidFill>
                <a:sym typeface="Wingdings" pitchFamily="2" charset="2"/>
              </a:rPr>
              <a:t>Костный мозг</a:t>
            </a:r>
            <a:endParaRPr lang="de-CH" sz="1200">
              <a:solidFill>
                <a:srgbClr val="000000"/>
              </a:solidFill>
            </a:endParaRPr>
          </a:p>
          <a:p>
            <a:pPr eaLnBrk="1" hangingPunct="1"/>
            <a:r>
              <a:rPr lang="de-CH" sz="1200">
                <a:solidFill>
                  <a:srgbClr val="93117E"/>
                </a:solidFill>
                <a:sym typeface="Wingdings" pitchFamily="2" charset="2"/>
              </a:rPr>
              <a:t></a:t>
            </a:r>
            <a:r>
              <a:rPr lang="de-CH" sz="1200">
                <a:solidFill>
                  <a:srgbClr val="000000"/>
                </a:solidFill>
                <a:sym typeface="Wingdings" pitchFamily="2" charset="2"/>
              </a:rPr>
              <a:t> </a:t>
            </a:r>
            <a:r>
              <a:rPr lang="ru-RU" sz="1200">
                <a:solidFill>
                  <a:srgbClr val="000000"/>
                </a:solidFill>
                <a:sym typeface="Wingdings" pitchFamily="2" charset="2"/>
              </a:rPr>
              <a:t>Печень </a:t>
            </a:r>
            <a:r>
              <a:rPr lang="de-CH" sz="1200">
                <a:solidFill>
                  <a:srgbClr val="000000"/>
                </a:solidFill>
              </a:rPr>
              <a:t>	</a:t>
            </a:r>
            <a:r>
              <a:rPr lang="de-CH" sz="1200">
                <a:solidFill>
                  <a:srgbClr val="FF7F00"/>
                </a:solidFill>
                <a:sym typeface="Wingdings" pitchFamily="2" charset="2"/>
              </a:rPr>
              <a:t></a:t>
            </a:r>
            <a:r>
              <a:rPr lang="de-CH" sz="1200">
                <a:solidFill>
                  <a:srgbClr val="000000"/>
                </a:solidFill>
                <a:sym typeface="Wingdings" pitchFamily="2" charset="2"/>
              </a:rPr>
              <a:t> </a:t>
            </a:r>
            <a:r>
              <a:rPr lang="ru-RU" sz="1200">
                <a:solidFill>
                  <a:srgbClr val="000000"/>
                </a:solidFill>
                <a:sym typeface="Wingdings" pitchFamily="2" charset="2"/>
              </a:rPr>
              <a:t>Селезенка</a:t>
            </a:r>
            <a:endParaRPr lang="de-CH" sz="1200">
              <a:solidFill>
                <a:srgbClr val="000000"/>
              </a:solidFill>
            </a:endParaRPr>
          </a:p>
        </p:txBody>
      </p:sp>
      <p:sp>
        <p:nvSpPr>
          <p:cNvPr id="13330" name="Text Box 45"/>
          <p:cNvSpPr txBox="1">
            <a:spLocks noChangeArrowheads="1"/>
          </p:cNvSpPr>
          <p:nvPr/>
        </p:nvSpPr>
        <p:spPr bwMode="auto">
          <a:xfrm>
            <a:off x="1182688" y="4060825"/>
            <a:ext cx="204787"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3600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de-CH" sz="1200">
                <a:solidFill>
                  <a:srgbClr val="000000"/>
                </a:solidFill>
              </a:rPr>
              <a:t>10</a:t>
            </a:r>
          </a:p>
        </p:txBody>
      </p:sp>
      <p:sp>
        <p:nvSpPr>
          <p:cNvPr id="13331" name="Text Box 46"/>
          <p:cNvSpPr txBox="1">
            <a:spLocks noChangeArrowheads="1"/>
          </p:cNvSpPr>
          <p:nvPr/>
        </p:nvSpPr>
        <p:spPr bwMode="auto">
          <a:xfrm>
            <a:off x="1266825" y="4383088"/>
            <a:ext cx="12065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3600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de-CH" sz="1200">
                <a:solidFill>
                  <a:srgbClr val="000000"/>
                </a:solidFill>
              </a:rPr>
              <a:t>5</a:t>
            </a:r>
          </a:p>
        </p:txBody>
      </p:sp>
      <p:sp>
        <p:nvSpPr>
          <p:cNvPr id="13332" name="Text Box 48"/>
          <p:cNvSpPr txBox="1">
            <a:spLocks noChangeArrowheads="1"/>
          </p:cNvSpPr>
          <p:nvPr/>
        </p:nvSpPr>
        <p:spPr bwMode="auto">
          <a:xfrm>
            <a:off x="1497013" y="4872038"/>
            <a:ext cx="84137"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de-CH" sz="1200">
                <a:solidFill>
                  <a:srgbClr val="000000"/>
                </a:solidFill>
              </a:rPr>
              <a:t>0</a:t>
            </a:r>
            <a:endParaRPr lang="de-CH" sz="1200" b="1">
              <a:solidFill>
                <a:srgbClr val="000000"/>
              </a:solidFill>
            </a:endParaRPr>
          </a:p>
        </p:txBody>
      </p:sp>
      <p:sp>
        <p:nvSpPr>
          <p:cNvPr id="13333" name="Text Box 49"/>
          <p:cNvSpPr txBox="1">
            <a:spLocks noChangeArrowheads="1"/>
          </p:cNvSpPr>
          <p:nvPr/>
        </p:nvSpPr>
        <p:spPr bwMode="auto">
          <a:xfrm>
            <a:off x="4524375" y="4872038"/>
            <a:ext cx="252413"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de-CH" sz="1200">
                <a:solidFill>
                  <a:srgbClr val="000000"/>
                </a:solidFill>
              </a:rPr>
              <a:t>250</a:t>
            </a:r>
            <a:endParaRPr lang="de-CH" sz="1200" b="1" baseline="30000">
              <a:solidFill>
                <a:srgbClr val="000000"/>
              </a:solidFill>
            </a:endParaRPr>
          </a:p>
        </p:txBody>
      </p:sp>
      <p:sp>
        <p:nvSpPr>
          <p:cNvPr id="13334" name="Text Box 50"/>
          <p:cNvSpPr txBox="1">
            <a:spLocks noChangeArrowheads="1"/>
          </p:cNvSpPr>
          <p:nvPr/>
        </p:nvSpPr>
        <p:spPr bwMode="auto">
          <a:xfrm>
            <a:off x="5148263" y="4872038"/>
            <a:ext cx="252412"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de-CH" sz="1200">
                <a:solidFill>
                  <a:srgbClr val="000000"/>
                </a:solidFill>
              </a:rPr>
              <a:t>300</a:t>
            </a:r>
            <a:endParaRPr lang="de-CH" sz="1200" b="1" baseline="30000">
              <a:solidFill>
                <a:srgbClr val="000000"/>
              </a:solidFill>
            </a:endParaRPr>
          </a:p>
        </p:txBody>
      </p:sp>
      <p:sp>
        <p:nvSpPr>
          <p:cNvPr id="13335" name="Text Box 51"/>
          <p:cNvSpPr txBox="1">
            <a:spLocks noChangeArrowheads="1"/>
          </p:cNvSpPr>
          <p:nvPr/>
        </p:nvSpPr>
        <p:spPr bwMode="auto">
          <a:xfrm>
            <a:off x="5776913" y="4872038"/>
            <a:ext cx="252412"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de-CH" sz="1200">
                <a:solidFill>
                  <a:srgbClr val="000000"/>
                </a:solidFill>
              </a:rPr>
              <a:t>350</a:t>
            </a:r>
            <a:endParaRPr lang="de-CH" sz="1200" b="1" baseline="30000">
              <a:solidFill>
                <a:srgbClr val="000000"/>
              </a:solidFill>
            </a:endParaRPr>
          </a:p>
        </p:txBody>
      </p:sp>
      <p:sp>
        <p:nvSpPr>
          <p:cNvPr id="13336" name="Text Box 52"/>
          <p:cNvSpPr txBox="1">
            <a:spLocks noChangeArrowheads="1"/>
          </p:cNvSpPr>
          <p:nvPr/>
        </p:nvSpPr>
        <p:spPr bwMode="auto">
          <a:xfrm>
            <a:off x="6396038" y="4872038"/>
            <a:ext cx="252412"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de-CH" sz="1200">
                <a:solidFill>
                  <a:srgbClr val="000000"/>
                </a:solidFill>
              </a:rPr>
              <a:t>400</a:t>
            </a:r>
            <a:endParaRPr lang="de-CH" sz="1200" b="1" baseline="30000">
              <a:solidFill>
                <a:srgbClr val="000000"/>
              </a:solidFill>
            </a:endParaRPr>
          </a:p>
        </p:txBody>
      </p:sp>
      <p:sp>
        <p:nvSpPr>
          <p:cNvPr id="13337" name="Text Box 53"/>
          <p:cNvSpPr txBox="1">
            <a:spLocks noChangeArrowheads="1"/>
          </p:cNvSpPr>
          <p:nvPr/>
        </p:nvSpPr>
        <p:spPr bwMode="auto">
          <a:xfrm>
            <a:off x="7019925" y="4872038"/>
            <a:ext cx="252413"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de-CH" sz="1200">
                <a:solidFill>
                  <a:srgbClr val="000000"/>
                </a:solidFill>
              </a:rPr>
              <a:t>450</a:t>
            </a:r>
            <a:endParaRPr lang="de-CH" sz="1200" b="1" baseline="30000">
              <a:solidFill>
                <a:srgbClr val="000000"/>
              </a:solidFill>
            </a:endParaRPr>
          </a:p>
        </p:txBody>
      </p:sp>
      <p:sp>
        <p:nvSpPr>
          <p:cNvPr id="13338" name="Text Box 54"/>
          <p:cNvSpPr txBox="1">
            <a:spLocks noChangeArrowheads="1"/>
          </p:cNvSpPr>
          <p:nvPr/>
        </p:nvSpPr>
        <p:spPr bwMode="auto">
          <a:xfrm>
            <a:off x="7642225" y="4872038"/>
            <a:ext cx="252413"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de-CH" sz="1200">
                <a:solidFill>
                  <a:srgbClr val="000000"/>
                </a:solidFill>
              </a:rPr>
              <a:t>500</a:t>
            </a:r>
            <a:endParaRPr lang="de-CH" sz="1200" b="1" baseline="30000">
              <a:solidFill>
                <a:srgbClr val="000000"/>
              </a:solidFill>
            </a:endParaRPr>
          </a:p>
        </p:txBody>
      </p:sp>
      <p:sp>
        <p:nvSpPr>
          <p:cNvPr id="13339" name="Text Box 55"/>
          <p:cNvSpPr txBox="1">
            <a:spLocks noChangeArrowheads="1"/>
          </p:cNvSpPr>
          <p:nvPr/>
        </p:nvSpPr>
        <p:spPr bwMode="auto">
          <a:xfrm>
            <a:off x="4319588" y="5173663"/>
            <a:ext cx="919162"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ru-RU" sz="1200">
                <a:solidFill>
                  <a:srgbClr val="000000"/>
                </a:solidFill>
              </a:rPr>
              <a:t>Время</a:t>
            </a:r>
            <a:r>
              <a:rPr lang="de-CH" sz="1200">
                <a:solidFill>
                  <a:srgbClr val="000000"/>
                </a:solidFill>
              </a:rPr>
              <a:t> (</a:t>
            </a:r>
            <a:r>
              <a:rPr lang="ru-RU" sz="1200">
                <a:solidFill>
                  <a:srgbClr val="000000"/>
                </a:solidFill>
              </a:rPr>
              <a:t>мин.</a:t>
            </a:r>
            <a:r>
              <a:rPr lang="de-CH" sz="1200">
                <a:solidFill>
                  <a:srgbClr val="000000"/>
                </a:solidFill>
              </a:rPr>
              <a:t>)</a:t>
            </a:r>
            <a:endParaRPr lang="de-CH" sz="1200" baseline="30000">
              <a:solidFill>
                <a:srgbClr val="000000"/>
              </a:solidFill>
            </a:endParaRPr>
          </a:p>
        </p:txBody>
      </p:sp>
      <p:sp>
        <p:nvSpPr>
          <p:cNvPr id="13340" name="Text Box 56"/>
          <p:cNvSpPr txBox="1">
            <a:spLocks noChangeArrowheads="1"/>
          </p:cNvSpPr>
          <p:nvPr/>
        </p:nvSpPr>
        <p:spPr bwMode="auto">
          <a:xfrm>
            <a:off x="1298575" y="1768475"/>
            <a:ext cx="64563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ru-RU" sz="1600">
                <a:solidFill>
                  <a:srgbClr val="000000"/>
                </a:solidFill>
              </a:rPr>
              <a:t>Быстрое поступление к</a:t>
            </a:r>
            <a:r>
              <a:rPr lang="en-US" sz="1600">
                <a:solidFill>
                  <a:srgbClr val="000000"/>
                </a:solidFill>
              </a:rPr>
              <a:t>арбоксимальтоз</a:t>
            </a:r>
            <a:r>
              <a:rPr lang="ru-RU" sz="1600">
                <a:solidFill>
                  <a:srgbClr val="000000"/>
                </a:solidFill>
              </a:rPr>
              <a:t>ы</a:t>
            </a:r>
            <a:r>
              <a:rPr lang="en-US" sz="1600">
                <a:solidFill>
                  <a:srgbClr val="000000"/>
                </a:solidFill>
              </a:rPr>
              <a:t> железа </a:t>
            </a:r>
            <a:r>
              <a:rPr lang="ru-RU" sz="1600">
                <a:solidFill>
                  <a:srgbClr val="000000"/>
                </a:solidFill>
              </a:rPr>
              <a:t>в костный мозг</a:t>
            </a:r>
            <a:endParaRPr lang="en-US" sz="1600">
              <a:solidFill>
                <a:srgbClr val="000000"/>
              </a:solidFill>
            </a:endParaRPr>
          </a:p>
        </p:txBody>
      </p:sp>
      <p:sp>
        <p:nvSpPr>
          <p:cNvPr id="13341" name="Rectangle 39"/>
          <p:cNvSpPr>
            <a:spLocks noGrp="1" noChangeArrowheads="1"/>
          </p:cNvSpPr>
          <p:nvPr>
            <p:ph type="title"/>
          </p:nvPr>
        </p:nvSpPr>
        <p:spPr>
          <a:xfrm>
            <a:off x="771525" y="336550"/>
            <a:ext cx="7993063" cy="831850"/>
          </a:xfrm>
        </p:spPr>
        <p:txBody>
          <a:bodyPr/>
          <a:lstStyle/>
          <a:p>
            <a:pPr algn="ctr" eaLnBrk="1" hangingPunct="1"/>
            <a:r>
              <a:rPr lang="ru-RU" sz="2400" smtClean="0"/>
              <a:t>Решение проблемы с токсичностью свободного железа</a:t>
            </a:r>
            <a:r>
              <a:rPr lang="de-DE" sz="2400" smtClean="0"/>
              <a:t>: </a:t>
            </a:r>
            <a:r>
              <a:rPr lang="ru-RU" sz="2400" smtClean="0"/>
              <a:t>направленная доставка к костному мозгу</a:t>
            </a:r>
            <a:endParaRPr lang="en-GB" sz="2400" smtClean="0"/>
          </a:p>
        </p:txBody>
      </p:sp>
    </p:spTree>
  </p:cSld>
  <p:clrMapOvr>
    <a:masterClrMapping/>
  </p:clrMapOvr>
  <p:transition spd="med">
    <p:zo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idx="4294967295"/>
          </p:nvPr>
        </p:nvSpPr>
        <p:spPr>
          <a:xfrm>
            <a:off x="266255" y="260350"/>
            <a:ext cx="8770241" cy="1196975"/>
          </a:xfrm>
        </p:spPr>
        <p:txBody>
          <a:bodyPr/>
          <a:lstStyle/>
          <a:p>
            <a:pPr algn="ctr"/>
            <a:r>
              <a:rPr lang="ru-RU" sz="4000" b="1" dirty="0" smtClean="0">
                <a:solidFill>
                  <a:srgbClr val="990099"/>
                </a:solidFill>
                <a:effectLst/>
                <a:latin typeface="Times New Roman" pitchFamily="18" charset="0"/>
                <a:cs typeface="Times New Roman" pitchFamily="18" charset="0"/>
              </a:rPr>
              <a:t>Альтернативные варианты замещения</a:t>
            </a:r>
            <a:r>
              <a:rPr lang="en-US" sz="4000" b="1" dirty="0" smtClean="0">
                <a:solidFill>
                  <a:srgbClr val="990099"/>
                </a:solidFill>
                <a:effectLst/>
                <a:latin typeface="Times New Roman" pitchFamily="18" charset="0"/>
                <a:cs typeface="Times New Roman" pitchFamily="18" charset="0"/>
              </a:rPr>
              <a:t> </a:t>
            </a:r>
            <a:r>
              <a:rPr lang="en-US" sz="4000" b="1" dirty="0">
                <a:solidFill>
                  <a:srgbClr val="990099"/>
                </a:solidFill>
                <a:effectLst/>
                <a:latin typeface="Times New Roman" pitchFamily="18" charset="0"/>
                <a:cs typeface="Times New Roman" pitchFamily="18" charset="0"/>
              </a:rPr>
              <a:t>1000 </a:t>
            </a:r>
            <a:r>
              <a:rPr lang="ru-RU" sz="4000" b="1" dirty="0" smtClean="0">
                <a:solidFill>
                  <a:srgbClr val="990099"/>
                </a:solidFill>
                <a:effectLst/>
                <a:latin typeface="Times New Roman" pitchFamily="18" charset="0"/>
                <a:cs typeface="Times New Roman" pitchFamily="18" charset="0"/>
              </a:rPr>
              <a:t>мг</a:t>
            </a:r>
            <a:r>
              <a:rPr lang="en-US" sz="4000" b="1" dirty="0" smtClean="0">
                <a:solidFill>
                  <a:srgbClr val="990099"/>
                </a:solidFill>
                <a:effectLst/>
                <a:latin typeface="Times New Roman" pitchFamily="18" charset="0"/>
                <a:cs typeface="Times New Roman" pitchFamily="18" charset="0"/>
              </a:rPr>
              <a:t> </a:t>
            </a:r>
            <a:r>
              <a:rPr lang="ru-RU" sz="4000" b="1" dirty="0" smtClean="0">
                <a:solidFill>
                  <a:srgbClr val="990099"/>
                </a:solidFill>
                <a:effectLst/>
                <a:latin typeface="Times New Roman" pitchFamily="18" charset="0"/>
                <a:cs typeface="Times New Roman" pitchFamily="18" charset="0"/>
              </a:rPr>
              <a:t>железа</a:t>
            </a:r>
            <a:endParaRPr lang="en-US" sz="4000" b="1" dirty="0">
              <a:solidFill>
                <a:srgbClr val="990099"/>
              </a:solidFill>
              <a:effectLst/>
              <a:latin typeface="Times New Roman" pitchFamily="18" charset="0"/>
              <a:cs typeface="Times New Roman"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4075967127"/>
              </p:ext>
            </p:extLst>
          </p:nvPr>
        </p:nvGraphicFramePr>
        <p:xfrm>
          <a:off x="395536" y="1772816"/>
          <a:ext cx="8399464" cy="1341438"/>
        </p:xfrm>
        <a:graphic>
          <a:graphicData uri="http://schemas.openxmlformats.org/drawingml/2006/table">
            <a:tbl>
              <a:tblPr firstRow="1" bandRow="1">
                <a:tableStyleId>{5C22544A-7EE6-4342-B048-85BDC9FD1C3A}</a:tableStyleId>
              </a:tblPr>
              <a:tblGrid>
                <a:gridCol w="2099866"/>
                <a:gridCol w="2076276"/>
                <a:gridCol w="2123456"/>
                <a:gridCol w="2099866"/>
              </a:tblGrid>
              <a:tr h="701206">
                <a:tc>
                  <a:txBody>
                    <a:bodyPr/>
                    <a:lstStyle/>
                    <a:p>
                      <a:r>
                        <a:rPr lang="ru-RU" sz="2000" dirty="0" smtClean="0"/>
                        <a:t>Диета</a:t>
                      </a:r>
                      <a:endParaRPr lang="en-US" sz="2000" dirty="0"/>
                    </a:p>
                  </a:txBody>
                  <a:tcPr marL="91431" marR="91431" marT="45731" marB="45731">
                    <a:solidFill>
                      <a:srgbClr val="FF3300"/>
                    </a:solidFill>
                  </a:tcPr>
                </a:tc>
                <a:tc>
                  <a:txBody>
                    <a:bodyPr/>
                    <a:lstStyle/>
                    <a:p>
                      <a:r>
                        <a:rPr lang="ru-RU" sz="2000" dirty="0" smtClean="0"/>
                        <a:t>Пероральные препараты</a:t>
                      </a:r>
                      <a:endParaRPr lang="en-US" sz="2000" dirty="0"/>
                    </a:p>
                  </a:txBody>
                  <a:tcPr marL="91431" marR="91431" marT="45731" marB="45731">
                    <a:solidFill>
                      <a:srgbClr val="FF3300"/>
                    </a:solidFill>
                  </a:tcPr>
                </a:tc>
                <a:tc>
                  <a:txBody>
                    <a:bodyPr/>
                    <a:lstStyle/>
                    <a:p>
                      <a:r>
                        <a:rPr lang="ru-RU" sz="2000" dirty="0" smtClean="0"/>
                        <a:t>Переливание крови</a:t>
                      </a:r>
                      <a:endParaRPr lang="en-US" sz="2000" dirty="0"/>
                    </a:p>
                  </a:txBody>
                  <a:tcPr marL="91431" marR="91431" marT="45731" marB="45731">
                    <a:solidFill>
                      <a:srgbClr val="FF3300"/>
                    </a:solidFill>
                  </a:tcPr>
                </a:tc>
                <a:tc>
                  <a:txBody>
                    <a:bodyPr/>
                    <a:lstStyle/>
                    <a:p>
                      <a:r>
                        <a:rPr lang="ru-RU" sz="2000" dirty="0" smtClean="0"/>
                        <a:t>Внутривенные препараты</a:t>
                      </a:r>
                      <a:endParaRPr lang="en-US" sz="2000" dirty="0"/>
                    </a:p>
                  </a:txBody>
                  <a:tcPr marL="91431" marR="91431" marT="45731" marB="45731">
                    <a:solidFill>
                      <a:srgbClr val="FF3300"/>
                    </a:solidFill>
                  </a:tcPr>
                </a:tc>
              </a:tr>
              <a:tr h="640232">
                <a:tc>
                  <a:txBody>
                    <a:bodyPr/>
                    <a:lstStyle/>
                    <a:p>
                      <a:r>
                        <a:rPr lang="en-US" sz="1800" baseline="0" dirty="0" smtClean="0"/>
                        <a:t>6 </a:t>
                      </a:r>
                      <a:r>
                        <a:rPr lang="ru-RU" sz="1800" baseline="0" dirty="0" smtClean="0"/>
                        <a:t>кг свиной печени</a:t>
                      </a:r>
                      <a:endParaRPr lang="en-US" sz="1800" dirty="0"/>
                    </a:p>
                  </a:txBody>
                  <a:tcPr marL="91431" marR="91431" marT="45731" marB="45731">
                    <a:solidFill>
                      <a:srgbClr val="FF7C80"/>
                    </a:solidFill>
                  </a:tcPr>
                </a:tc>
                <a:tc>
                  <a:txBody>
                    <a:bodyPr/>
                    <a:lstStyle/>
                    <a:p>
                      <a:r>
                        <a:rPr lang="en-US" sz="1800" dirty="0" smtClean="0"/>
                        <a:t>100</a:t>
                      </a:r>
                      <a:r>
                        <a:rPr lang="en-US" sz="1800" baseline="0" dirty="0" smtClean="0"/>
                        <a:t> </a:t>
                      </a:r>
                      <a:r>
                        <a:rPr lang="ru-RU" sz="1800" baseline="0" dirty="0" smtClean="0"/>
                        <a:t>таблеток в день</a:t>
                      </a:r>
                      <a:endParaRPr lang="en-US" sz="1800" dirty="0"/>
                    </a:p>
                  </a:txBody>
                  <a:tcPr marL="91431" marR="91431" marT="45731" marB="45731">
                    <a:solidFill>
                      <a:srgbClr val="FF7C80"/>
                    </a:solidFill>
                  </a:tcPr>
                </a:tc>
                <a:tc>
                  <a:txBody>
                    <a:bodyPr/>
                    <a:lstStyle/>
                    <a:p>
                      <a:r>
                        <a:rPr lang="en-US" sz="1800" dirty="0" smtClean="0"/>
                        <a:t>4 x </a:t>
                      </a:r>
                      <a:r>
                        <a:rPr lang="ru-RU" sz="1800" dirty="0" smtClean="0"/>
                        <a:t>ед.</a:t>
                      </a:r>
                      <a:r>
                        <a:rPr lang="ru-RU" sz="1800" baseline="0" dirty="0" smtClean="0"/>
                        <a:t> </a:t>
                      </a:r>
                      <a:r>
                        <a:rPr lang="ru-RU" sz="1800" baseline="0" dirty="0" err="1" smtClean="0"/>
                        <a:t>эритромассы</a:t>
                      </a:r>
                      <a:endParaRPr lang="en-US" sz="1800" dirty="0"/>
                    </a:p>
                  </a:txBody>
                  <a:tcPr marL="91431" marR="91431" marT="45731" marB="45731">
                    <a:solidFill>
                      <a:srgbClr val="FF7C80"/>
                    </a:solidFill>
                  </a:tcPr>
                </a:tc>
                <a:tc>
                  <a:txBody>
                    <a:bodyPr/>
                    <a:lstStyle/>
                    <a:p>
                      <a:r>
                        <a:rPr lang="en-US" sz="1800" dirty="0" smtClean="0"/>
                        <a:t>1 x 15 </a:t>
                      </a:r>
                      <a:r>
                        <a:rPr lang="ru-RU" sz="1800" dirty="0" smtClean="0"/>
                        <a:t>минут</a:t>
                      </a:r>
                      <a:endParaRPr lang="en-US" sz="1800" dirty="0"/>
                    </a:p>
                  </a:txBody>
                  <a:tcPr marL="91431" marR="91431" marT="45731" marB="45731">
                    <a:solidFill>
                      <a:srgbClr val="FF7C80"/>
                    </a:solidFill>
                  </a:tcPr>
                </a:tc>
              </a:tr>
            </a:tbl>
          </a:graphicData>
        </a:graphic>
      </p:graphicFrame>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9532" y="3288820"/>
            <a:ext cx="2044158" cy="1356742"/>
          </a:xfrm>
          <a:prstGeom prst="rect">
            <a:avLst/>
          </a:prstGeom>
        </p:spPr>
      </p:pic>
      <p:pic>
        <p:nvPicPr>
          <p:cNvPr id="4" name="Рисунок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27359" y="3246730"/>
            <a:ext cx="2180596" cy="1440922"/>
          </a:xfrm>
          <a:prstGeom prst="rect">
            <a:avLst/>
          </a:prstGeom>
        </p:spPr>
      </p:pic>
      <p:pic>
        <p:nvPicPr>
          <p:cNvPr id="6" name="Рисунок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23690" y="3268258"/>
            <a:ext cx="2023301" cy="1397866"/>
          </a:xfrm>
          <a:prstGeom prst="rect">
            <a:avLst/>
          </a:prstGeom>
        </p:spPr>
      </p:pic>
      <p:pic>
        <p:nvPicPr>
          <p:cNvPr id="7" name="Рисунок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6255" y="3288820"/>
            <a:ext cx="2124075" cy="14287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blinds dir="vert"/>
      </p:transition>
    </mc:Choice>
    <mc:Fallback xmlns="">
      <p:transition spd="slow">
        <p:blinds dir="ver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idx="4294967295"/>
          </p:nvPr>
        </p:nvSpPr>
        <p:spPr>
          <a:xfrm>
            <a:off x="179512" y="116632"/>
            <a:ext cx="8459663" cy="1080343"/>
          </a:xfrm>
        </p:spPr>
        <p:txBody>
          <a:bodyPr/>
          <a:lstStyle/>
          <a:p>
            <a:pPr algn="ctr"/>
            <a:r>
              <a:rPr lang="ru-RU" sz="2400" b="1" dirty="0" smtClean="0">
                <a:solidFill>
                  <a:srgbClr val="990099"/>
                </a:solidFill>
                <a:effectLst/>
                <a:latin typeface="Arial" charset="0"/>
              </a:rPr>
              <a:t>Эффективность препарата Железа </a:t>
            </a:r>
            <a:r>
              <a:rPr lang="ru-RU" sz="2400" b="1" dirty="0" err="1" smtClean="0">
                <a:solidFill>
                  <a:srgbClr val="990099"/>
                </a:solidFill>
                <a:effectLst/>
                <a:latin typeface="Arial" charset="0"/>
              </a:rPr>
              <a:t>Карбоксммальтозата</a:t>
            </a:r>
            <a:r>
              <a:rPr lang="ru-RU" sz="2400" b="1" dirty="0" smtClean="0">
                <a:solidFill>
                  <a:srgbClr val="990099"/>
                </a:solidFill>
                <a:effectLst/>
                <a:latin typeface="Arial" charset="0"/>
              </a:rPr>
              <a:t> у пациентов, перенесших плановую полостную операцию</a:t>
            </a:r>
            <a:endParaRPr lang="en-US" sz="2400" b="1" dirty="0">
              <a:solidFill>
                <a:srgbClr val="990099"/>
              </a:solidFill>
              <a:effectLst/>
              <a:latin typeface="Arial" charset="0"/>
            </a:endParaRPr>
          </a:p>
        </p:txBody>
      </p:sp>
      <p:graphicFrame>
        <p:nvGraphicFramePr>
          <p:cNvPr id="2" name="Content Placeholder 3"/>
          <p:cNvGraphicFramePr>
            <a:graphicFrameLocks noGrp="1"/>
          </p:cNvGraphicFramePr>
          <p:nvPr>
            <p:ph idx="4294967295"/>
            <p:extLst>
              <p:ext uri="{D42A27DB-BD31-4B8C-83A1-F6EECF244321}">
                <p14:modId xmlns:p14="http://schemas.microsoft.com/office/powerpoint/2010/main" val="96717839"/>
              </p:ext>
            </p:extLst>
          </p:nvPr>
        </p:nvGraphicFramePr>
        <p:xfrm>
          <a:off x="179512" y="1268760"/>
          <a:ext cx="8568951" cy="4629597"/>
        </p:xfrm>
        <a:graphic>
          <a:graphicData uri="http://schemas.openxmlformats.org/drawingml/2006/chart">
            <c:chart xmlns:c="http://schemas.openxmlformats.org/drawingml/2006/chart" xmlns:r="http://schemas.openxmlformats.org/officeDocument/2006/relationships" r:id="rId3"/>
          </a:graphicData>
        </a:graphic>
      </p:graphicFrame>
      <p:sp>
        <p:nvSpPr>
          <p:cNvPr id="41988" name="TextBox 1"/>
          <p:cNvSpPr txBox="1">
            <a:spLocks noChangeArrowheads="1"/>
          </p:cNvSpPr>
          <p:nvPr/>
        </p:nvSpPr>
        <p:spPr bwMode="auto">
          <a:xfrm>
            <a:off x="2051720" y="2492896"/>
            <a:ext cx="6477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fontAlgn="base" hangingPunct="1">
              <a:spcBef>
                <a:spcPct val="0"/>
              </a:spcBef>
              <a:spcAft>
                <a:spcPct val="0"/>
              </a:spcAft>
            </a:pPr>
            <a:r>
              <a:rPr lang="en-US" sz="1600" dirty="0">
                <a:solidFill>
                  <a:srgbClr val="000000"/>
                </a:solidFill>
              </a:rPr>
              <a:t>62%</a:t>
            </a:r>
          </a:p>
        </p:txBody>
      </p:sp>
      <p:sp>
        <p:nvSpPr>
          <p:cNvPr id="41989" name="TextBox 4"/>
          <p:cNvSpPr txBox="1">
            <a:spLocks noChangeArrowheads="1"/>
          </p:cNvSpPr>
          <p:nvPr/>
        </p:nvSpPr>
        <p:spPr bwMode="auto">
          <a:xfrm>
            <a:off x="3514618" y="1752610"/>
            <a:ext cx="6477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fontAlgn="base" hangingPunct="1">
              <a:spcBef>
                <a:spcPct val="0"/>
              </a:spcBef>
              <a:spcAft>
                <a:spcPct val="0"/>
              </a:spcAft>
            </a:pPr>
            <a:r>
              <a:rPr lang="en-US" sz="1600" dirty="0">
                <a:solidFill>
                  <a:srgbClr val="000000"/>
                </a:solidFill>
              </a:rPr>
              <a:t>82%</a:t>
            </a:r>
          </a:p>
        </p:txBody>
      </p:sp>
      <p:sp>
        <p:nvSpPr>
          <p:cNvPr id="41990" name="TextBox 5"/>
          <p:cNvSpPr txBox="1">
            <a:spLocks noChangeArrowheads="1"/>
          </p:cNvSpPr>
          <p:nvPr/>
        </p:nvSpPr>
        <p:spPr bwMode="auto">
          <a:xfrm>
            <a:off x="5410941" y="3987678"/>
            <a:ext cx="6492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fontAlgn="base" hangingPunct="1">
              <a:spcBef>
                <a:spcPct val="0"/>
              </a:spcBef>
              <a:spcAft>
                <a:spcPct val="0"/>
              </a:spcAft>
            </a:pPr>
            <a:r>
              <a:rPr lang="en-US" sz="1600" dirty="0">
                <a:solidFill>
                  <a:srgbClr val="000000"/>
                </a:solidFill>
              </a:rPr>
              <a:t>24%</a:t>
            </a:r>
          </a:p>
        </p:txBody>
      </p:sp>
      <p:sp>
        <p:nvSpPr>
          <p:cNvPr id="41991" name="TextBox 6"/>
          <p:cNvSpPr txBox="1">
            <a:spLocks noChangeArrowheads="1"/>
          </p:cNvSpPr>
          <p:nvPr/>
        </p:nvSpPr>
        <p:spPr bwMode="auto">
          <a:xfrm>
            <a:off x="7129830" y="4351690"/>
            <a:ext cx="6477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fontAlgn="base" hangingPunct="1">
              <a:spcBef>
                <a:spcPct val="0"/>
              </a:spcBef>
              <a:spcAft>
                <a:spcPct val="0"/>
              </a:spcAft>
            </a:pPr>
            <a:r>
              <a:rPr lang="en-US" sz="1600" dirty="0">
                <a:solidFill>
                  <a:srgbClr val="000000"/>
                </a:solidFill>
              </a:rPr>
              <a:t>9%</a:t>
            </a:r>
          </a:p>
        </p:txBody>
      </p:sp>
      <p:sp>
        <p:nvSpPr>
          <p:cNvPr id="41992" name="TextBox 2"/>
          <p:cNvSpPr txBox="1">
            <a:spLocks noChangeArrowheads="1"/>
          </p:cNvSpPr>
          <p:nvPr/>
        </p:nvSpPr>
        <p:spPr bwMode="auto">
          <a:xfrm>
            <a:off x="3082963" y="6014628"/>
            <a:ext cx="303616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fontAlgn="base" hangingPunct="1">
              <a:spcBef>
                <a:spcPct val="0"/>
              </a:spcBef>
              <a:spcAft>
                <a:spcPct val="0"/>
              </a:spcAft>
            </a:pPr>
            <a:r>
              <a:rPr lang="ru-RU" sz="1000" dirty="0" err="1" smtClean="0">
                <a:solidFill>
                  <a:srgbClr val="000000"/>
                </a:solidFill>
              </a:rPr>
              <a:t>АлГТ</a:t>
            </a:r>
            <a:r>
              <a:rPr lang="ru-RU" sz="1000" dirty="0" smtClean="0">
                <a:solidFill>
                  <a:srgbClr val="000000"/>
                </a:solidFill>
              </a:rPr>
              <a:t> </a:t>
            </a:r>
            <a:r>
              <a:rPr lang="en-US" sz="1000" dirty="0" smtClean="0">
                <a:solidFill>
                  <a:srgbClr val="000000"/>
                </a:solidFill>
              </a:rPr>
              <a:t>–</a:t>
            </a:r>
            <a:r>
              <a:rPr lang="ru-RU" sz="1000" dirty="0" smtClean="0">
                <a:solidFill>
                  <a:srgbClr val="000000"/>
                </a:solidFill>
              </a:rPr>
              <a:t> аллогенная гемотрансфузия</a:t>
            </a:r>
            <a:endParaRPr lang="en-US" sz="1000" dirty="0">
              <a:solidFill>
                <a:srgbClr val="000000"/>
              </a:solidFill>
            </a:endParaRPr>
          </a:p>
        </p:txBody>
      </p:sp>
      <p:sp>
        <p:nvSpPr>
          <p:cNvPr id="41993" name="Rectangle 8"/>
          <p:cNvSpPr>
            <a:spLocks noChangeArrowheads="1"/>
          </p:cNvSpPr>
          <p:nvPr/>
        </p:nvSpPr>
        <p:spPr bwMode="auto">
          <a:xfrm>
            <a:off x="279748" y="6137659"/>
            <a:ext cx="842540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spcBef>
                <a:spcPct val="0"/>
              </a:spcBef>
              <a:spcAft>
                <a:spcPct val="0"/>
              </a:spcAft>
            </a:pPr>
            <a:r>
              <a:rPr lang="ru-RU" sz="1000" dirty="0" smtClean="0">
                <a:solidFill>
                  <a:srgbClr val="000000"/>
                </a:solidFill>
                <a:ea typeface="ＭＳ Ｐゴシック" charset="0"/>
              </a:rPr>
              <a:t>Источник</a:t>
            </a:r>
            <a:r>
              <a:rPr lang="en-US" sz="1000" dirty="0" smtClean="0">
                <a:solidFill>
                  <a:srgbClr val="000000"/>
                </a:solidFill>
                <a:ea typeface="ＭＳ Ｐゴシック" charset="0"/>
              </a:rPr>
              <a:t>:</a:t>
            </a:r>
            <a:endParaRPr lang="en-US" sz="1000" dirty="0">
              <a:solidFill>
                <a:srgbClr val="000000"/>
              </a:solidFill>
              <a:ea typeface="ＭＳ Ｐゴシック" charset="0"/>
            </a:endParaRPr>
          </a:p>
          <a:p>
            <a:pPr fontAlgn="base">
              <a:spcBef>
                <a:spcPct val="0"/>
              </a:spcBef>
              <a:spcAft>
                <a:spcPct val="0"/>
              </a:spcAft>
            </a:pPr>
            <a:r>
              <a:rPr lang="en-US" sz="1000" dirty="0" err="1">
                <a:solidFill>
                  <a:srgbClr val="000000"/>
                </a:solidFill>
                <a:ea typeface="ＭＳ Ｐゴシック" charset="0"/>
              </a:rPr>
              <a:t>Bisbe</a:t>
            </a:r>
            <a:r>
              <a:rPr lang="en-US" sz="1000" dirty="0">
                <a:solidFill>
                  <a:srgbClr val="000000"/>
                </a:solidFill>
                <a:ea typeface="ＭＳ Ｐゴシック" charset="0"/>
              </a:rPr>
              <a:t> E et al. Br J </a:t>
            </a:r>
            <a:r>
              <a:rPr lang="en-US" sz="1000" dirty="0" err="1">
                <a:solidFill>
                  <a:srgbClr val="000000"/>
                </a:solidFill>
                <a:ea typeface="ＭＳ Ｐゴシック" charset="0"/>
              </a:rPr>
              <a:t>Anaesth</a:t>
            </a:r>
            <a:r>
              <a:rPr lang="en-US" sz="1000" dirty="0">
                <a:solidFill>
                  <a:srgbClr val="000000"/>
                </a:solidFill>
                <a:ea typeface="ＭＳ Ｐゴシック" charset="0"/>
              </a:rPr>
              <a:t> 2011; 107: 477-478</a:t>
            </a:r>
          </a:p>
        </p:txBody>
      </p:sp>
    </p:spTree>
  </p:cSld>
  <p:clrMapOvr>
    <a:masterClrMapping/>
  </p:clrMapOvr>
  <mc:AlternateContent xmlns:mc="http://schemas.openxmlformats.org/markup-compatibility/2006" xmlns:p14="http://schemas.microsoft.com/office/powerpoint/2010/main">
    <mc:Choice Requires="p14">
      <p:transition spd="slow" p14:dur="1250">
        <p:blinds dir="vert"/>
      </p:transition>
    </mc:Choice>
    <mc:Fallback xmlns="">
      <p:transition spd="slow">
        <p:blinds dir="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idx="4294967295"/>
          </p:nvPr>
        </p:nvSpPr>
        <p:spPr>
          <a:xfrm>
            <a:off x="178460" y="260648"/>
            <a:ext cx="8787080" cy="1196975"/>
          </a:xfrm>
        </p:spPr>
        <p:txBody>
          <a:bodyPr/>
          <a:lstStyle/>
          <a:p>
            <a:pPr algn="ctr"/>
            <a:r>
              <a:rPr lang="ru-RU" sz="3200" b="1" dirty="0" smtClean="0">
                <a:solidFill>
                  <a:srgbClr val="990099"/>
                </a:solidFill>
                <a:effectLst/>
                <a:latin typeface="Arial" charset="0"/>
              </a:rPr>
              <a:t>Тенденции изменения состояния вопроса, описывающего будущее гемотрансфузии</a:t>
            </a:r>
            <a:endParaRPr lang="en-US" sz="3200" b="1" dirty="0">
              <a:solidFill>
                <a:srgbClr val="990099"/>
              </a:solidFill>
              <a:effectLst/>
              <a:latin typeface="Arial" charset="0"/>
            </a:endParaRPr>
          </a:p>
        </p:txBody>
      </p:sp>
      <p:sp>
        <p:nvSpPr>
          <p:cNvPr id="3" name="Content Placeholder 2"/>
          <p:cNvSpPr>
            <a:spLocks noGrp="1"/>
          </p:cNvSpPr>
          <p:nvPr>
            <p:ph idx="4294967295"/>
          </p:nvPr>
        </p:nvSpPr>
        <p:spPr>
          <a:xfrm>
            <a:off x="151199" y="1901825"/>
            <a:ext cx="8639175" cy="4679950"/>
          </a:xfrm>
        </p:spPr>
        <p:txBody>
          <a:bodyPr/>
          <a:lstStyle/>
          <a:p>
            <a:pPr>
              <a:buClr>
                <a:srgbClr val="000000"/>
              </a:buClr>
              <a:defRPr/>
            </a:pPr>
            <a:r>
              <a:rPr lang="ru-RU" sz="2400" dirty="0" smtClean="0">
                <a:solidFill>
                  <a:srgbClr val="000000"/>
                </a:solidFill>
                <a:effectLst/>
                <a:ea typeface="+mn-ea"/>
                <a:cs typeface="+mn-cs"/>
              </a:rPr>
              <a:t>Существует растущее несоответствие между обеспечением и потребностями</a:t>
            </a:r>
            <a:endParaRPr lang="en-US" sz="2400" dirty="0" smtClean="0">
              <a:solidFill>
                <a:srgbClr val="000000"/>
              </a:solidFill>
              <a:effectLst/>
              <a:ea typeface="+mn-ea"/>
              <a:cs typeface="+mn-cs"/>
            </a:endParaRPr>
          </a:p>
          <a:p>
            <a:pPr>
              <a:buClr>
                <a:srgbClr val="000000"/>
              </a:buClr>
              <a:defRPr/>
            </a:pPr>
            <a:r>
              <a:rPr lang="ru-RU" sz="2400" dirty="0" smtClean="0">
                <a:solidFill>
                  <a:srgbClr val="000000"/>
                </a:solidFill>
                <a:effectLst/>
                <a:ea typeface="+mn-ea"/>
                <a:cs typeface="Arial" charset="0"/>
              </a:rPr>
              <a:t>Вопросы безопасности препаратов</a:t>
            </a:r>
            <a:endParaRPr lang="de-CH" sz="2400" dirty="0" smtClean="0">
              <a:solidFill>
                <a:srgbClr val="000000"/>
              </a:solidFill>
              <a:effectLst/>
              <a:ea typeface="+mn-ea"/>
              <a:cs typeface="Arial" charset="0"/>
            </a:endParaRPr>
          </a:p>
          <a:p>
            <a:pPr>
              <a:buClr>
                <a:srgbClr val="000000"/>
              </a:buClr>
              <a:defRPr/>
            </a:pPr>
            <a:r>
              <a:rPr lang="ru-RU" sz="2400" dirty="0" smtClean="0">
                <a:solidFill>
                  <a:srgbClr val="000000"/>
                </a:solidFill>
                <a:effectLst/>
                <a:ea typeface="+mn-ea"/>
                <a:cs typeface="Arial" charset="0"/>
              </a:rPr>
              <a:t>Увеличение стоимости</a:t>
            </a:r>
            <a:endParaRPr lang="de-CH" sz="2400" dirty="0" smtClean="0">
              <a:solidFill>
                <a:srgbClr val="000000"/>
              </a:solidFill>
              <a:effectLst/>
              <a:ea typeface="+mn-ea"/>
              <a:cs typeface="Arial" charset="0"/>
            </a:endParaRPr>
          </a:p>
          <a:p>
            <a:pPr>
              <a:buClr>
                <a:srgbClr val="000000"/>
              </a:buClr>
              <a:defRPr/>
            </a:pPr>
            <a:r>
              <a:rPr lang="ru-RU" sz="2400" dirty="0" smtClean="0">
                <a:solidFill>
                  <a:srgbClr val="000000"/>
                </a:solidFill>
                <a:effectLst/>
                <a:ea typeface="+mn-ea"/>
                <a:cs typeface="Arial" charset="0"/>
              </a:rPr>
              <a:t>Отрицательное влияние на исходы лечения</a:t>
            </a:r>
            <a:endParaRPr lang="de-CH" sz="2400" dirty="0" smtClean="0">
              <a:solidFill>
                <a:srgbClr val="000000"/>
              </a:solidFill>
              <a:effectLst/>
              <a:ea typeface="+mn-ea"/>
              <a:cs typeface="Arial" charset="0"/>
            </a:endParaRPr>
          </a:p>
          <a:p>
            <a:pPr>
              <a:buClr>
                <a:srgbClr val="000000"/>
              </a:buClr>
              <a:defRPr/>
            </a:pPr>
            <a:r>
              <a:rPr lang="ru-RU" sz="2400" dirty="0" smtClean="0">
                <a:solidFill>
                  <a:srgbClr val="000000"/>
                </a:solidFill>
                <a:effectLst/>
                <a:ea typeface="+mn-ea"/>
                <a:cs typeface="Arial" charset="0"/>
              </a:rPr>
              <a:t>Недостаточно длительный эффект</a:t>
            </a:r>
            <a:endParaRPr lang="de-CH" sz="2400" dirty="0">
              <a:solidFill>
                <a:srgbClr val="000000"/>
              </a:solidFill>
              <a:effectLst/>
              <a:ea typeface="+mn-ea"/>
              <a:cs typeface="Arial" charset="0"/>
            </a:endParaRPr>
          </a:p>
          <a:p>
            <a:pPr lvl="1">
              <a:defRPr/>
            </a:pPr>
            <a:endParaRPr lang="en-US" dirty="0"/>
          </a:p>
        </p:txBody>
      </p:sp>
      <p:sp>
        <p:nvSpPr>
          <p:cNvPr id="50180" name="Rectangle 3"/>
          <p:cNvSpPr>
            <a:spLocks noChangeArrowheads="1"/>
          </p:cNvSpPr>
          <p:nvPr/>
        </p:nvSpPr>
        <p:spPr bwMode="auto">
          <a:xfrm>
            <a:off x="179512" y="6181725"/>
            <a:ext cx="4572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en-US" sz="1000" dirty="0">
                <a:solidFill>
                  <a:srgbClr val="000000"/>
                </a:solidFill>
                <a:ea typeface="ＭＳ Ｐゴシック" charset="0"/>
              </a:rPr>
              <a:t>Reference:</a:t>
            </a:r>
          </a:p>
          <a:p>
            <a:pPr fontAlgn="base">
              <a:spcBef>
                <a:spcPct val="0"/>
              </a:spcBef>
              <a:spcAft>
                <a:spcPct val="0"/>
              </a:spcAft>
            </a:pPr>
            <a:r>
              <a:rPr lang="en-US" sz="1000" dirty="0">
                <a:solidFill>
                  <a:srgbClr val="000000"/>
                </a:solidFill>
                <a:ea typeface="ＭＳ Ｐゴシック" charset="0"/>
              </a:rPr>
              <a:t>Hofmann A et al. The Oncologist 2011; 16 (</a:t>
            </a:r>
            <a:r>
              <a:rPr lang="en-US" sz="1000" dirty="0" err="1">
                <a:solidFill>
                  <a:srgbClr val="000000"/>
                </a:solidFill>
                <a:ea typeface="ＭＳ Ｐゴシック" charset="0"/>
              </a:rPr>
              <a:t>suppl</a:t>
            </a:r>
            <a:r>
              <a:rPr lang="en-US" sz="1000" dirty="0">
                <a:solidFill>
                  <a:srgbClr val="000000"/>
                </a:solidFill>
                <a:ea typeface="ＭＳ Ｐゴシック" charset="0"/>
              </a:rPr>
              <a:t> 3): 3-11</a:t>
            </a:r>
          </a:p>
        </p:txBody>
      </p:sp>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76980" y="1340768"/>
            <a:ext cx="1797320" cy="2304256"/>
          </a:xfrm>
          <a:prstGeom prst="rect">
            <a:avLst/>
          </a:prstGeom>
        </p:spPr>
      </p:pic>
      <p:pic>
        <p:nvPicPr>
          <p:cNvPr id="4" name="Рисунок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68143" y="4458752"/>
            <a:ext cx="3097397" cy="232304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blinds dir="vert"/>
      </p:transition>
    </mc:Choice>
    <mc:Fallback xmlns="">
      <p:transition spd="slow">
        <p:blinds dir="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a:xfrm>
            <a:off x="107504" y="188640"/>
            <a:ext cx="8784975" cy="1008112"/>
          </a:xfrm>
        </p:spPr>
        <p:txBody>
          <a:bodyPr/>
          <a:lstStyle/>
          <a:p>
            <a:pPr algn="ctr"/>
            <a:r>
              <a:rPr lang="ky-KG" sz="2400" dirty="0" smtClean="0">
                <a:solidFill>
                  <a:srgbClr val="990099"/>
                </a:solidFill>
              </a:rPr>
              <a:t>Резюме по клиническим данным </a:t>
            </a:r>
            <a:br>
              <a:rPr lang="ky-KG" sz="2400" dirty="0" smtClean="0">
                <a:solidFill>
                  <a:srgbClr val="990099"/>
                </a:solidFill>
              </a:rPr>
            </a:br>
            <a:r>
              <a:rPr lang="ky-KG" sz="2400" dirty="0">
                <a:solidFill>
                  <a:srgbClr val="990099"/>
                </a:solidFill>
              </a:rPr>
              <a:t>В</a:t>
            </a:r>
            <a:r>
              <a:rPr lang="ky-KG" sz="2400" dirty="0" smtClean="0">
                <a:solidFill>
                  <a:srgbClr val="990099"/>
                </a:solidFill>
              </a:rPr>
              <a:t>нутривенное введение препаратов железа при других состояниях</a:t>
            </a:r>
            <a:endParaRPr lang="en-US" sz="2400" dirty="0">
              <a:solidFill>
                <a:srgbClr val="990099"/>
              </a:solidFill>
            </a:endParaRPr>
          </a:p>
        </p:txBody>
      </p:sp>
      <p:sp>
        <p:nvSpPr>
          <p:cNvPr id="5" name="TextBox 4"/>
          <p:cNvSpPr txBox="1"/>
          <p:nvPr/>
        </p:nvSpPr>
        <p:spPr>
          <a:xfrm>
            <a:off x="-1" y="6514173"/>
            <a:ext cx="8149701" cy="338554"/>
          </a:xfrm>
          <a:prstGeom prst="rect">
            <a:avLst/>
          </a:prstGeom>
          <a:noFill/>
        </p:spPr>
        <p:txBody>
          <a:bodyPr wrap="square" rtlCol="0" anchor="b">
            <a:spAutoFit/>
          </a:bodyPr>
          <a:lstStyle/>
          <a:p>
            <a:pPr fontAlgn="base">
              <a:spcBef>
                <a:spcPct val="0"/>
              </a:spcBef>
              <a:spcAft>
                <a:spcPct val="0"/>
              </a:spcAft>
            </a:pPr>
            <a:r>
              <a:rPr lang="da-DK" sz="800" smtClean="0">
                <a:solidFill>
                  <a:srgbClr val="000000"/>
                </a:solidFill>
                <a:cs typeface="Arial" pitchFamily="34" charset="0"/>
              </a:rPr>
              <a:t>1. </a:t>
            </a:r>
            <a:r>
              <a:rPr lang="da-DK" sz="800" dirty="0" smtClean="0">
                <a:solidFill>
                  <a:srgbClr val="000000"/>
                </a:solidFill>
                <a:cs typeface="Arial" pitchFamily="34" charset="0"/>
              </a:rPr>
              <a:t>Broche </a:t>
            </a:r>
            <a:r>
              <a:rPr lang="da-DK" sz="800" dirty="0">
                <a:solidFill>
                  <a:srgbClr val="000000"/>
                </a:solidFill>
                <a:cs typeface="Arial" pitchFamily="34" charset="0"/>
              </a:rPr>
              <a:t>DE </a:t>
            </a:r>
            <a:r>
              <a:rPr lang="da-DK" sz="800">
                <a:solidFill>
                  <a:srgbClr val="000000"/>
                </a:solidFill>
                <a:cs typeface="Arial" pitchFamily="34" charset="0"/>
              </a:rPr>
              <a:t>et </a:t>
            </a:r>
            <a:r>
              <a:rPr lang="da-DK" sz="800" smtClean="0">
                <a:solidFill>
                  <a:srgbClr val="000000"/>
                </a:solidFill>
                <a:cs typeface="Arial" pitchFamily="34" charset="0"/>
              </a:rPr>
              <a:t>al. </a:t>
            </a:r>
            <a:r>
              <a:rPr lang="da-DK" sz="800" dirty="0">
                <a:solidFill>
                  <a:srgbClr val="000000"/>
                </a:solidFill>
                <a:cs typeface="Arial" pitchFamily="34" charset="0"/>
              </a:rPr>
              <a:t>Eur J Obstet Gynecol Reprod Biol </a:t>
            </a:r>
            <a:r>
              <a:rPr lang="da-DK" sz="800" dirty="0" smtClean="0">
                <a:solidFill>
                  <a:srgbClr val="000000"/>
                </a:solidFill>
                <a:cs typeface="Arial" pitchFamily="34" charset="0"/>
              </a:rPr>
              <a:t>2005;123,S21–7</a:t>
            </a:r>
            <a:r>
              <a:rPr lang="da-DK" sz="800" smtClean="0">
                <a:solidFill>
                  <a:srgbClr val="000000"/>
                </a:solidFill>
                <a:cs typeface="Arial" pitchFamily="34" charset="0"/>
              </a:rPr>
              <a:t>; 2. </a:t>
            </a:r>
            <a:r>
              <a:rPr lang="da-DK" sz="800" dirty="0" smtClean="0">
                <a:solidFill>
                  <a:srgbClr val="000000"/>
                </a:solidFill>
                <a:cs typeface="Arial" pitchFamily="34" charset="0"/>
              </a:rPr>
              <a:t>Bastit </a:t>
            </a:r>
            <a:r>
              <a:rPr lang="da-DK" sz="800" dirty="0">
                <a:solidFill>
                  <a:srgbClr val="000000"/>
                </a:solidFill>
                <a:cs typeface="Arial" pitchFamily="34" charset="0"/>
              </a:rPr>
              <a:t>L </a:t>
            </a:r>
            <a:r>
              <a:rPr lang="da-DK" sz="800">
                <a:solidFill>
                  <a:srgbClr val="000000"/>
                </a:solidFill>
                <a:cs typeface="Arial" pitchFamily="34" charset="0"/>
              </a:rPr>
              <a:t>et </a:t>
            </a:r>
            <a:r>
              <a:rPr lang="da-DK" sz="800" smtClean="0">
                <a:solidFill>
                  <a:srgbClr val="000000"/>
                </a:solidFill>
                <a:cs typeface="Arial" pitchFamily="34" charset="0"/>
              </a:rPr>
              <a:t>al. </a:t>
            </a:r>
            <a:r>
              <a:rPr lang="da-DK" sz="800" dirty="0">
                <a:solidFill>
                  <a:srgbClr val="000000"/>
                </a:solidFill>
                <a:cs typeface="Arial" pitchFamily="34" charset="0"/>
              </a:rPr>
              <a:t>J Clin Oncol </a:t>
            </a:r>
            <a:r>
              <a:rPr lang="da-DK" sz="800" dirty="0" smtClean="0">
                <a:solidFill>
                  <a:srgbClr val="000000"/>
                </a:solidFill>
                <a:cs typeface="Arial" pitchFamily="34" charset="0"/>
              </a:rPr>
              <a:t>2008;26:1611–8;</a:t>
            </a:r>
            <a:r>
              <a:rPr lang="da-DK" sz="800" smtClean="0">
                <a:solidFill>
                  <a:srgbClr val="000000"/>
                </a:solidFill>
                <a:cs typeface="Arial" pitchFamily="34" charset="0"/>
              </a:rPr>
              <a:t/>
            </a:r>
            <a:br>
              <a:rPr lang="da-DK" sz="800" smtClean="0">
                <a:solidFill>
                  <a:srgbClr val="000000"/>
                </a:solidFill>
                <a:cs typeface="Arial" pitchFamily="34" charset="0"/>
              </a:rPr>
            </a:br>
            <a:r>
              <a:rPr lang="da-DK" sz="800" smtClean="0">
                <a:solidFill>
                  <a:srgbClr val="000000"/>
                </a:solidFill>
                <a:cs typeface="Arial" pitchFamily="34" charset="0"/>
              </a:rPr>
              <a:t>3. </a:t>
            </a:r>
            <a:r>
              <a:rPr lang="da-DK" sz="800" dirty="0" smtClean="0">
                <a:solidFill>
                  <a:srgbClr val="000000"/>
                </a:solidFill>
                <a:cs typeface="Arial" pitchFamily="34" charset="0"/>
              </a:rPr>
              <a:t>Kim </a:t>
            </a:r>
            <a:r>
              <a:rPr lang="da-DK" sz="800" dirty="0">
                <a:solidFill>
                  <a:srgbClr val="000000"/>
                </a:solidFill>
                <a:cs typeface="Arial" pitchFamily="34" charset="0"/>
              </a:rPr>
              <a:t>YT </a:t>
            </a:r>
            <a:r>
              <a:rPr lang="da-DK" sz="800">
                <a:solidFill>
                  <a:srgbClr val="000000"/>
                </a:solidFill>
                <a:cs typeface="Arial" pitchFamily="34" charset="0"/>
              </a:rPr>
              <a:t>et </a:t>
            </a:r>
            <a:r>
              <a:rPr lang="da-DK" sz="800" smtClean="0">
                <a:solidFill>
                  <a:srgbClr val="000000"/>
                </a:solidFill>
                <a:cs typeface="Arial" pitchFamily="34" charset="0"/>
              </a:rPr>
              <a:t>al. </a:t>
            </a:r>
            <a:r>
              <a:rPr lang="da-DK" sz="800" dirty="0">
                <a:solidFill>
                  <a:srgbClr val="000000"/>
                </a:solidFill>
                <a:cs typeface="Arial" pitchFamily="34" charset="0"/>
              </a:rPr>
              <a:t>Gynecol Oncol </a:t>
            </a:r>
            <a:r>
              <a:rPr lang="da-DK" sz="800" dirty="0" smtClean="0">
                <a:solidFill>
                  <a:srgbClr val="000000"/>
                </a:solidFill>
                <a:cs typeface="Arial" pitchFamily="34" charset="0"/>
              </a:rPr>
              <a:t>2007;105:199-204</a:t>
            </a:r>
            <a:r>
              <a:rPr lang="da-DK" sz="800" smtClean="0">
                <a:solidFill>
                  <a:srgbClr val="000000"/>
                </a:solidFill>
                <a:cs typeface="Arial" pitchFamily="34" charset="0"/>
              </a:rPr>
              <a:t>; 4. </a:t>
            </a:r>
            <a:r>
              <a:rPr lang="da-DK" sz="800" dirty="0" smtClean="0">
                <a:solidFill>
                  <a:srgbClr val="000000"/>
                </a:solidFill>
                <a:cs typeface="Arial" pitchFamily="34" charset="0"/>
              </a:rPr>
              <a:t>Dangsuwan </a:t>
            </a:r>
            <a:r>
              <a:rPr lang="da-DK" sz="800" dirty="0">
                <a:solidFill>
                  <a:srgbClr val="000000"/>
                </a:solidFill>
                <a:cs typeface="Arial" pitchFamily="34" charset="0"/>
              </a:rPr>
              <a:t>P </a:t>
            </a:r>
            <a:r>
              <a:rPr lang="da-DK" sz="800">
                <a:solidFill>
                  <a:srgbClr val="000000"/>
                </a:solidFill>
                <a:cs typeface="Arial" pitchFamily="34" charset="0"/>
              </a:rPr>
              <a:t>et </a:t>
            </a:r>
            <a:r>
              <a:rPr lang="da-DK" sz="800" smtClean="0">
                <a:solidFill>
                  <a:srgbClr val="000000"/>
                </a:solidFill>
                <a:cs typeface="Arial" pitchFamily="34" charset="0"/>
              </a:rPr>
              <a:t>al. </a:t>
            </a:r>
            <a:r>
              <a:rPr lang="da-DK" sz="800" dirty="0">
                <a:solidFill>
                  <a:srgbClr val="000000"/>
                </a:solidFill>
                <a:cs typeface="Arial" pitchFamily="34" charset="0"/>
              </a:rPr>
              <a:t>Gynecol </a:t>
            </a:r>
            <a:r>
              <a:rPr lang="da-DK" sz="800">
                <a:solidFill>
                  <a:srgbClr val="000000"/>
                </a:solidFill>
                <a:cs typeface="Arial" pitchFamily="34" charset="0"/>
              </a:rPr>
              <a:t>Oncol </a:t>
            </a:r>
            <a:r>
              <a:rPr lang="da-DK" sz="800" smtClean="0">
                <a:solidFill>
                  <a:srgbClr val="000000"/>
                </a:solidFill>
                <a:cs typeface="Arial" pitchFamily="34" charset="0"/>
              </a:rPr>
              <a:t>2010;116:522–5.</a:t>
            </a:r>
            <a:endParaRPr lang="da-DK" sz="800" dirty="0">
              <a:solidFill>
                <a:srgbClr val="000000"/>
              </a:solidFill>
              <a:cs typeface="Arial"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481589994"/>
              </p:ext>
            </p:extLst>
          </p:nvPr>
        </p:nvGraphicFramePr>
        <p:xfrm>
          <a:off x="116958" y="1574141"/>
          <a:ext cx="8877818" cy="4114800"/>
        </p:xfrm>
        <a:graphic>
          <a:graphicData uri="http://schemas.openxmlformats.org/drawingml/2006/table">
            <a:tbl>
              <a:tblPr firstRow="1" firstCol="1" bandRow="1"/>
              <a:tblGrid>
                <a:gridCol w="3434316"/>
                <a:gridCol w="1998921"/>
                <a:gridCol w="1858869"/>
                <a:gridCol w="1585712"/>
              </a:tblGrid>
              <a:tr h="333865">
                <a:tc>
                  <a:txBody>
                    <a:bodyPr/>
                    <a:lstStyle/>
                    <a:p>
                      <a:pPr>
                        <a:spcAft>
                          <a:spcPts val="600"/>
                        </a:spcAft>
                      </a:pPr>
                      <a:r>
                        <a:rPr lang="ky-KG" sz="1800" b="1" dirty="0" smtClean="0">
                          <a:solidFill>
                            <a:srgbClr val="FFFFFF"/>
                          </a:solidFill>
                          <a:effectLst/>
                          <a:latin typeface="Arial"/>
                          <a:ea typeface="Times New Roman"/>
                          <a:cs typeface="Arial"/>
                        </a:rPr>
                        <a:t>Условия </a:t>
                      </a:r>
                      <a:endParaRPr lang="de-CH" sz="1800" dirty="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0000"/>
                    </a:solidFill>
                  </a:tcPr>
                </a:tc>
                <a:tc>
                  <a:txBody>
                    <a:bodyPr/>
                    <a:lstStyle/>
                    <a:p>
                      <a:pPr algn="ctr">
                        <a:spcAft>
                          <a:spcPts val="600"/>
                        </a:spcAft>
                      </a:pPr>
                      <a:r>
                        <a:rPr lang="en-GB" sz="1800" b="1" dirty="0">
                          <a:solidFill>
                            <a:srgbClr val="FFFFFF"/>
                          </a:solidFill>
                          <a:effectLst/>
                          <a:latin typeface="Arial"/>
                          <a:ea typeface="Times New Roman"/>
                          <a:cs typeface="Arial"/>
                        </a:rPr>
                        <a:t>% </a:t>
                      </a:r>
                      <a:r>
                        <a:rPr lang="ky-KG" sz="1800" b="1" dirty="0" smtClean="0">
                          <a:solidFill>
                            <a:srgbClr val="FFFFFF"/>
                          </a:solidFill>
                          <a:effectLst/>
                          <a:latin typeface="Arial"/>
                          <a:ea typeface="Times New Roman"/>
                          <a:cs typeface="Arial"/>
                        </a:rPr>
                        <a:t>трансфузий</a:t>
                      </a:r>
                      <a:r>
                        <a:rPr lang="ky-KG" sz="1800" b="1" baseline="0" dirty="0" smtClean="0">
                          <a:solidFill>
                            <a:srgbClr val="FFFFFF"/>
                          </a:solidFill>
                          <a:effectLst/>
                          <a:latin typeface="Arial"/>
                          <a:ea typeface="Times New Roman"/>
                          <a:cs typeface="Arial"/>
                        </a:rPr>
                        <a:t> на фоне в/в введения препаратов железа</a:t>
                      </a:r>
                      <a:endParaRPr lang="de-CH" sz="1800" dirty="0">
                        <a:effectLst/>
                        <a:latin typeface="Arial"/>
                        <a:ea typeface="Times New Roman"/>
                        <a:cs typeface="Times New Roman"/>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0000"/>
                    </a:solidFill>
                  </a:tcPr>
                </a:tc>
                <a:tc>
                  <a:txBody>
                    <a:bodyPr/>
                    <a:lstStyle/>
                    <a:p>
                      <a:pPr algn="ctr">
                        <a:spcAft>
                          <a:spcPts val="600"/>
                        </a:spcAft>
                      </a:pPr>
                      <a:r>
                        <a:rPr lang="en-GB" sz="1800" b="1" dirty="0" smtClean="0">
                          <a:solidFill>
                            <a:srgbClr val="FFFFFF"/>
                          </a:solidFill>
                          <a:effectLst/>
                          <a:latin typeface="+mn-lt"/>
                          <a:ea typeface="Times New Roman"/>
                          <a:cs typeface="Arial"/>
                        </a:rPr>
                        <a:t>% </a:t>
                      </a:r>
                      <a:r>
                        <a:rPr lang="ky-KG" sz="1800" b="1" dirty="0" smtClean="0">
                          <a:solidFill>
                            <a:srgbClr val="FFFFFF"/>
                          </a:solidFill>
                          <a:effectLst/>
                          <a:latin typeface="+mn-lt"/>
                          <a:ea typeface="Times New Roman"/>
                          <a:cs typeface="Arial"/>
                        </a:rPr>
                        <a:t>трансфузий</a:t>
                      </a:r>
                      <a:r>
                        <a:rPr lang="ky-KG" sz="1800" b="1" baseline="0" dirty="0" smtClean="0">
                          <a:solidFill>
                            <a:srgbClr val="FFFFFF"/>
                          </a:solidFill>
                          <a:effectLst/>
                          <a:latin typeface="+mn-lt"/>
                          <a:ea typeface="Times New Roman"/>
                          <a:cs typeface="Arial"/>
                        </a:rPr>
                        <a:t> без в/в введения препаратов железа</a:t>
                      </a:r>
                      <a:endParaRPr lang="de-CH" sz="1800" dirty="0">
                        <a:effectLst/>
                        <a:latin typeface="Arial"/>
                        <a:ea typeface="Times New Roman"/>
                        <a:cs typeface="Times New Roman"/>
                      </a:endParaRP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0000"/>
                    </a:solidFill>
                  </a:tcPr>
                </a:tc>
                <a:tc>
                  <a:txBody>
                    <a:bodyPr/>
                    <a:lstStyle/>
                    <a:p>
                      <a:pPr algn="ctr">
                        <a:spcAft>
                          <a:spcPts val="600"/>
                        </a:spcAft>
                      </a:pPr>
                      <a:r>
                        <a:rPr lang="ky-KG" sz="1800" b="1" dirty="0" smtClean="0">
                          <a:solidFill>
                            <a:srgbClr val="FFFFFF"/>
                          </a:solidFill>
                          <a:effectLst/>
                          <a:latin typeface="Arial"/>
                          <a:ea typeface="Times New Roman"/>
                          <a:cs typeface="Arial"/>
                        </a:rPr>
                        <a:t>Значение </a:t>
                      </a:r>
                      <a:r>
                        <a:rPr lang="en-GB" sz="1800" b="1" dirty="0" smtClean="0">
                          <a:solidFill>
                            <a:srgbClr val="FFFFFF"/>
                          </a:solidFill>
                          <a:effectLst/>
                          <a:latin typeface="Arial"/>
                          <a:ea typeface="Times New Roman"/>
                          <a:cs typeface="Arial"/>
                        </a:rPr>
                        <a:t>p</a:t>
                      </a:r>
                      <a:endParaRPr lang="de-CH" sz="1800" dirty="0">
                        <a:effectLst/>
                        <a:latin typeface="Arial"/>
                        <a:ea typeface="Times New Roman"/>
                        <a:cs typeface="Times New Roman"/>
                      </a:endParaRPr>
                    </a:p>
                  </a:txBody>
                  <a:tcPr marL="68580" marR="68580" marT="0" marB="0" anchor="ctr">
                    <a:lnL w="1905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0000"/>
                    </a:solidFill>
                  </a:tcPr>
                </a:tc>
              </a:tr>
              <a:tr h="133546">
                <a:tc>
                  <a:txBody>
                    <a:bodyPr/>
                    <a:lstStyle/>
                    <a:p>
                      <a:pPr>
                        <a:spcAft>
                          <a:spcPts val="600"/>
                        </a:spcAft>
                      </a:pPr>
                      <a:r>
                        <a:rPr lang="ky-KG" sz="1800" b="1" dirty="0" smtClean="0">
                          <a:solidFill>
                            <a:srgbClr val="FFFFFF"/>
                          </a:solidFill>
                          <a:effectLst/>
                          <a:latin typeface="Arial"/>
                          <a:ea typeface="Times New Roman"/>
                          <a:cs typeface="Arial"/>
                        </a:rPr>
                        <a:t>Послеродовая анемия</a:t>
                      </a:r>
                      <a:r>
                        <a:rPr lang="en-GB" sz="1800" b="1" baseline="30000" dirty="0" smtClean="0">
                          <a:solidFill>
                            <a:srgbClr val="FFFFFF"/>
                          </a:solidFill>
                          <a:effectLst/>
                          <a:latin typeface="Arial"/>
                          <a:ea typeface="Times New Roman"/>
                          <a:cs typeface="Arial"/>
                        </a:rPr>
                        <a:t>1</a:t>
                      </a:r>
                      <a:r>
                        <a:rPr lang="en-GB" sz="1800" b="1" dirty="0" smtClean="0">
                          <a:solidFill>
                            <a:srgbClr val="FFFFFF"/>
                          </a:solidFill>
                          <a:effectLst/>
                          <a:latin typeface="Arial"/>
                          <a:ea typeface="Times New Roman"/>
                          <a:cs typeface="Arial"/>
                        </a:rPr>
                        <a:t>*</a:t>
                      </a:r>
                      <a:endParaRPr lang="de-CH" sz="1800" dirty="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0000"/>
                    </a:solidFill>
                  </a:tcPr>
                </a:tc>
                <a:tc>
                  <a:txBody>
                    <a:bodyPr/>
                    <a:lstStyle/>
                    <a:p>
                      <a:pPr algn="ctr">
                        <a:spcAft>
                          <a:spcPts val="600"/>
                        </a:spcAft>
                      </a:pPr>
                      <a:r>
                        <a:rPr lang="en-GB" sz="1800" dirty="0" smtClean="0">
                          <a:effectLst/>
                          <a:latin typeface="Arial"/>
                          <a:ea typeface="Times New Roman"/>
                          <a:cs typeface="Arial"/>
                        </a:rPr>
                        <a:t>4</a:t>
                      </a:r>
                      <a:r>
                        <a:rPr lang="ru-RU" sz="1800" dirty="0" smtClean="0">
                          <a:effectLst/>
                          <a:latin typeface="Arial"/>
                          <a:ea typeface="Times New Roman"/>
                          <a:cs typeface="Arial"/>
                        </a:rPr>
                        <a:t>,</a:t>
                      </a:r>
                      <a:r>
                        <a:rPr lang="en-GB" sz="1800" dirty="0" smtClean="0">
                          <a:effectLst/>
                          <a:latin typeface="Arial"/>
                          <a:ea typeface="Times New Roman"/>
                          <a:cs typeface="Arial"/>
                        </a:rPr>
                        <a:t>4</a:t>
                      </a:r>
                      <a:r>
                        <a:rPr lang="en-GB" sz="1800" dirty="0">
                          <a:effectLst/>
                          <a:latin typeface="Arial"/>
                          <a:ea typeface="Times New Roman"/>
                          <a:cs typeface="Arial"/>
                        </a:rPr>
                        <a:t>%</a:t>
                      </a:r>
                      <a:endParaRPr lang="de-CH" sz="1800" dirty="0">
                        <a:effectLst/>
                        <a:latin typeface="Arial"/>
                        <a:ea typeface="Times New Roman"/>
                        <a:cs typeface="Times New Roman"/>
                      </a:endParaRPr>
                    </a:p>
                  </a:txBody>
                  <a:tcPr marL="68580" marR="68580" marT="0" marB="0" anchor="ctr">
                    <a:lnL w="1905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en-GB" sz="1800" dirty="0" smtClean="0">
                          <a:effectLst/>
                          <a:latin typeface="Arial"/>
                          <a:ea typeface="Times New Roman"/>
                          <a:cs typeface="Arial"/>
                        </a:rPr>
                        <a:t>14</a:t>
                      </a:r>
                      <a:r>
                        <a:rPr lang="ru-RU" sz="1800" dirty="0" smtClean="0">
                          <a:effectLst/>
                          <a:latin typeface="Arial"/>
                          <a:ea typeface="Times New Roman"/>
                          <a:cs typeface="Arial"/>
                        </a:rPr>
                        <a:t>,</a:t>
                      </a:r>
                      <a:r>
                        <a:rPr lang="en-GB" sz="1800" dirty="0" smtClean="0">
                          <a:effectLst/>
                          <a:latin typeface="Arial"/>
                          <a:ea typeface="Times New Roman"/>
                          <a:cs typeface="Arial"/>
                        </a:rPr>
                        <a:t>6</a:t>
                      </a:r>
                      <a:r>
                        <a:rPr lang="en-GB" sz="1800" dirty="0">
                          <a:effectLst/>
                          <a:latin typeface="Arial"/>
                          <a:ea typeface="Times New Roman"/>
                          <a:cs typeface="Arial"/>
                        </a:rPr>
                        <a:t>%</a:t>
                      </a:r>
                      <a:endParaRPr lang="de-CH" sz="1800" dirty="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ru-RU" sz="1800" dirty="0" smtClean="0">
                          <a:effectLst/>
                          <a:latin typeface="Arial"/>
                          <a:ea typeface="Times New Roman"/>
                          <a:cs typeface="Times New Roman"/>
                        </a:rPr>
                        <a:t>Не</a:t>
                      </a:r>
                      <a:r>
                        <a:rPr lang="ru-RU" sz="1800" baseline="0" dirty="0" smtClean="0">
                          <a:effectLst/>
                          <a:latin typeface="Arial"/>
                          <a:ea typeface="Times New Roman"/>
                          <a:cs typeface="Times New Roman"/>
                        </a:rPr>
                        <a:t> сообщается</a:t>
                      </a:r>
                      <a:endParaRPr lang="de-CH" sz="1800" dirty="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3211">
                <a:tc>
                  <a:txBody>
                    <a:bodyPr/>
                    <a:lstStyle/>
                    <a:p>
                      <a:pPr>
                        <a:spcAft>
                          <a:spcPts val="600"/>
                        </a:spcAft>
                      </a:pPr>
                      <a:r>
                        <a:rPr lang="ky-KG" sz="1800" b="1" dirty="0" smtClean="0">
                          <a:solidFill>
                            <a:srgbClr val="FFFFFF"/>
                          </a:solidFill>
                          <a:effectLst/>
                          <a:latin typeface="Arial"/>
                          <a:ea typeface="Times New Roman"/>
                          <a:cs typeface="Arial"/>
                        </a:rPr>
                        <a:t>Анемия, индуцированная</a:t>
                      </a:r>
                      <a:r>
                        <a:rPr lang="ky-KG" sz="1800" b="1" baseline="0" dirty="0" smtClean="0">
                          <a:solidFill>
                            <a:srgbClr val="FFFFFF"/>
                          </a:solidFill>
                          <a:effectLst/>
                          <a:latin typeface="Arial"/>
                          <a:ea typeface="Times New Roman"/>
                          <a:cs typeface="Arial"/>
                        </a:rPr>
                        <a:t> химиотерапией</a:t>
                      </a:r>
                      <a:r>
                        <a:rPr lang="en-GB" sz="1800" b="1" baseline="30000" dirty="0" smtClean="0">
                          <a:solidFill>
                            <a:srgbClr val="FFFFFF"/>
                          </a:solidFill>
                          <a:effectLst/>
                          <a:latin typeface="Arial"/>
                          <a:ea typeface="Times New Roman"/>
                          <a:cs typeface="Arial"/>
                        </a:rPr>
                        <a:t>2</a:t>
                      </a:r>
                      <a:r>
                        <a:rPr lang="en-GB" sz="1800" b="1" dirty="0" smtClean="0">
                          <a:solidFill>
                            <a:srgbClr val="FFFFFF"/>
                          </a:solidFill>
                          <a:effectLst/>
                          <a:latin typeface="Arial"/>
                          <a:ea typeface="Times New Roman"/>
                          <a:cs typeface="Arial"/>
                        </a:rPr>
                        <a:t>**</a:t>
                      </a:r>
                      <a:endParaRPr lang="de-CH" sz="1800" dirty="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0000"/>
                    </a:solidFill>
                  </a:tcPr>
                </a:tc>
                <a:tc>
                  <a:txBody>
                    <a:bodyPr/>
                    <a:lstStyle/>
                    <a:p>
                      <a:pPr algn="ctr">
                        <a:spcAft>
                          <a:spcPts val="600"/>
                        </a:spcAft>
                      </a:pPr>
                      <a:r>
                        <a:rPr lang="en-GB" sz="1800">
                          <a:effectLst/>
                          <a:latin typeface="Arial"/>
                          <a:ea typeface="Times New Roman"/>
                          <a:cs typeface="Arial"/>
                        </a:rPr>
                        <a:t>9%</a:t>
                      </a:r>
                      <a:endParaRPr lang="de-CH" sz="1800">
                        <a:effectLst/>
                        <a:latin typeface="Arial"/>
                        <a:ea typeface="Times New Roman"/>
                        <a:cs typeface="Times New Roman"/>
                      </a:endParaRPr>
                    </a:p>
                  </a:txBody>
                  <a:tcPr marL="68580" marR="68580" marT="0" marB="0" anchor="ctr">
                    <a:lnL w="1905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en-GB" sz="1800">
                          <a:effectLst/>
                          <a:latin typeface="Arial"/>
                          <a:ea typeface="Times New Roman"/>
                          <a:cs typeface="Arial"/>
                        </a:rPr>
                        <a:t>20%</a:t>
                      </a:r>
                      <a:endParaRPr lang="de-CH" sz="180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en-GB" sz="1800" dirty="0" smtClean="0">
                          <a:effectLst/>
                          <a:latin typeface="Arial"/>
                          <a:ea typeface="Times New Roman"/>
                          <a:cs typeface="Arial"/>
                        </a:rPr>
                        <a:t>p=0</a:t>
                      </a:r>
                      <a:r>
                        <a:rPr lang="ru-RU" sz="1800" dirty="0" smtClean="0">
                          <a:effectLst/>
                          <a:latin typeface="Arial"/>
                          <a:ea typeface="Times New Roman"/>
                          <a:cs typeface="Arial"/>
                        </a:rPr>
                        <a:t>,</a:t>
                      </a:r>
                      <a:r>
                        <a:rPr lang="en-GB" sz="1800" dirty="0" smtClean="0">
                          <a:effectLst/>
                          <a:latin typeface="Arial"/>
                          <a:ea typeface="Times New Roman"/>
                          <a:cs typeface="Arial"/>
                        </a:rPr>
                        <a:t>005</a:t>
                      </a:r>
                      <a:endParaRPr lang="de-CH" sz="1800" dirty="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3211">
                <a:tc>
                  <a:txBody>
                    <a:bodyPr/>
                    <a:lstStyle/>
                    <a:p>
                      <a:pPr>
                        <a:spcAft>
                          <a:spcPts val="600"/>
                        </a:spcAft>
                      </a:pPr>
                      <a:r>
                        <a:rPr lang="ky-KG" sz="1800" b="1" dirty="0" smtClean="0">
                          <a:solidFill>
                            <a:srgbClr val="FFFFFF"/>
                          </a:solidFill>
                          <a:effectLst/>
                          <a:latin typeface="Arial"/>
                          <a:ea typeface="Times New Roman"/>
                          <a:cs typeface="Arial"/>
                        </a:rPr>
                        <a:t>Рак шейки матки и химиорадиотерапия</a:t>
                      </a:r>
                      <a:r>
                        <a:rPr lang="en-GB" sz="1800" b="1" baseline="30000" dirty="0" smtClean="0">
                          <a:solidFill>
                            <a:srgbClr val="FFFFFF"/>
                          </a:solidFill>
                          <a:effectLst/>
                          <a:latin typeface="Arial"/>
                          <a:ea typeface="Times New Roman"/>
                          <a:cs typeface="Arial"/>
                        </a:rPr>
                        <a:t>3</a:t>
                      </a:r>
                      <a:r>
                        <a:rPr lang="en-GB" sz="1800" b="1" dirty="0" smtClean="0">
                          <a:solidFill>
                            <a:srgbClr val="FFFFFF"/>
                          </a:solidFill>
                          <a:effectLst/>
                          <a:latin typeface="Arial"/>
                          <a:ea typeface="Times New Roman"/>
                          <a:cs typeface="Arial"/>
                        </a:rPr>
                        <a:t>*</a:t>
                      </a:r>
                      <a:endParaRPr lang="de-CH" sz="1800" dirty="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FF0000"/>
                    </a:solidFill>
                  </a:tcPr>
                </a:tc>
                <a:tc>
                  <a:txBody>
                    <a:bodyPr/>
                    <a:lstStyle/>
                    <a:p>
                      <a:pPr algn="ctr">
                        <a:spcAft>
                          <a:spcPts val="600"/>
                        </a:spcAft>
                      </a:pPr>
                      <a:r>
                        <a:rPr lang="en-GB" sz="1800" dirty="0" smtClean="0">
                          <a:effectLst/>
                          <a:latin typeface="Arial"/>
                          <a:ea typeface="Times New Roman"/>
                          <a:cs typeface="Arial"/>
                        </a:rPr>
                        <a:t>40</a:t>
                      </a:r>
                      <a:r>
                        <a:rPr lang="ru-RU" sz="1800" dirty="0" smtClean="0">
                          <a:effectLst/>
                          <a:latin typeface="Arial"/>
                          <a:ea typeface="Times New Roman"/>
                          <a:cs typeface="Arial"/>
                        </a:rPr>
                        <a:t>,</a:t>
                      </a:r>
                      <a:r>
                        <a:rPr lang="en-GB" sz="1800" dirty="0" smtClean="0">
                          <a:effectLst/>
                          <a:latin typeface="Arial"/>
                          <a:ea typeface="Times New Roman"/>
                          <a:cs typeface="Arial"/>
                        </a:rPr>
                        <a:t>0</a:t>
                      </a:r>
                      <a:r>
                        <a:rPr lang="en-GB" sz="1800" dirty="0">
                          <a:effectLst/>
                          <a:latin typeface="Arial"/>
                          <a:ea typeface="Times New Roman"/>
                          <a:cs typeface="Arial"/>
                        </a:rPr>
                        <a:t>%</a:t>
                      </a:r>
                      <a:endParaRPr lang="de-CH" sz="1800" dirty="0">
                        <a:effectLst/>
                        <a:latin typeface="Arial"/>
                        <a:ea typeface="Times New Roman"/>
                        <a:cs typeface="Times New Roman"/>
                      </a:endParaRPr>
                    </a:p>
                  </a:txBody>
                  <a:tcPr marL="68580" marR="68580" marT="0" marB="0" anchor="ctr">
                    <a:lnL w="1905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en-GB" sz="1800" dirty="0" smtClean="0">
                          <a:effectLst/>
                          <a:latin typeface="Arial"/>
                          <a:ea typeface="Times New Roman"/>
                          <a:cs typeface="Arial"/>
                        </a:rPr>
                        <a:t>64</a:t>
                      </a:r>
                      <a:r>
                        <a:rPr lang="ru-RU" sz="1800" dirty="0" smtClean="0">
                          <a:effectLst/>
                          <a:latin typeface="Arial"/>
                          <a:ea typeface="Times New Roman"/>
                          <a:cs typeface="Arial"/>
                        </a:rPr>
                        <a:t>,</a:t>
                      </a:r>
                      <a:r>
                        <a:rPr lang="en-GB" sz="1800" dirty="0" smtClean="0">
                          <a:effectLst/>
                          <a:latin typeface="Arial"/>
                          <a:ea typeface="Times New Roman"/>
                          <a:cs typeface="Arial"/>
                        </a:rPr>
                        <a:t>0</a:t>
                      </a:r>
                      <a:r>
                        <a:rPr lang="en-GB" sz="1800" dirty="0">
                          <a:effectLst/>
                          <a:latin typeface="Arial"/>
                          <a:ea typeface="Times New Roman"/>
                          <a:cs typeface="Arial"/>
                        </a:rPr>
                        <a:t>%</a:t>
                      </a:r>
                      <a:endParaRPr lang="de-CH" sz="1800" dirty="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en-GB" sz="1800" dirty="0" smtClean="0">
                          <a:effectLst/>
                          <a:latin typeface="Arial"/>
                          <a:ea typeface="Times New Roman"/>
                          <a:cs typeface="Arial"/>
                        </a:rPr>
                        <a:t>p=0</a:t>
                      </a:r>
                      <a:r>
                        <a:rPr lang="ru-RU" sz="1800" dirty="0" smtClean="0">
                          <a:effectLst/>
                          <a:latin typeface="Arial"/>
                          <a:ea typeface="Times New Roman"/>
                          <a:cs typeface="Arial"/>
                        </a:rPr>
                        <a:t>,</a:t>
                      </a:r>
                      <a:r>
                        <a:rPr lang="en-GB" sz="1800" dirty="0" smtClean="0">
                          <a:effectLst/>
                          <a:latin typeface="Arial"/>
                          <a:ea typeface="Times New Roman"/>
                          <a:cs typeface="Arial"/>
                        </a:rPr>
                        <a:t>04</a:t>
                      </a:r>
                      <a:endParaRPr lang="de-CH" sz="1800" dirty="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7092">
                <a:tc>
                  <a:txBody>
                    <a:bodyPr/>
                    <a:lstStyle/>
                    <a:p>
                      <a:pPr>
                        <a:spcAft>
                          <a:spcPts val="600"/>
                        </a:spcAft>
                      </a:pPr>
                      <a:r>
                        <a:rPr lang="ky-KG" sz="1800" b="1" dirty="0" smtClean="0">
                          <a:solidFill>
                            <a:srgbClr val="FFFFFF"/>
                          </a:solidFill>
                          <a:effectLst/>
                          <a:latin typeface="Arial"/>
                          <a:ea typeface="Times New Roman"/>
                          <a:cs typeface="Arial"/>
                        </a:rPr>
                        <a:t>Злокачественные опухоли</a:t>
                      </a:r>
                      <a:r>
                        <a:rPr lang="ky-KG" sz="1800" b="1" baseline="0" dirty="0" smtClean="0">
                          <a:solidFill>
                            <a:srgbClr val="FFFFFF"/>
                          </a:solidFill>
                          <a:effectLst/>
                          <a:latin typeface="Arial"/>
                          <a:ea typeface="Times New Roman"/>
                          <a:cs typeface="Arial"/>
                        </a:rPr>
                        <a:t> женских половых органов и химиотерапия препаратами платины</a:t>
                      </a:r>
                      <a:r>
                        <a:rPr lang="en-GB" sz="1800" b="1" baseline="30000" dirty="0" smtClean="0">
                          <a:solidFill>
                            <a:srgbClr val="FFFFFF"/>
                          </a:solidFill>
                          <a:effectLst/>
                          <a:latin typeface="Arial"/>
                          <a:ea typeface="Times New Roman"/>
                          <a:cs typeface="Arial"/>
                        </a:rPr>
                        <a:t>4</a:t>
                      </a:r>
                      <a:r>
                        <a:rPr lang="en-GB" sz="1800" b="1" dirty="0" smtClean="0">
                          <a:solidFill>
                            <a:srgbClr val="FFFFFF"/>
                          </a:solidFill>
                          <a:effectLst/>
                          <a:latin typeface="Arial"/>
                          <a:ea typeface="Times New Roman"/>
                          <a:cs typeface="Arial"/>
                        </a:rPr>
                        <a:t>*</a:t>
                      </a:r>
                      <a:endParaRPr lang="de-CH" sz="1800" dirty="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spcAft>
                          <a:spcPts val="600"/>
                        </a:spcAft>
                      </a:pPr>
                      <a:r>
                        <a:rPr lang="en-GB" sz="1800" dirty="0" smtClean="0">
                          <a:effectLst/>
                          <a:latin typeface="Arial"/>
                          <a:ea typeface="Times New Roman"/>
                          <a:cs typeface="Arial"/>
                        </a:rPr>
                        <a:t>22</a:t>
                      </a:r>
                      <a:r>
                        <a:rPr lang="ru-RU" sz="1800" dirty="0" smtClean="0">
                          <a:effectLst/>
                          <a:latin typeface="Arial"/>
                          <a:ea typeface="Times New Roman"/>
                          <a:cs typeface="Arial"/>
                        </a:rPr>
                        <a:t>,</a:t>
                      </a:r>
                      <a:r>
                        <a:rPr lang="en-GB" sz="1800" dirty="0" smtClean="0">
                          <a:effectLst/>
                          <a:latin typeface="Arial"/>
                          <a:ea typeface="Times New Roman"/>
                          <a:cs typeface="Arial"/>
                        </a:rPr>
                        <a:t>7</a:t>
                      </a:r>
                      <a:r>
                        <a:rPr lang="en-GB" sz="1800" dirty="0">
                          <a:effectLst/>
                          <a:latin typeface="Arial"/>
                          <a:ea typeface="Times New Roman"/>
                          <a:cs typeface="Arial"/>
                        </a:rPr>
                        <a:t>%</a:t>
                      </a:r>
                      <a:endParaRPr lang="de-CH" sz="1800" dirty="0">
                        <a:effectLst/>
                        <a:latin typeface="Arial"/>
                        <a:ea typeface="Times New Roman"/>
                        <a:cs typeface="Times New Roman"/>
                      </a:endParaRPr>
                    </a:p>
                  </a:txBody>
                  <a:tcPr marL="68580" marR="68580" marT="0" marB="0" anchor="ctr">
                    <a:lnL w="19050" cap="flat" cmpd="sng" algn="ctr">
                      <a:solidFill>
                        <a:schemeClr val="bg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en-GB" sz="1800" dirty="0" smtClean="0">
                          <a:effectLst/>
                          <a:latin typeface="Arial"/>
                          <a:ea typeface="Times New Roman"/>
                          <a:cs typeface="Arial"/>
                        </a:rPr>
                        <a:t>63</a:t>
                      </a:r>
                      <a:r>
                        <a:rPr lang="ru-RU" sz="1800" dirty="0" smtClean="0">
                          <a:effectLst/>
                          <a:latin typeface="Arial"/>
                          <a:ea typeface="Times New Roman"/>
                          <a:cs typeface="Arial"/>
                        </a:rPr>
                        <a:t>,</a:t>
                      </a:r>
                      <a:r>
                        <a:rPr lang="en-GB" sz="1800" dirty="0" smtClean="0">
                          <a:effectLst/>
                          <a:latin typeface="Arial"/>
                          <a:ea typeface="Times New Roman"/>
                          <a:cs typeface="Arial"/>
                        </a:rPr>
                        <a:t>6</a:t>
                      </a:r>
                      <a:r>
                        <a:rPr lang="en-GB" sz="1800" dirty="0">
                          <a:effectLst/>
                          <a:latin typeface="Arial"/>
                          <a:ea typeface="Times New Roman"/>
                          <a:cs typeface="Arial"/>
                        </a:rPr>
                        <a:t>%</a:t>
                      </a:r>
                      <a:endParaRPr lang="de-CH" sz="1800" dirty="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600"/>
                        </a:spcAft>
                      </a:pPr>
                      <a:r>
                        <a:rPr lang="en-GB" sz="1800" dirty="0" smtClean="0">
                          <a:effectLst/>
                          <a:latin typeface="Arial"/>
                          <a:ea typeface="Times New Roman"/>
                          <a:cs typeface="Arial"/>
                        </a:rPr>
                        <a:t>p&lt;0</a:t>
                      </a:r>
                      <a:r>
                        <a:rPr lang="ru-RU" sz="1800" dirty="0" smtClean="0">
                          <a:effectLst/>
                          <a:latin typeface="Arial"/>
                          <a:ea typeface="Times New Roman"/>
                          <a:cs typeface="Arial"/>
                        </a:rPr>
                        <a:t>,</a:t>
                      </a:r>
                      <a:r>
                        <a:rPr lang="en-GB" sz="1800" dirty="0" smtClean="0">
                          <a:effectLst/>
                          <a:latin typeface="Arial"/>
                          <a:ea typeface="Times New Roman"/>
                          <a:cs typeface="Arial"/>
                        </a:rPr>
                        <a:t>05</a:t>
                      </a:r>
                      <a:endParaRPr lang="de-CH" sz="1800" dirty="0">
                        <a:effectLst/>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3" name="Rectangle 12"/>
          <p:cNvSpPr/>
          <p:nvPr/>
        </p:nvSpPr>
        <p:spPr>
          <a:xfrm>
            <a:off x="608012" y="5745805"/>
            <a:ext cx="7929563" cy="738664"/>
          </a:xfrm>
          <a:prstGeom prst="rect">
            <a:avLst/>
          </a:prstGeom>
        </p:spPr>
        <p:txBody>
          <a:bodyPr wrap="square">
            <a:spAutoFit/>
          </a:bodyPr>
          <a:lstStyle/>
          <a:p>
            <a:pPr fontAlgn="base">
              <a:spcBef>
                <a:spcPct val="0"/>
              </a:spcBef>
              <a:spcAft>
                <a:spcPct val="0"/>
              </a:spcAft>
            </a:pPr>
            <a:r>
              <a:rPr lang="en-US" sz="1400" dirty="0">
                <a:solidFill>
                  <a:srgbClr val="000000"/>
                </a:solidFill>
                <a:cs typeface="Arial" pitchFamily="34" charset="0"/>
              </a:rPr>
              <a:t>* </a:t>
            </a:r>
            <a:r>
              <a:rPr lang="ky-KG" sz="1400" dirty="0" smtClean="0">
                <a:solidFill>
                  <a:srgbClr val="000000"/>
                </a:solidFill>
                <a:cs typeface="Arial" pitchFamily="34" charset="0"/>
              </a:rPr>
              <a:t>В/в введение железа в сравнении со стандартной терапией </a:t>
            </a:r>
            <a:r>
              <a:rPr lang="en-US" sz="1400" dirty="0" smtClean="0">
                <a:solidFill>
                  <a:srgbClr val="000000"/>
                </a:solidFill>
                <a:cs typeface="Arial" pitchFamily="34" charset="0"/>
              </a:rPr>
              <a:t>(</a:t>
            </a:r>
            <a:r>
              <a:rPr lang="ky-KG" sz="1400" dirty="0" smtClean="0">
                <a:solidFill>
                  <a:srgbClr val="000000"/>
                </a:solidFill>
                <a:cs typeface="Arial" pitchFamily="34" charset="0"/>
              </a:rPr>
              <a:t>без в/в введения железа</a:t>
            </a:r>
            <a:r>
              <a:rPr lang="en-US" sz="1400" dirty="0" smtClean="0">
                <a:solidFill>
                  <a:srgbClr val="000000"/>
                </a:solidFill>
                <a:cs typeface="Arial" pitchFamily="34" charset="0"/>
              </a:rPr>
              <a:t>).</a:t>
            </a:r>
            <a:endParaRPr lang="en-US" sz="1400" dirty="0">
              <a:solidFill>
                <a:srgbClr val="000000"/>
              </a:solidFill>
              <a:cs typeface="Arial" pitchFamily="34" charset="0"/>
            </a:endParaRPr>
          </a:p>
          <a:p>
            <a:pPr marL="176213" indent="-176213" fontAlgn="base">
              <a:spcBef>
                <a:spcPct val="0"/>
              </a:spcBef>
              <a:spcAft>
                <a:spcPct val="0"/>
              </a:spcAft>
            </a:pPr>
            <a:r>
              <a:rPr lang="en-US" sz="1400" dirty="0" smtClean="0">
                <a:solidFill>
                  <a:srgbClr val="000000"/>
                </a:solidFill>
                <a:cs typeface="Arial" pitchFamily="34" charset="0"/>
              </a:rPr>
              <a:t>** </a:t>
            </a:r>
            <a:r>
              <a:rPr lang="ky-KG" sz="1400" dirty="0">
                <a:solidFill>
                  <a:srgbClr val="000000"/>
                </a:solidFill>
                <a:cs typeface="Arial" pitchFamily="34" charset="0"/>
              </a:rPr>
              <a:t>Д</a:t>
            </a:r>
            <a:r>
              <a:rPr lang="ky-KG" sz="1400" dirty="0" smtClean="0">
                <a:solidFill>
                  <a:srgbClr val="000000"/>
                </a:solidFill>
                <a:cs typeface="Arial" pitchFamily="34" charset="0"/>
              </a:rPr>
              <a:t>обавление в/в введения препаратов железа к эритропоэз-стимулирующим препаратам в сравнении с изолированным использованием эритропоэз-стимулирующих препаратов. </a:t>
            </a:r>
            <a:endParaRPr lang="de-CH" sz="1400" dirty="0">
              <a:solidFill>
                <a:srgbClr val="000000"/>
              </a:solidFill>
              <a:cs typeface="Arial" pitchFamily="34" charset="0"/>
            </a:endParaRPr>
          </a:p>
        </p:txBody>
      </p:sp>
    </p:spTree>
    <p:extLst>
      <p:ext uri="{BB962C8B-B14F-4D97-AF65-F5344CB8AC3E}">
        <p14:creationId xmlns:p14="http://schemas.microsoft.com/office/powerpoint/2010/main" val="2591785383"/>
      </p:ext>
    </p:extLst>
  </p:cSld>
  <p:clrMapOvr>
    <a:masterClrMapping/>
  </p:clrMapOvr>
  <mc:AlternateContent xmlns:mc="http://schemas.openxmlformats.org/markup-compatibility/2006" xmlns:p14="http://schemas.microsoft.com/office/powerpoint/2010/main">
    <mc:Choice Requires="p14">
      <p:transition spd="slow" p14:dur="1250">
        <p:blinds dir="vert"/>
      </p:transition>
    </mc:Choice>
    <mc:Fallback xmlns="">
      <p:transition spd="slow">
        <p:blinds dir="ver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auto">
          <a:xfrm>
            <a:off x="1006750" y="207058"/>
            <a:ext cx="7972195"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200" b="1" i="0" u="none" strike="noStrike" cap="none" normalizeH="0" baseline="0" dirty="0" err="1" smtClean="0">
                <a:ln>
                  <a:noFill/>
                </a:ln>
                <a:solidFill>
                  <a:schemeClr val="bg1">
                    <a:lumMod val="50000"/>
                  </a:schemeClr>
                </a:solidFill>
                <a:effectLst/>
                <a:latin typeface="Arial" charset="0"/>
                <a:cs typeface="Arial" charset="0"/>
              </a:rPr>
              <a:t>Safety</a:t>
            </a:r>
            <a:r>
              <a:rPr kumimoji="0" lang="ru-RU" sz="2200" b="1" i="0" u="none" strike="noStrike" cap="none" normalizeH="0" baseline="0" dirty="0" smtClean="0">
                <a:ln>
                  <a:noFill/>
                </a:ln>
                <a:solidFill>
                  <a:schemeClr val="bg1">
                    <a:lumMod val="50000"/>
                  </a:schemeClr>
                </a:solidFill>
                <a:effectLst/>
                <a:latin typeface="Arial" charset="0"/>
                <a:cs typeface="Arial" charset="0"/>
              </a:rPr>
              <a:t> </a:t>
            </a:r>
            <a:r>
              <a:rPr kumimoji="0" lang="ru-RU" sz="2200" b="1" i="0" u="none" strike="noStrike" cap="none" normalizeH="0" baseline="0" dirty="0" err="1" smtClean="0">
                <a:ln>
                  <a:noFill/>
                </a:ln>
                <a:solidFill>
                  <a:schemeClr val="bg1">
                    <a:lumMod val="50000"/>
                  </a:schemeClr>
                </a:solidFill>
                <a:effectLst/>
                <a:latin typeface="Arial" charset="0"/>
                <a:cs typeface="Arial" charset="0"/>
              </a:rPr>
              <a:t>and</a:t>
            </a:r>
            <a:r>
              <a:rPr kumimoji="0" lang="ru-RU" sz="2200" b="1" i="0" u="none" strike="noStrike" cap="none" normalizeH="0" baseline="0" dirty="0" smtClean="0">
                <a:ln>
                  <a:noFill/>
                </a:ln>
                <a:solidFill>
                  <a:schemeClr val="bg1">
                    <a:lumMod val="50000"/>
                  </a:schemeClr>
                </a:solidFill>
                <a:effectLst/>
                <a:latin typeface="Arial" charset="0"/>
                <a:cs typeface="Arial" charset="0"/>
              </a:rPr>
              <a:t> </a:t>
            </a:r>
            <a:r>
              <a:rPr kumimoji="0" lang="ru-RU" sz="2200" b="1" i="0" u="none" strike="noStrike" cap="none" normalizeH="0" baseline="0" dirty="0" err="1" smtClean="0">
                <a:ln>
                  <a:noFill/>
                </a:ln>
                <a:solidFill>
                  <a:schemeClr val="bg1">
                    <a:lumMod val="50000"/>
                  </a:schemeClr>
                </a:solidFill>
                <a:effectLst/>
                <a:latin typeface="Arial" charset="0"/>
                <a:cs typeface="Arial" charset="0"/>
              </a:rPr>
              <a:t>efficacy</a:t>
            </a:r>
            <a:r>
              <a:rPr kumimoji="0" lang="ru-RU" sz="2200" b="1" i="0" u="none" strike="noStrike" cap="none" normalizeH="0" baseline="0" dirty="0" smtClean="0">
                <a:ln>
                  <a:noFill/>
                </a:ln>
                <a:solidFill>
                  <a:schemeClr val="bg1">
                    <a:lumMod val="50000"/>
                  </a:schemeClr>
                </a:solidFill>
                <a:effectLst/>
                <a:latin typeface="Arial" charset="0"/>
                <a:cs typeface="Arial" charset="0"/>
              </a:rPr>
              <a:t> </a:t>
            </a:r>
            <a:r>
              <a:rPr kumimoji="0" lang="ru-RU" sz="2200" b="1" i="0" u="none" strike="noStrike" cap="none" normalizeH="0" baseline="0" dirty="0" err="1" smtClean="0">
                <a:ln>
                  <a:noFill/>
                </a:ln>
                <a:solidFill>
                  <a:schemeClr val="bg1">
                    <a:lumMod val="50000"/>
                  </a:schemeClr>
                </a:solidFill>
                <a:effectLst/>
                <a:latin typeface="Arial" charset="0"/>
                <a:cs typeface="Arial" charset="0"/>
              </a:rPr>
              <a:t>of</a:t>
            </a:r>
            <a:r>
              <a:rPr kumimoji="0" lang="ru-RU" sz="2200" b="1" i="0" u="none" strike="noStrike" cap="none" normalizeH="0" baseline="0" dirty="0" smtClean="0">
                <a:ln>
                  <a:noFill/>
                </a:ln>
                <a:solidFill>
                  <a:schemeClr val="bg1">
                    <a:lumMod val="50000"/>
                  </a:schemeClr>
                </a:solidFill>
                <a:effectLst/>
                <a:latin typeface="Arial" charset="0"/>
                <a:cs typeface="Arial" charset="0"/>
              </a:rPr>
              <a:t> </a:t>
            </a:r>
            <a:r>
              <a:rPr kumimoji="0" lang="ru-RU" sz="2200" b="1" i="0" u="none" strike="noStrike" cap="none" normalizeH="0" baseline="0" dirty="0" err="1" smtClean="0">
                <a:ln>
                  <a:noFill/>
                </a:ln>
                <a:solidFill>
                  <a:schemeClr val="bg1">
                    <a:lumMod val="50000"/>
                  </a:schemeClr>
                </a:solidFill>
                <a:effectLst/>
                <a:latin typeface="Arial" charset="0"/>
                <a:cs typeface="Arial" charset="0"/>
              </a:rPr>
              <a:t>intravenous</a:t>
            </a:r>
            <a:r>
              <a:rPr kumimoji="0" lang="ru-RU" sz="2200" b="1" i="0" u="none" strike="noStrike" cap="none" normalizeH="0" baseline="0" dirty="0" smtClean="0">
                <a:ln>
                  <a:noFill/>
                </a:ln>
                <a:solidFill>
                  <a:schemeClr val="bg1">
                    <a:lumMod val="50000"/>
                  </a:schemeClr>
                </a:solidFill>
                <a:effectLst/>
                <a:latin typeface="Arial" charset="0"/>
                <a:cs typeface="Arial" charset="0"/>
              </a:rPr>
              <a:t> </a:t>
            </a:r>
            <a:r>
              <a:rPr kumimoji="0" lang="ru-RU" sz="2200" b="1" i="0" u="none" strike="noStrike" cap="none" normalizeH="0" baseline="0" dirty="0" err="1" smtClean="0">
                <a:ln>
                  <a:noFill/>
                </a:ln>
                <a:solidFill>
                  <a:schemeClr val="bg1">
                    <a:lumMod val="50000"/>
                  </a:schemeClr>
                </a:solidFill>
                <a:effectLst/>
                <a:latin typeface="Arial" charset="0"/>
                <a:cs typeface="Arial" charset="0"/>
              </a:rPr>
              <a:t>iron</a:t>
            </a:r>
            <a:r>
              <a:rPr kumimoji="0" lang="ru-RU" sz="2200" b="1" i="0" u="none" strike="noStrike" cap="none" normalizeH="0" baseline="0" dirty="0" smtClean="0">
                <a:ln>
                  <a:noFill/>
                </a:ln>
                <a:solidFill>
                  <a:schemeClr val="bg1">
                    <a:lumMod val="50000"/>
                  </a:schemeClr>
                </a:solidFill>
                <a:effectLst/>
                <a:latin typeface="Arial" charset="0"/>
                <a:cs typeface="Arial" charset="0"/>
              </a:rPr>
              <a:t> </a:t>
            </a:r>
            <a:r>
              <a:rPr kumimoji="0" lang="ru-RU" sz="2200" b="1" i="0" u="none" strike="noStrike" cap="none" normalizeH="0" baseline="0" dirty="0" err="1" smtClean="0">
                <a:ln>
                  <a:noFill/>
                </a:ln>
                <a:solidFill>
                  <a:schemeClr val="bg1">
                    <a:lumMod val="50000"/>
                  </a:schemeClr>
                </a:solidFill>
                <a:effectLst/>
                <a:latin typeface="Arial" charset="0"/>
                <a:cs typeface="Arial" charset="0"/>
              </a:rPr>
              <a:t>therapy</a:t>
            </a:r>
            <a:r>
              <a:rPr kumimoji="0" lang="ru-RU" sz="2200" b="1" i="0" u="none" strike="noStrike" cap="none" normalizeH="0" baseline="0" dirty="0" smtClean="0">
                <a:ln>
                  <a:noFill/>
                </a:ln>
                <a:solidFill>
                  <a:schemeClr val="bg1">
                    <a:lumMod val="50000"/>
                  </a:schemeClr>
                </a:solidFill>
                <a:effectLst/>
                <a:latin typeface="Arial" charset="0"/>
                <a:cs typeface="Arial" charset="0"/>
              </a:rPr>
              <a:t> </a:t>
            </a:r>
            <a:r>
              <a:rPr kumimoji="0" lang="ru-RU" sz="2200" b="1" i="0" u="none" strike="noStrike" cap="none" normalizeH="0" baseline="0" dirty="0" err="1" smtClean="0">
                <a:ln>
                  <a:noFill/>
                </a:ln>
                <a:solidFill>
                  <a:schemeClr val="bg1">
                    <a:lumMod val="50000"/>
                  </a:schemeClr>
                </a:solidFill>
                <a:effectLst/>
                <a:latin typeface="Arial" charset="0"/>
                <a:cs typeface="Arial" charset="0"/>
              </a:rPr>
              <a:t>in</a:t>
            </a:r>
            <a:r>
              <a:rPr kumimoji="0" lang="ru-RU" sz="2200" b="1" i="0" u="none" strike="noStrike" cap="none" normalizeH="0" baseline="0" dirty="0" smtClean="0">
                <a:ln>
                  <a:noFill/>
                </a:ln>
                <a:solidFill>
                  <a:schemeClr val="bg1">
                    <a:lumMod val="50000"/>
                  </a:schemeClr>
                </a:solidFill>
                <a:effectLst/>
                <a:latin typeface="Arial" charset="0"/>
                <a:cs typeface="Arial" charset="0"/>
              </a:rPr>
              <a:t> </a:t>
            </a:r>
            <a:r>
              <a:rPr kumimoji="0" lang="ru-RU" sz="2200" b="1" i="0" u="none" strike="noStrike" cap="none" normalizeH="0" baseline="0" dirty="0" err="1" smtClean="0">
                <a:ln>
                  <a:noFill/>
                </a:ln>
                <a:solidFill>
                  <a:schemeClr val="bg1">
                    <a:lumMod val="50000"/>
                  </a:schemeClr>
                </a:solidFill>
                <a:effectLst/>
                <a:latin typeface="Arial" charset="0"/>
                <a:cs typeface="Arial" charset="0"/>
              </a:rPr>
              <a:t>reducing</a:t>
            </a:r>
            <a:r>
              <a:rPr kumimoji="0" lang="ru-RU" sz="2200" b="1" i="0" u="none" strike="noStrike" cap="none" normalizeH="0" baseline="0" dirty="0" smtClean="0">
                <a:ln>
                  <a:noFill/>
                </a:ln>
                <a:solidFill>
                  <a:schemeClr val="bg1">
                    <a:lumMod val="50000"/>
                  </a:schemeClr>
                </a:solidFill>
                <a:effectLst/>
                <a:latin typeface="Arial" charset="0"/>
                <a:cs typeface="Arial" charset="0"/>
              </a:rPr>
              <a:t> </a:t>
            </a:r>
            <a:r>
              <a:rPr kumimoji="0" lang="ru-RU" sz="2200" b="1" i="0" u="none" strike="noStrike" cap="none" normalizeH="0" baseline="0" dirty="0" err="1" smtClean="0">
                <a:ln>
                  <a:noFill/>
                </a:ln>
                <a:solidFill>
                  <a:schemeClr val="bg1">
                    <a:lumMod val="50000"/>
                  </a:schemeClr>
                </a:solidFill>
                <a:effectLst/>
                <a:latin typeface="Arial" charset="0"/>
                <a:cs typeface="Arial" charset="0"/>
              </a:rPr>
              <a:t>requirement</a:t>
            </a:r>
            <a:r>
              <a:rPr kumimoji="0" lang="ru-RU" sz="2200" b="1" i="0" u="none" strike="noStrike" cap="none" normalizeH="0" baseline="0" dirty="0" smtClean="0">
                <a:ln>
                  <a:noFill/>
                </a:ln>
                <a:solidFill>
                  <a:schemeClr val="bg1">
                    <a:lumMod val="50000"/>
                  </a:schemeClr>
                </a:solidFill>
                <a:effectLst/>
                <a:latin typeface="Arial" charset="0"/>
                <a:cs typeface="Arial" charset="0"/>
              </a:rPr>
              <a:t> </a:t>
            </a:r>
            <a:r>
              <a:rPr kumimoji="0" lang="ru-RU" sz="2200" b="1" i="0" u="none" strike="noStrike" cap="none" normalizeH="0" baseline="0" dirty="0" err="1" smtClean="0">
                <a:ln>
                  <a:noFill/>
                </a:ln>
                <a:solidFill>
                  <a:schemeClr val="bg1">
                    <a:lumMod val="50000"/>
                  </a:schemeClr>
                </a:solidFill>
                <a:effectLst/>
                <a:latin typeface="Arial" charset="0"/>
                <a:cs typeface="Arial" charset="0"/>
              </a:rPr>
              <a:t>for</a:t>
            </a:r>
            <a:r>
              <a:rPr kumimoji="0" lang="ru-RU" sz="2200" b="1" i="0" u="none" strike="noStrike" cap="none" normalizeH="0" baseline="0" dirty="0" smtClean="0">
                <a:ln>
                  <a:noFill/>
                </a:ln>
                <a:solidFill>
                  <a:schemeClr val="bg1">
                    <a:lumMod val="50000"/>
                  </a:schemeClr>
                </a:solidFill>
                <a:effectLst/>
                <a:latin typeface="Arial" charset="0"/>
                <a:cs typeface="Arial" charset="0"/>
              </a:rPr>
              <a:t> </a:t>
            </a:r>
            <a:r>
              <a:rPr kumimoji="0" lang="ru-RU" sz="2200" b="1" i="0" u="none" strike="noStrike" cap="none" normalizeH="0" baseline="0" dirty="0" err="1" smtClean="0">
                <a:ln>
                  <a:noFill/>
                </a:ln>
                <a:solidFill>
                  <a:schemeClr val="bg1">
                    <a:lumMod val="50000"/>
                  </a:schemeClr>
                </a:solidFill>
                <a:effectLst/>
                <a:latin typeface="Arial" charset="0"/>
                <a:cs typeface="Arial" charset="0"/>
              </a:rPr>
              <a:t>allogeneic</a:t>
            </a:r>
            <a:r>
              <a:rPr kumimoji="0" lang="ru-RU" sz="2200" b="1" i="0" u="none" strike="noStrike" cap="none" normalizeH="0" baseline="0" dirty="0" smtClean="0">
                <a:ln>
                  <a:noFill/>
                </a:ln>
                <a:solidFill>
                  <a:schemeClr val="bg1">
                    <a:lumMod val="50000"/>
                  </a:schemeClr>
                </a:solidFill>
                <a:effectLst/>
                <a:latin typeface="Arial" charset="0"/>
                <a:cs typeface="Arial" charset="0"/>
              </a:rPr>
              <a:t> </a:t>
            </a:r>
            <a:r>
              <a:rPr kumimoji="0" lang="ru-RU" sz="2200" b="1" i="0" u="none" strike="noStrike" cap="none" normalizeH="0" baseline="0" dirty="0" err="1" smtClean="0">
                <a:ln>
                  <a:noFill/>
                </a:ln>
                <a:solidFill>
                  <a:schemeClr val="bg1">
                    <a:lumMod val="50000"/>
                  </a:schemeClr>
                </a:solidFill>
                <a:effectLst/>
                <a:latin typeface="Arial" charset="0"/>
                <a:cs typeface="Arial" charset="0"/>
              </a:rPr>
              <a:t>blood</a:t>
            </a:r>
            <a:r>
              <a:rPr kumimoji="0" lang="ru-RU" sz="2200" b="1" i="0" u="none" strike="noStrike" cap="none" normalizeH="0" baseline="0" dirty="0" smtClean="0">
                <a:ln>
                  <a:noFill/>
                </a:ln>
                <a:solidFill>
                  <a:schemeClr val="bg1">
                    <a:lumMod val="50000"/>
                  </a:schemeClr>
                </a:solidFill>
                <a:effectLst/>
                <a:latin typeface="Arial" charset="0"/>
                <a:cs typeface="Arial" charset="0"/>
              </a:rPr>
              <a:t> </a:t>
            </a:r>
            <a:r>
              <a:rPr kumimoji="0" lang="ru-RU" sz="2200" b="1" i="0" u="none" strike="noStrike" cap="none" normalizeH="0" baseline="0" dirty="0" err="1" smtClean="0">
                <a:ln>
                  <a:noFill/>
                </a:ln>
                <a:solidFill>
                  <a:schemeClr val="bg1">
                    <a:lumMod val="50000"/>
                  </a:schemeClr>
                </a:solidFill>
                <a:effectLst/>
                <a:latin typeface="Arial" charset="0"/>
                <a:cs typeface="Arial" charset="0"/>
              </a:rPr>
              <a:t>transfusion</a:t>
            </a:r>
            <a:r>
              <a:rPr kumimoji="0" lang="ru-RU" sz="2200" b="1" i="0" u="none" strike="noStrike" cap="none" normalizeH="0" baseline="0" dirty="0" smtClean="0">
                <a:ln>
                  <a:noFill/>
                </a:ln>
                <a:solidFill>
                  <a:schemeClr val="bg1">
                    <a:lumMod val="50000"/>
                  </a:schemeClr>
                </a:solidFill>
                <a:effectLst/>
                <a:latin typeface="Arial" charset="0"/>
                <a:cs typeface="Arial" charset="0"/>
              </a:rPr>
              <a:t>: </a:t>
            </a:r>
            <a:r>
              <a:rPr kumimoji="0" lang="ru-RU" sz="2200" b="1" i="0" u="none" strike="noStrike" cap="none" normalizeH="0" baseline="0" dirty="0" err="1" smtClean="0">
                <a:ln>
                  <a:noFill/>
                </a:ln>
                <a:solidFill>
                  <a:schemeClr val="bg1">
                    <a:lumMod val="50000"/>
                  </a:schemeClr>
                </a:solidFill>
                <a:effectLst/>
                <a:latin typeface="Arial" charset="0"/>
                <a:cs typeface="Arial" charset="0"/>
              </a:rPr>
              <a:t>systematic</a:t>
            </a:r>
            <a:r>
              <a:rPr kumimoji="0" lang="ru-RU" sz="2200" b="1" i="0" u="none" strike="noStrike" cap="none" normalizeH="0" baseline="0" dirty="0" smtClean="0">
                <a:ln>
                  <a:noFill/>
                </a:ln>
                <a:solidFill>
                  <a:schemeClr val="bg1">
                    <a:lumMod val="50000"/>
                  </a:schemeClr>
                </a:solidFill>
                <a:effectLst/>
                <a:latin typeface="Arial" charset="0"/>
                <a:cs typeface="Arial" charset="0"/>
              </a:rPr>
              <a:t> </a:t>
            </a:r>
            <a:r>
              <a:rPr kumimoji="0" lang="ru-RU" sz="2200" b="1" i="0" u="none" strike="noStrike" cap="none" normalizeH="0" baseline="0" dirty="0" err="1" smtClean="0">
                <a:ln>
                  <a:noFill/>
                </a:ln>
                <a:solidFill>
                  <a:schemeClr val="bg1">
                    <a:lumMod val="50000"/>
                  </a:schemeClr>
                </a:solidFill>
                <a:effectLst/>
                <a:latin typeface="Arial" charset="0"/>
                <a:cs typeface="Arial" charset="0"/>
              </a:rPr>
              <a:t>review</a:t>
            </a:r>
            <a:r>
              <a:rPr kumimoji="0" lang="ru-RU" sz="2200" b="1" i="0" u="none" strike="noStrike" cap="none" normalizeH="0" baseline="0" dirty="0" smtClean="0">
                <a:ln>
                  <a:noFill/>
                </a:ln>
                <a:solidFill>
                  <a:schemeClr val="bg1">
                    <a:lumMod val="50000"/>
                  </a:schemeClr>
                </a:solidFill>
                <a:effectLst/>
                <a:latin typeface="Arial" charset="0"/>
                <a:cs typeface="Arial" charset="0"/>
              </a:rPr>
              <a:t> </a:t>
            </a:r>
            <a:r>
              <a:rPr kumimoji="0" lang="ru-RU" sz="2200" b="1" i="0" u="none" strike="noStrike" cap="none" normalizeH="0" baseline="0" dirty="0" err="1" smtClean="0">
                <a:ln>
                  <a:noFill/>
                </a:ln>
                <a:solidFill>
                  <a:schemeClr val="bg1">
                    <a:lumMod val="50000"/>
                  </a:schemeClr>
                </a:solidFill>
                <a:effectLst/>
                <a:latin typeface="Arial" charset="0"/>
                <a:cs typeface="Arial" charset="0"/>
              </a:rPr>
              <a:t>and</a:t>
            </a:r>
            <a:r>
              <a:rPr kumimoji="0" lang="ru-RU" sz="2200" b="1" i="0" u="none" strike="noStrike" cap="none" normalizeH="0" baseline="0" dirty="0" smtClean="0">
                <a:ln>
                  <a:noFill/>
                </a:ln>
                <a:solidFill>
                  <a:schemeClr val="bg1">
                    <a:lumMod val="50000"/>
                  </a:schemeClr>
                </a:solidFill>
                <a:effectLst/>
                <a:latin typeface="Arial" charset="0"/>
                <a:cs typeface="Arial" charset="0"/>
              </a:rPr>
              <a:t> </a:t>
            </a:r>
            <a:r>
              <a:rPr kumimoji="0" lang="ru-RU" sz="2200" b="1" i="0" u="none" strike="noStrike" cap="none" normalizeH="0" baseline="0" dirty="0" err="1" smtClean="0">
                <a:ln>
                  <a:noFill/>
                </a:ln>
                <a:solidFill>
                  <a:schemeClr val="bg1">
                    <a:lumMod val="50000"/>
                  </a:schemeClr>
                </a:solidFill>
                <a:effectLst/>
                <a:latin typeface="Arial" charset="0"/>
                <a:cs typeface="Arial" charset="0"/>
              </a:rPr>
              <a:t>meta-analysis</a:t>
            </a:r>
            <a:r>
              <a:rPr kumimoji="0" lang="ru-RU" sz="2200" b="1" i="0" u="none" strike="noStrike" cap="none" normalizeH="0" baseline="0" dirty="0" smtClean="0">
                <a:ln>
                  <a:noFill/>
                </a:ln>
                <a:solidFill>
                  <a:schemeClr val="bg1">
                    <a:lumMod val="50000"/>
                  </a:schemeClr>
                </a:solidFill>
                <a:effectLst/>
                <a:latin typeface="Arial" charset="0"/>
                <a:cs typeface="Arial" charset="0"/>
              </a:rPr>
              <a:t> </a:t>
            </a:r>
            <a:r>
              <a:rPr kumimoji="0" lang="ru-RU" sz="2200" b="1" i="0" u="none" strike="noStrike" cap="none" normalizeH="0" baseline="0" dirty="0" err="1" smtClean="0">
                <a:ln>
                  <a:noFill/>
                </a:ln>
                <a:solidFill>
                  <a:schemeClr val="bg1">
                    <a:lumMod val="50000"/>
                  </a:schemeClr>
                </a:solidFill>
                <a:effectLst/>
                <a:latin typeface="Arial" charset="0"/>
                <a:cs typeface="Arial" charset="0"/>
              </a:rPr>
              <a:t>of</a:t>
            </a:r>
            <a:r>
              <a:rPr kumimoji="0" lang="ru-RU" sz="2200" b="1" i="0" u="none" strike="noStrike" cap="none" normalizeH="0" baseline="0" dirty="0" smtClean="0">
                <a:ln>
                  <a:noFill/>
                </a:ln>
                <a:solidFill>
                  <a:schemeClr val="bg1">
                    <a:lumMod val="50000"/>
                  </a:schemeClr>
                </a:solidFill>
                <a:effectLst/>
                <a:latin typeface="Arial" charset="0"/>
                <a:cs typeface="Arial" charset="0"/>
              </a:rPr>
              <a:t> </a:t>
            </a:r>
            <a:r>
              <a:rPr kumimoji="0" lang="ru-RU" sz="2200" b="1" i="0" u="none" strike="noStrike" cap="none" normalizeH="0" baseline="0" dirty="0" err="1" smtClean="0">
                <a:ln>
                  <a:noFill/>
                </a:ln>
                <a:solidFill>
                  <a:schemeClr val="bg1">
                    <a:lumMod val="50000"/>
                  </a:schemeClr>
                </a:solidFill>
                <a:effectLst/>
                <a:latin typeface="Arial" charset="0"/>
                <a:cs typeface="Arial" charset="0"/>
              </a:rPr>
              <a:t>randomised</a:t>
            </a:r>
            <a:r>
              <a:rPr kumimoji="0" lang="ru-RU" sz="2200" b="1" i="0" u="none" strike="noStrike" cap="none" normalizeH="0" baseline="0" dirty="0" smtClean="0">
                <a:ln>
                  <a:noFill/>
                </a:ln>
                <a:solidFill>
                  <a:schemeClr val="bg1">
                    <a:lumMod val="50000"/>
                  </a:schemeClr>
                </a:solidFill>
                <a:effectLst/>
                <a:latin typeface="Arial" charset="0"/>
                <a:cs typeface="Arial" charset="0"/>
              </a:rPr>
              <a:t> </a:t>
            </a:r>
            <a:r>
              <a:rPr kumimoji="0" lang="ru-RU" sz="2200" b="1" i="0" u="none" strike="noStrike" cap="none" normalizeH="0" baseline="0" dirty="0" err="1" smtClean="0">
                <a:ln>
                  <a:noFill/>
                </a:ln>
                <a:solidFill>
                  <a:schemeClr val="bg1">
                    <a:lumMod val="50000"/>
                  </a:schemeClr>
                </a:solidFill>
                <a:effectLst/>
                <a:latin typeface="Arial" charset="0"/>
                <a:cs typeface="Arial" charset="0"/>
              </a:rPr>
              <a:t>clinical</a:t>
            </a:r>
            <a:r>
              <a:rPr kumimoji="0" lang="ru-RU" sz="2200" b="1" i="0" u="none" strike="noStrike" cap="none" normalizeH="0" baseline="0" dirty="0" smtClean="0">
                <a:ln>
                  <a:noFill/>
                </a:ln>
                <a:solidFill>
                  <a:schemeClr val="bg1">
                    <a:lumMod val="50000"/>
                  </a:schemeClr>
                </a:solidFill>
                <a:effectLst/>
                <a:latin typeface="Arial" charset="0"/>
                <a:cs typeface="Arial" charset="0"/>
              </a:rPr>
              <a:t> </a:t>
            </a:r>
            <a:r>
              <a:rPr kumimoji="0" lang="ru-RU" sz="2200" b="1" i="0" u="none" strike="noStrike" cap="none" normalizeH="0" baseline="0" dirty="0" err="1" smtClean="0">
                <a:ln>
                  <a:noFill/>
                </a:ln>
                <a:solidFill>
                  <a:schemeClr val="bg1">
                    <a:lumMod val="50000"/>
                  </a:schemeClr>
                </a:solidFill>
                <a:effectLst/>
                <a:latin typeface="Arial" charset="0"/>
                <a:cs typeface="Arial" charset="0"/>
              </a:rPr>
              <a:t>trials</a:t>
            </a:r>
            <a:endParaRPr lang="ru-RU" sz="2200" b="1" dirty="0">
              <a:solidFill>
                <a:schemeClr val="bg1">
                  <a:lumMod val="50000"/>
                </a:schemeClr>
              </a:solidFill>
              <a:latin typeface="Arial" charset="0"/>
              <a:cs typeface="Arial" charset="0"/>
            </a:endParaRPr>
          </a:p>
        </p:txBody>
      </p:sp>
      <p:sp>
        <p:nvSpPr>
          <p:cNvPr id="3" name="Прямоугольник 2"/>
          <p:cNvSpPr/>
          <p:nvPr/>
        </p:nvSpPr>
        <p:spPr>
          <a:xfrm>
            <a:off x="251520" y="1628800"/>
            <a:ext cx="8710295" cy="830997"/>
          </a:xfrm>
          <a:prstGeom prst="rect">
            <a:avLst/>
          </a:prstGeom>
        </p:spPr>
        <p:txBody>
          <a:bodyPr wrap="square">
            <a:spAutoFit/>
          </a:bodyPr>
          <a:lstStyle/>
          <a:p>
            <a:r>
              <a:rPr lang="en-US" sz="1200" dirty="0">
                <a:solidFill>
                  <a:schemeClr val="bg1">
                    <a:lumMod val="50000"/>
                  </a:schemeClr>
                </a:solidFill>
              </a:rPr>
              <a:t>Edward Litton </a:t>
            </a:r>
            <a:r>
              <a:rPr lang="en-US" sz="1200" i="1" dirty="0">
                <a:solidFill>
                  <a:schemeClr val="bg1">
                    <a:lumMod val="50000"/>
                  </a:schemeClr>
                </a:solidFill>
              </a:rPr>
              <a:t>staff specialist clinical senior lecturer</a:t>
            </a:r>
            <a:r>
              <a:rPr lang="en-US" sz="1200" dirty="0">
                <a:solidFill>
                  <a:schemeClr val="bg1">
                    <a:lumMod val="50000"/>
                  </a:schemeClr>
                </a:solidFill>
              </a:rPr>
              <a:t>1 2, Jing Xiao </a:t>
            </a:r>
            <a:r>
              <a:rPr lang="en-US" sz="1200" i="1" dirty="0">
                <a:solidFill>
                  <a:schemeClr val="bg1">
                    <a:lumMod val="50000"/>
                  </a:schemeClr>
                </a:solidFill>
              </a:rPr>
              <a:t>registrar</a:t>
            </a:r>
            <a:r>
              <a:rPr lang="en-US" sz="1200" dirty="0">
                <a:solidFill>
                  <a:schemeClr val="bg1">
                    <a:lumMod val="50000"/>
                  </a:schemeClr>
                </a:solidFill>
              </a:rPr>
              <a:t>1, Kwok M Ho </a:t>
            </a:r>
            <a:r>
              <a:rPr lang="en-US" sz="1200" i="1" dirty="0">
                <a:solidFill>
                  <a:schemeClr val="bg1">
                    <a:lumMod val="50000"/>
                  </a:schemeClr>
                </a:solidFill>
              </a:rPr>
              <a:t>staff </a:t>
            </a:r>
            <a:r>
              <a:rPr lang="en-US" sz="1200" i="1" dirty="0" smtClean="0">
                <a:solidFill>
                  <a:schemeClr val="bg1">
                    <a:lumMod val="50000"/>
                  </a:schemeClr>
                </a:solidFill>
              </a:rPr>
              <a:t>specialist</a:t>
            </a:r>
            <a:r>
              <a:rPr lang="ru-RU" sz="1200" i="1" dirty="0" smtClean="0">
                <a:solidFill>
                  <a:schemeClr val="bg1">
                    <a:lumMod val="50000"/>
                  </a:schemeClr>
                </a:solidFill>
              </a:rPr>
              <a:t> </a:t>
            </a:r>
            <a:r>
              <a:rPr lang="en-US" sz="1200" i="1" dirty="0" smtClean="0">
                <a:solidFill>
                  <a:schemeClr val="bg1">
                    <a:lumMod val="50000"/>
                  </a:schemeClr>
                </a:solidFill>
              </a:rPr>
              <a:t>associate </a:t>
            </a:r>
            <a:r>
              <a:rPr lang="en-US" sz="1200" i="1" dirty="0">
                <a:solidFill>
                  <a:schemeClr val="bg1">
                    <a:lumMod val="50000"/>
                  </a:schemeClr>
                </a:solidFill>
              </a:rPr>
              <a:t>professor </a:t>
            </a:r>
            <a:endParaRPr lang="en-US" sz="1200" dirty="0">
              <a:solidFill>
                <a:schemeClr val="bg1">
                  <a:lumMod val="50000"/>
                </a:schemeClr>
              </a:solidFill>
            </a:endParaRPr>
          </a:p>
          <a:p>
            <a:r>
              <a:rPr lang="en-US" sz="1200" dirty="0">
                <a:solidFill>
                  <a:schemeClr val="bg1">
                    <a:lumMod val="50000"/>
                  </a:schemeClr>
                </a:solidFill>
              </a:rPr>
              <a:t>1Department of Intensive Care Medicine, Royal Perth Hospital, Perth, Western Australia 6000; 2School of Medicine and Pharmacology, </a:t>
            </a:r>
            <a:r>
              <a:rPr lang="en-US" sz="1200" dirty="0" smtClean="0">
                <a:solidFill>
                  <a:schemeClr val="bg1">
                    <a:lumMod val="50000"/>
                  </a:schemeClr>
                </a:solidFill>
              </a:rPr>
              <a:t>University</a:t>
            </a:r>
            <a:r>
              <a:rPr lang="ru-RU" sz="1200" dirty="0">
                <a:solidFill>
                  <a:schemeClr val="bg1">
                    <a:lumMod val="50000"/>
                  </a:schemeClr>
                </a:solidFill>
              </a:rPr>
              <a:t> </a:t>
            </a:r>
            <a:r>
              <a:rPr lang="en-US" sz="1200" dirty="0" smtClean="0">
                <a:solidFill>
                  <a:schemeClr val="bg1">
                    <a:lumMod val="50000"/>
                  </a:schemeClr>
                </a:solidFill>
              </a:rPr>
              <a:t>of </a:t>
            </a:r>
            <a:r>
              <a:rPr lang="en-US" sz="1200" dirty="0">
                <a:solidFill>
                  <a:schemeClr val="bg1">
                    <a:lumMod val="50000"/>
                  </a:schemeClr>
                </a:solidFill>
              </a:rPr>
              <a:t>Western Australia, Perth, Western Australia, 6009; 3School of Population Health, University of Western Australia, Perth, Western Australia, 6009</a:t>
            </a:r>
            <a:endParaRPr lang="ru-RU" sz="1200" dirty="0">
              <a:solidFill>
                <a:schemeClr val="bg1">
                  <a:lumMod val="50000"/>
                </a:schemeClr>
              </a:solidFill>
            </a:endParaRPr>
          </a:p>
        </p:txBody>
      </p:sp>
      <p:sp>
        <p:nvSpPr>
          <p:cNvPr id="4" name="Прямоугольник 3"/>
          <p:cNvSpPr/>
          <p:nvPr/>
        </p:nvSpPr>
        <p:spPr>
          <a:xfrm>
            <a:off x="233910" y="5878432"/>
            <a:ext cx="8712968" cy="307777"/>
          </a:xfrm>
          <a:prstGeom prst="rect">
            <a:avLst/>
          </a:prstGeom>
        </p:spPr>
        <p:txBody>
          <a:bodyPr wrap="square">
            <a:spAutoFit/>
          </a:bodyPr>
          <a:lstStyle/>
          <a:p>
            <a:pPr lvl="0" fontAlgn="base">
              <a:spcBef>
                <a:spcPct val="0"/>
              </a:spcBef>
              <a:spcAft>
                <a:spcPct val="0"/>
              </a:spcAft>
            </a:pPr>
            <a:r>
              <a:rPr lang="ru-RU" sz="1400" i="1" dirty="0">
                <a:solidFill>
                  <a:schemeClr val="bg1">
                    <a:lumMod val="50000"/>
                  </a:schemeClr>
                </a:solidFill>
              </a:rPr>
              <a:t>BMJ </a:t>
            </a:r>
            <a:r>
              <a:rPr lang="ru-RU" sz="1400" dirty="0">
                <a:solidFill>
                  <a:schemeClr val="bg1">
                    <a:lumMod val="50000"/>
                  </a:schemeClr>
                </a:solidFill>
              </a:rPr>
              <a:t>2013;347:f4822 </a:t>
            </a:r>
            <a:r>
              <a:rPr lang="ru-RU" sz="1400" dirty="0" err="1">
                <a:solidFill>
                  <a:schemeClr val="bg1">
                    <a:lumMod val="50000"/>
                  </a:schemeClr>
                </a:solidFill>
              </a:rPr>
              <a:t>doi</a:t>
            </a:r>
            <a:r>
              <a:rPr lang="ru-RU" sz="1400" dirty="0">
                <a:solidFill>
                  <a:schemeClr val="bg1">
                    <a:lumMod val="50000"/>
                  </a:schemeClr>
                </a:solidFill>
              </a:rPr>
              <a:t>: 10.1136/bmj.f4822 (Опубликовано 15 августа 2013г.)</a:t>
            </a:r>
            <a:endParaRPr lang="ru-RU" sz="1400" dirty="0">
              <a:solidFill>
                <a:schemeClr val="bg1">
                  <a:lumMod val="50000"/>
                </a:schemeClr>
              </a:solidFill>
              <a:latin typeface="Arial" charset="0"/>
              <a:cs typeface="Arial" charset="0"/>
            </a:endParaRPr>
          </a:p>
        </p:txBody>
      </p:sp>
      <p:pic>
        <p:nvPicPr>
          <p:cNvPr id="317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3" y="286910"/>
            <a:ext cx="806780" cy="427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254193" y="2996952"/>
            <a:ext cx="8612803" cy="2308324"/>
          </a:xfrm>
          <a:prstGeom prst="rect">
            <a:avLst/>
          </a:prstGeom>
        </p:spPr>
        <p:txBody>
          <a:bodyPr wrap="square">
            <a:spAutoFit/>
          </a:bodyPr>
          <a:lstStyle/>
          <a:p>
            <a:pPr algn="just"/>
            <a:r>
              <a:rPr lang="ru-RU" sz="2400" dirty="0"/>
              <a:t>Терапия внутривенными препаратами железа сопровождается значительным снижением риска необходимости переливания аллогенных эритроцитов. Эти данные свидетельствуют, что препараты железа для в/в введения могли бы широко применяться для лечения анемии в условиях стационара.</a:t>
            </a:r>
          </a:p>
        </p:txBody>
      </p:sp>
    </p:spTree>
    <p:extLst>
      <p:ext uri="{BB962C8B-B14F-4D97-AF65-F5344CB8AC3E}">
        <p14:creationId xmlns:p14="http://schemas.microsoft.com/office/powerpoint/2010/main" val="670633488"/>
      </p:ext>
    </p:extLst>
  </p:cSld>
  <p:clrMapOvr>
    <a:masterClrMapping/>
  </p:clrMapOvr>
  <mc:AlternateContent xmlns:mc="http://schemas.openxmlformats.org/markup-compatibility/2006" xmlns:p14="http://schemas.microsoft.com/office/powerpoint/2010/main">
    <mc:Choice Requires="p14">
      <p:transition spd="slow" p14:dur="1250">
        <p:blinds dir="vert"/>
      </p:transition>
    </mc:Choice>
    <mc:Fallback xmlns="">
      <p:transition spd="slow">
        <p:blinds dir="ver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Текст 2"/>
          <p:cNvSpPr>
            <a:spLocks noGrp="1"/>
          </p:cNvSpPr>
          <p:nvPr>
            <p:ph type="body" sz="quarter" idx="10"/>
          </p:nvPr>
        </p:nvSpPr>
        <p:spPr>
          <a:xfrm>
            <a:off x="164081" y="1916832"/>
            <a:ext cx="8800407" cy="4840224"/>
          </a:xfrm>
        </p:spPr>
        <p:txBody>
          <a:bodyPr/>
          <a:lstStyle/>
          <a:p>
            <a:r>
              <a:rPr lang="en-US" sz="1700" dirty="0">
                <a:solidFill>
                  <a:schemeClr val="tx1"/>
                </a:solidFill>
              </a:rPr>
              <a:t>We recommend a target </a:t>
            </a:r>
            <a:r>
              <a:rPr lang="en-US" sz="1700" dirty="0" err="1">
                <a:solidFill>
                  <a:schemeClr val="tx1"/>
                </a:solidFill>
              </a:rPr>
              <a:t>haemoglobin</a:t>
            </a:r>
            <a:r>
              <a:rPr lang="en-US" sz="1700" dirty="0">
                <a:solidFill>
                  <a:schemeClr val="tx1"/>
                </a:solidFill>
              </a:rPr>
              <a:t> concentration </a:t>
            </a:r>
            <a:r>
              <a:rPr lang="en-US" sz="1700" dirty="0" smtClean="0">
                <a:solidFill>
                  <a:schemeClr val="tx1"/>
                </a:solidFill>
              </a:rPr>
              <a:t>of</a:t>
            </a:r>
            <a:r>
              <a:rPr lang="ru-RU" sz="1700" dirty="0" smtClean="0">
                <a:solidFill>
                  <a:schemeClr val="tx1"/>
                </a:solidFill>
              </a:rPr>
              <a:t> </a:t>
            </a:r>
            <a:r>
              <a:rPr lang="en-US" sz="1700" dirty="0" smtClean="0">
                <a:solidFill>
                  <a:schemeClr val="tx1"/>
                </a:solidFill>
              </a:rPr>
              <a:t>7–9g</a:t>
            </a:r>
            <a:r>
              <a:rPr lang="ru-RU" sz="1700" dirty="0" smtClean="0">
                <a:solidFill>
                  <a:schemeClr val="tx1"/>
                </a:solidFill>
              </a:rPr>
              <a:t>/</a:t>
            </a:r>
            <a:r>
              <a:rPr lang="en-US" sz="1700" dirty="0" smtClean="0">
                <a:solidFill>
                  <a:schemeClr val="tx1"/>
                </a:solidFill>
              </a:rPr>
              <a:t>dl </a:t>
            </a:r>
            <a:r>
              <a:rPr lang="en-US" sz="1700" dirty="0">
                <a:solidFill>
                  <a:schemeClr val="tx1"/>
                </a:solidFill>
              </a:rPr>
              <a:t>during active bleeding.</a:t>
            </a:r>
            <a:r>
              <a:rPr lang="en-US" dirty="0">
                <a:solidFill>
                  <a:schemeClr val="tx1"/>
                </a:solidFill>
              </a:rPr>
              <a:t> </a:t>
            </a:r>
            <a:endParaRPr lang="ru-RU" dirty="0" smtClean="0">
              <a:solidFill>
                <a:schemeClr val="tx1"/>
              </a:solidFill>
            </a:endParaRPr>
          </a:p>
          <a:p>
            <a:r>
              <a:rPr lang="ru-RU" sz="1600" dirty="0" smtClean="0">
                <a:solidFill>
                  <a:schemeClr val="tx1"/>
                </a:solidFill>
              </a:rPr>
              <a:t> </a:t>
            </a:r>
            <a:r>
              <a:rPr lang="ru-RU" sz="1600" i="1" dirty="0" smtClean="0">
                <a:solidFill>
                  <a:schemeClr val="tx1"/>
                </a:solidFill>
              </a:rPr>
              <a:t>Мы рекомендуем целевой уровень гемоглобина 70-90г/л </a:t>
            </a:r>
            <a:r>
              <a:rPr lang="en-US" sz="2000" dirty="0" smtClean="0">
                <a:solidFill>
                  <a:schemeClr val="tx1"/>
                </a:solidFill>
              </a:rPr>
              <a:t>1C</a:t>
            </a:r>
            <a:endParaRPr lang="ru-RU" sz="2000" i="1" dirty="0" smtClean="0">
              <a:solidFill>
                <a:schemeClr val="tx1"/>
              </a:solidFill>
            </a:endParaRPr>
          </a:p>
          <a:p>
            <a:r>
              <a:rPr lang="en-US" sz="1700" dirty="0" smtClean="0">
                <a:solidFill>
                  <a:schemeClr val="tx1"/>
                </a:solidFill>
              </a:rPr>
              <a:t>We </a:t>
            </a:r>
            <a:r>
              <a:rPr lang="en-US" sz="1700" dirty="0">
                <a:solidFill>
                  <a:schemeClr val="tx1"/>
                </a:solidFill>
              </a:rPr>
              <a:t>recommend a restrictive transfusion strategy which </a:t>
            </a:r>
            <a:r>
              <a:rPr lang="en-US" sz="1700" dirty="0" smtClean="0">
                <a:solidFill>
                  <a:schemeClr val="tx1"/>
                </a:solidFill>
              </a:rPr>
              <a:t>is</a:t>
            </a:r>
            <a:r>
              <a:rPr lang="ru-RU" sz="1700" dirty="0" smtClean="0">
                <a:solidFill>
                  <a:schemeClr val="tx1"/>
                </a:solidFill>
              </a:rPr>
              <a:t> </a:t>
            </a:r>
            <a:r>
              <a:rPr lang="en-US" sz="1700" dirty="0" smtClean="0">
                <a:solidFill>
                  <a:schemeClr val="tx1"/>
                </a:solidFill>
              </a:rPr>
              <a:t>beneficial </a:t>
            </a:r>
            <a:r>
              <a:rPr lang="en-US" sz="1700" dirty="0">
                <a:solidFill>
                  <a:schemeClr val="tx1"/>
                </a:solidFill>
              </a:rPr>
              <a:t>in reducing exposure to allogeneic blood products</a:t>
            </a:r>
            <a:r>
              <a:rPr lang="en-US" sz="1700" dirty="0" smtClean="0">
                <a:solidFill>
                  <a:schemeClr val="tx1"/>
                </a:solidFill>
              </a:rPr>
              <a:t>.</a:t>
            </a:r>
            <a:r>
              <a:rPr lang="ru-RU" sz="1700" dirty="0" smtClean="0">
                <a:solidFill>
                  <a:schemeClr val="tx1"/>
                </a:solidFill>
              </a:rPr>
              <a:t> </a:t>
            </a:r>
          </a:p>
          <a:p>
            <a:r>
              <a:rPr lang="ru-RU" sz="1600" i="1" dirty="0" smtClean="0">
                <a:solidFill>
                  <a:schemeClr val="bg2">
                    <a:lumMod val="50000"/>
                  </a:schemeClr>
                </a:solidFill>
                <a:cs typeface="Times New Roman Cyr" pitchFamily="18" charset="0"/>
              </a:rPr>
              <a:t>Мы рекомендуем ограничительную </a:t>
            </a:r>
            <a:r>
              <a:rPr lang="ru-RU" sz="1600" i="1" dirty="0" err="1" smtClean="0">
                <a:solidFill>
                  <a:schemeClr val="bg2">
                    <a:lumMod val="50000"/>
                  </a:schemeClr>
                </a:solidFill>
                <a:cs typeface="Times New Roman Cyr" pitchFamily="18" charset="0"/>
              </a:rPr>
              <a:t>трансфузионную</a:t>
            </a:r>
            <a:r>
              <a:rPr lang="ru-RU" sz="1600" i="1" dirty="0" smtClean="0">
                <a:solidFill>
                  <a:schemeClr val="bg2">
                    <a:lumMod val="50000"/>
                  </a:schemeClr>
                </a:solidFill>
                <a:cs typeface="Times New Roman Cyr" pitchFamily="18" charset="0"/>
              </a:rPr>
              <a:t> стратегию с целью снижения рисков аллогенных компонентов крови.</a:t>
            </a:r>
            <a:r>
              <a:rPr lang="en-US" sz="2000" dirty="0">
                <a:solidFill>
                  <a:schemeClr val="tx1"/>
                </a:solidFill>
              </a:rPr>
              <a:t> </a:t>
            </a:r>
            <a:r>
              <a:rPr lang="en-US" sz="2000" dirty="0" smtClean="0">
                <a:solidFill>
                  <a:schemeClr val="tx1"/>
                </a:solidFill>
              </a:rPr>
              <a:t>1A</a:t>
            </a:r>
            <a:endParaRPr lang="ru-RU" sz="1600" i="1" dirty="0" smtClean="0">
              <a:solidFill>
                <a:schemeClr val="bg2">
                  <a:lumMod val="50000"/>
                </a:schemeClr>
              </a:solidFill>
              <a:cs typeface="Times New Roman Cyr" pitchFamily="18" charset="0"/>
            </a:endParaRPr>
          </a:p>
          <a:p>
            <a:r>
              <a:rPr lang="en-US" sz="1700" dirty="0" smtClean="0">
                <a:solidFill>
                  <a:schemeClr val="tx1"/>
                </a:solidFill>
              </a:rPr>
              <a:t>We </a:t>
            </a:r>
            <a:r>
              <a:rPr lang="en-US" sz="1700" dirty="0">
                <a:solidFill>
                  <a:schemeClr val="tx1"/>
                </a:solidFill>
              </a:rPr>
              <a:t>recommend that moderate (&lt;9.5 g dl1) to </a:t>
            </a:r>
            <a:r>
              <a:rPr lang="en-US" sz="1700" dirty="0" smtClean="0">
                <a:solidFill>
                  <a:schemeClr val="tx1"/>
                </a:solidFill>
              </a:rPr>
              <a:t>severe</a:t>
            </a:r>
            <a:r>
              <a:rPr lang="ru-RU" sz="1700" dirty="0" smtClean="0">
                <a:solidFill>
                  <a:schemeClr val="tx1"/>
                </a:solidFill>
              </a:rPr>
              <a:t> </a:t>
            </a:r>
            <a:r>
              <a:rPr lang="en-US" sz="1700" dirty="0" smtClean="0">
                <a:solidFill>
                  <a:schemeClr val="tx1"/>
                </a:solidFill>
              </a:rPr>
              <a:t>(&lt;</a:t>
            </a:r>
            <a:r>
              <a:rPr lang="en-US" sz="1700" dirty="0">
                <a:solidFill>
                  <a:schemeClr val="tx1"/>
                </a:solidFill>
              </a:rPr>
              <a:t>8.5 g dl1) postpartum </a:t>
            </a:r>
            <a:r>
              <a:rPr lang="en-US" sz="1700" dirty="0" err="1">
                <a:solidFill>
                  <a:schemeClr val="tx1"/>
                </a:solidFill>
              </a:rPr>
              <a:t>anaemia</a:t>
            </a:r>
            <a:r>
              <a:rPr lang="en-US" sz="1700" dirty="0">
                <a:solidFill>
                  <a:schemeClr val="tx1"/>
                </a:solidFill>
              </a:rPr>
              <a:t> be treated with </a:t>
            </a:r>
            <a:r>
              <a:rPr lang="en-US" sz="1700" dirty="0" smtClean="0">
                <a:solidFill>
                  <a:schemeClr val="tx1"/>
                </a:solidFill>
              </a:rPr>
              <a:t>intravenous</a:t>
            </a:r>
            <a:r>
              <a:rPr lang="ru-RU" sz="1700" dirty="0" smtClean="0">
                <a:solidFill>
                  <a:schemeClr val="tx1"/>
                </a:solidFill>
              </a:rPr>
              <a:t> </a:t>
            </a:r>
            <a:r>
              <a:rPr lang="en-US" sz="1700" dirty="0" smtClean="0">
                <a:solidFill>
                  <a:schemeClr val="tx1"/>
                </a:solidFill>
              </a:rPr>
              <a:t>iron </a:t>
            </a:r>
            <a:r>
              <a:rPr lang="en-US" sz="1700" dirty="0">
                <a:solidFill>
                  <a:schemeClr val="tx1"/>
                </a:solidFill>
              </a:rPr>
              <a:t>rather than oral therapy. </a:t>
            </a:r>
            <a:endParaRPr lang="ru-RU" sz="1700" dirty="0" smtClean="0">
              <a:solidFill>
                <a:schemeClr val="tx1"/>
              </a:solidFill>
            </a:endParaRPr>
          </a:p>
          <a:p>
            <a:r>
              <a:rPr lang="ru-RU" sz="1600" i="1" dirty="0" smtClean="0">
                <a:solidFill>
                  <a:schemeClr val="bg2">
                    <a:lumMod val="50000"/>
                  </a:schemeClr>
                </a:solidFill>
              </a:rPr>
              <a:t>Мы </a:t>
            </a:r>
            <a:r>
              <a:rPr lang="ru-RU" sz="1600" i="1" dirty="0">
                <a:solidFill>
                  <a:schemeClr val="bg2">
                    <a:lumMod val="50000"/>
                  </a:schemeClr>
                </a:solidFill>
              </a:rPr>
              <a:t>рекомендуем </a:t>
            </a:r>
            <a:r>
              <a:rPr lang="ru-RU" sz="1600" i="1" dirty="0" smtClean="0">
                <a:solidFill>
                  <a:schemeClr val="bg2">
                    <a:lumMod val="50000"/>
                  </a:schemeClr>
                </a:solidFill>
              </a:rPr>
              <a:t>при умеренной </a:t>
            </a:r>
            <a:r>
              <a:rPr lang="ru-RU" sz="1600" i="1" dirty="0">
                <a:solidFill>
                  <a:schemeClr val="bg2">
                    <a:lumMod val="50000"/>
                  </a:schemeClr>
                </a:solidFill>
              </a:rPr>
              <a:t>(&lt;9,5 </a:t>
            </a:r>
            <a:r>
              <a:rPr lang="ru-RU" sz="1600" i="1" dirty="0" smtClean="0">
                <a:solidFill>
                  <a:schemeClr val="bg2">
                    <a:lumMod val="50000"/>
                  </a:schemeClr>
                </a:solidFill>
              </a:rPr>
              <a:t>г/</a:t>
            </a:r>
            <a:r>
              <a:rPr lang="ru-RU" sz="1600" i="1" dirty="0" err="1" smtClean="0">
                <a:solidFill>
                  <a:schemeClr val="bg2">
                    <a:lumMod val="50000"/>
                  </a:schemeClr>
                </a:solidFill>
              </a:rPr>
              <a:t>dl</a:t>
            </a:r>
            <a:r>
              <a:rPr lang="ru-RU" sz="1600" i="1" dirty="0" smtClean="0">
                <a:solidFill>
                  <a:schemeClr val="bg2">
                    <a:lumMod val="50000"/>
                  </a:schemeClr>
                </a:solidFill>
              </a:rPr>
              <a:t> ) и тяжелой (&lt;</a:t>
            </a:r>
            <a:r>
              <a:rPr lang="ru-RU" sz="1600" i="1" dirty="0">
                <a:solidFill>
                  <a:schemeClr val="bg2">
                    <a:lumMod val="50000"/>
                  </a:schemeClr>
                </a:solidFill>
              </a:rPr>
              <a:t>8.5 </a:t>
            </a:r>
            <a:r>
              <a:rPr lang="ru-RU" sz="1600" i="1" dirty="0" smtClean="0">
                <a:solidFill>
                  <a:schemeClr val="bg2">
                    <a:lumMod val="50000"/>
                  </a:schemeClr>
                </a:solidFill>
              </a:rPr>
              <a:t>г/</a:t>
            </a:r>
            <a:r>
              <a:rPr lang="ru-RU" sz="1600" i="1" dirty="0" err="1" smtClean="0">
                <a:solidFill>
                  <a:schemeClr val="bg2">
                    <a:lumMod val="50000"/>
                  </a:schemeClr>
                </a:solidFill>
              </a:rPr>
              <a:t>dl</a:t>
            </a:r>
            <a:r>
              <a:rPr lang="ru-RU" sz="1600" i="1" dirty="0" smtClean="0">
                <a:solidFill>
                  <a:schemeClr val="bg2">
                    <a:lumMod val="50000"/>
                  </a:schemeClr>
                </a:solidFill>
              </a:rPr>
              <a:t>) </a:t>
            </a:r>
            <a:r>
              <a:rPr lang="ru-RU" sz="1600" i="1" dirty="0">
                <a:solidFill>
                  <a:schemeClr val="bg2">
                    <a:lumMod val="50000"/>
                  </a:schemeClr>
                </a:solidFill>
              </a:rPr>
              <a:t>послеродовой анемии внутривенное </a:t>
            </a:r>
            <a:r>
              <a:rPr lang="ru-RU" sz="1600" i="1" dirty="0" smtClean="0">
                <a:solidFill>
                  <a:schemeClr val="bg2">
                    <a:lumMod val="50000"/>
                  </a:schemeClr>
                </a:solidFill>
              </a:rPr>
              <a:t>введение железа </a:t>
            </a:r>
            <a:r>
              <a:rPr lang="ru-RU" sz="1600" i="1" dirty="0">
                <a:solidFill>
                  <a:schemeClr val="bg2">
                    <a:lumMod val="50000"/>
                  </a:schemeClr>
                </a:solidFill>
              </a:rPr>
              <a:t>вместо пероральной терапии. </a:t>
            </a:r>
            <a:r>
              <a:rPr lang="en-US" sz="2000" dirty="0">
                <a:solidFill>
                  <a:schemeClr val="tx1"/>
                </a:solidFill>
              </a:rPr>
              <a:t>1B</a:t>
            </a:r>
            <a:endParaRPr lang="ru-RU" sz="2000" dirty="0">
              <a:solidFill>
                <a:schemeClr val="tx1"/>
              </a:solidFill>
            </a:endParaRPr>
          </a:p>
          <a:p>
            <a:r>
              <a:rPr lang="en-US" sz="1700" dirty="0" smtClean="0">
                <a:solidFill>
                  <a:schemeClr val="tx1"/>
                </a:solidFill>
              </a:rPr>
              <a:t>We suggest using preoperative intravenous iron to reduce</a:t>
            </a:r>
            <a:r>
              <a:rPr lang="ru-RU" sz="1700" dirty="0" smtClean="0">
                <a:solidFill>
                  <a:schemeClr val="tx1"/>
                </a:solidFill>
              </a:rPr>
              <a:t> </a:t>
            </a:r>
            <a:r>
              <a:rPr lang="en-US" sz="1700" dirty="0" smtClean="0">
                <a:solidFill>
                  <a:schemeClr val="tx1"/>
                </a:solidFill>
              </a:rPr>
              <a:t>allogeneic transfusion requirements in </a:t>
            </a:r>
            <a:r>
              <a:rPr lang="en-US" sz="1700" dirty="0" err="1" smtClean="0">
                <a:solidFill>
                  <a:schemeClr val="tx1"/>
                </a:solidFill>
              </a:rPr>
              <a:t>gynaecological</a:t>
            </a:r>
            <a:r>
              <a:rPr lang="ru-RU" sz="1700" dirty="0" smtClean="0">
                <a:solidFill>
                  <a:schemeClr val="tx1"/>
                </a:solidFill>
              </a:rPr>
              <a:t> </a:t>
            </a:r>
            <a:r>
              <a:rPr lang="en-US" sz="1700" dirty="0" smtClean="0">
                <a:solidFill>
                  <a:schemeClr val="tx1"/>
                </a:solidFill>
              </a:rPr>
              <a:t>cancer patients receiving chemotherapy. </a:t>
            </a:r>
            <a:endParaRPr lang="ru-RU" sz="1700" dirty="0" smtClean="0">
              <a:solidFill>
                <a:schemeClr val="tx1"/>
              </a:solidFill>
            </a:endParaRPr>
          </a:p>
          <a:p>
            <a:r>
              <a:rPr lang="ru-RU" sz="1600" i="1" dirty="0" smtClean="0">
                <a:solidFill>
                  <a:schemeClr val="bg2">
                    <a:lumMod val="50000"/>
                  </a:schemeClr>
                </a:solidFill>
              </a:rPr>
              <a:t>Мы </a:t>
            </a:r>
            <a:r>
              <a:rPr lang="ru-RU" sz="1600" i="1" dirty="0">
                <a:solidFill>
                  <a:schemeClr val="bg2">
                    <a:lumMod val="50000"/>
                  </a:schemeClr>
                </a:solidFill>
              </a:rPr>
              <a:t>предлагаем использовать предоперационное внутривенное введение железа для </a:t>
            </a:r>
            <a:r>
              <a:rPr lang="ru-RU" sz="1600" i="1" dirty="0" smtClean="0">
                <a:solidFill>
                  <a:schemeClr val="bg2">
                    <a:lumMod val="50000"/>
                  </a:schemeClr>
                </a:solidFill>
              </a:rPr>
              <a:t>уменьшения переливанием </a:t>
            </a:r>
            <a:r>
              <a:rPr lang="ru-RU" sz="1600" i="1" dirty="0">
                <a:solidFill>
                  <a:schemeClr val="bg2">
                    <a:lumMod val="50000"/>
                  </a:schemeClr>
                </a:solidFill>
              </a:rPr>
              <a:t>аллогенной </a:t>
            </a:r>
            <a:r>
              <a:rPr lang="ru-RU" sz="1600" i="1" dirty="0" smtClean="0">
                <a:solidFill>
                  <a:schemeClr val="bg2">
                    <a:lumMod val="50000"/>
                  </a:schemeClr>
                </a:solidFill>
              </a:rPr>
              <a:t>крови </a:t>
            </a:r>
            <a:r>
              <a:rPr lang="ru-RU" sz="1600" i="1" dirty="0">
                <a:solidFill>
                  <a:schemeClr val="bg2">
                    <a:lumMod val="50000"/>
                  </a:schemeClr>
                </a:solidFill>
              </a:rPr>
              <a:t>в </a:t>
            </a:r>
            <a:r>
              <a:rPr lang="ru-RU" sz="1600" i="1" dirty="0" smtClean="0">
                <a:solidFill>
                  <a:schemeClr val="bg2">
                    <a:lumMod val="50000"/>
                  </a:schemeClr>
                </a:solidFill>
              </a:rPr>
              <a:t>гинекологии, у онкологических </a:t>
            </a:r>
            <a:r>
              <a:rPr lang="ru-RU" sz="1600" i="1" dirty="0">
                <a:solidFill>
                  <a:schemeClr val="bg2">
                    <a:lumMod val="50000"/>
                  </a:schemeClr>
                </a:solidFill>
              </a:rPr>
              <a:t>больных, получающих химиотерапию. </a:t>
            </a:r>
            <a:r>
              <a:rPr lang="ru-RU" sz="2000" i="1" dirty="0" smtClean="0">
                <a:solidFill>
                  <a:schemeClr val="bg2">
                    <a:lumMod val="50000"/>
                  </a:schemeClr>
                </a:solidFill>
              </a:rPr>
              <a:t>2B</a:t>
            </a:r>
          </a:p>
          <a:p>
            <a:r>
              <a:rPr lang="en-US" sz="1700" dirty="0">
                <a:solidFill>
                  <a:schemeClr val="tx1"/>
                </a:solidFill>
              </a:rPr>
              <a:t>We suggest using intravenous iron to correct </a:t>
            </a:r>
            <a:r>
              <a:rPr lang="en-US" sz="1700" dirty="0" smtClean="0">
                <a:solidFill>
                  <a:schemeClr val="tx1"/>
                </a:solidFill>
              </a:rPr>
              <a:t>preoperative</a:t>
            </a:r>
            <a:r>
              <a:rPr lang="ru-RU" sz="1700" dirty="0" smtClean="0">
                <a:solidFill>
                  <a:schemeClr val="tx1"/>
                </a:solidFill>
              </a:rPr>
              <a:t> </a:t>
            </a:r>
            <a:r>
              <a:rPr lang="en-US" sz="1700" dirty="0" err="1" smtClean="0">
                <a:solidFill>
                  <a:schemeClr val="tx1"/>
                </a:solidFill>
              </a:rPr>
              <a:t>anaemia</a:t>
            </a:r>
            <a:r>
              <a:rPr lang="en-US" sz="1700" dirty="0" smtClean="0">
                <a:solidFill>
                  <a:schemeClr val="tx1"/>
                </a:solidFill>
              </a:rPr>
              <a:t> </a:t>
            </a:r>
            <a:r>
              <a:rPr lang="en-US" sz="1700" dirty="0">
                <a:solidFill>
                  <a:schemeClr val="tx1"/>
                </a:solidFill>
              </a:rPr>
              <a:t>in women with menorrhagia. </a:t>
            </a:r>
            <a:endParaRPr lang="ru-RU" sz="1700" dirty="0" smtClean="0">
              <a:solidFill>
                <a:schemeClr val="tx1"/>
              </a:solidFill>
            </a:endParaRPr>
          </a:p>
          <a:p>
            <a:r>
              <a:rPr lang="ru-RU" sz="1600" i="1" dirty="0">
                <a:solidFill>
                  <a:schemeClr val="bg2">
                    <a:lumMod val="50000"/>
                  </a:schemeClr>
                </a:solidFill>
              </a:rPr>
              <a:t>Мы </a:t>
            </a:r>
            <a:r>
              <a:rPr lang="ru-RU" sz="1600" i="1" dirty="0" smtClean="0">
                <a:solidFill>
                  <a:schemeClr val="bg2">
                    <a:lumMod val="50000"/>
                  </a:schemeClr>
                </a:solidFill>
              </a:rPr>
              <a:t>предлагаем внутривенное железо </a:t>
            </a:r>
            <a:r>
              <a:rPr lang="ru-RU" sz="1600" i="1" dirty="0">
                <a:solidFill>
                  <a:schemeClr val="bg2">
                    <a:lumMod val="50000"/>
                  </a:schemeClr>
                </a:solidFill>
              </a:rPr>
              <a:t>для коррекции </a:t>
            </a:r>
            <a:r>
              <a:rPr lang="ru-RU" sz="1600" i="1" dirty="0" smtClean="0">
                <a:solidFill>
                  <a:schemeClr val="bg2">
                    <a:lumMod val="50000"/>
                  </a:schemeClr>
                </a:solidFill>
              </a:rPr>
              <a:t>предоперационной анемии </a:t>
            </a:r>
            <a:r>
              <a:rPr lang="ru-RU" sz="1600" i="1" dirty="0">
                <a:solidFill>
                  <a:schemeClr val="bg2">
                    <a:lumMod val="50000"/>
                  </a:schemeClr>
                </a:solidFill>
              </a:rPr>
              <a:t>у женщин с </a:t>
            </a:r>
            <a:r>
              <a:rPr lang="ru-RU" sz="1600" i="1" dirty="0" err="1" smtClean="0">
                <a:solidFill>
                  <a:schemeClr val="bg2">
                    <a:lumMod val="50000"/>
                  </a:schemeClr>
                </a:solidFill>
              </a:rPr>
              <a:t>меноррагиями</a:t>
            </a:r>
            <a:r>
              <a:rPr lang="ru-RU" sz="1600" i="1" dirty="0" smtClean="0">
                <a:solidFill>
                  <a:schemeClr val="bg2">
                    <a:lumMod val="50000"/>
                  </a:schemeClr>
                </a:solidFill>
              </a:rPr>
              <a:t>. </a:t>
            </a:r>
            <a:r>
              <a:rPr lang="ru-RU" sz="2000" i="1" dirty="0">
                <a:solidFill>
                  <a:schemeClr val="bg2">
                    <a:lumMod val="50000"/>
                  </a:schemeClr>
                </a:solidFill>
              </a:rPr>
              <a:t>2B</a:t>
            </a:r>
            <a:endParaRPr lang="ru-RU" sz="2000" i="1" dirty="0" smtClean="0">
              <a:solidFill>
                <a:schemeClr val="bg2">
                  <a:lumMod val="50000"/>
                </a:schemeClr>
              </a:solidFill>
            </a:endParaRPr>
          </a:p>
          <a:p>
            <a:endParaRPr lang="ru-RU" b="1" i="1" dirty="0">
              <a:solidFill>
                <a:schemeClr val="bg2">
                  <a:lumMod val="50000"/>
                </a:schemeClr>
              </a:solidFill>
              <a:latin typeface="Times New Roman Cyr" pitchFamily="18" charset="0"/>
              <a:cs typeface="Times New Roman Cyr" pitchFamily="18" charset="0"/>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35896" y="151345"/>
            <a:ext cx="5489244" cy="16057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839539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7154" name="Rectangle 2"/>
          <p:cNvSpPr>
            <a:spLocks noGrp="1" noChangeArrowheads="1"/>
          </p:cNvSpPr>
          <p:nvPr>
            <p:ph type="body" idx="1"/>
          </p:nvPr>
        </p:nvSpPr>
        <p:spPr>
          <a:xfrm>
            <a:off x="251520" y="1806174"/>
            <a:ext cx="8686800" cy="5029200"/>
          </a:xfrm>
        </p:spPr>
        <p:txBody>
          <a:bodyPr/>
          <a:lstStyle/>
          <a:p>
            <a:pPr eaLnBrk="1" hangingPunct="1">
              <a:buFontTx/>
              <a:buNone/>
              <a:defRPr/>
            </a:pPr>
            <a:r>
              <a:rPr lang="ru-RU" b="1" dirty="0" smtClean="0">
                <a:latin typeface="Times New Roman" pitchFamily="18" charset="0"/>
              </a:rPr>
              <a:t>1. </a:t>
            </a:r>
            <a:r>
              <a:rPr lang="ru-RU" sz="2800" b="1" dirty="0" smtClean="0">
                <a:latin typeface="Times New Roman" pitchFamily="18" charset="0"/>
              </a:rPr>
              <a:t>Восстановление </a:t>
            </a:r>
            <a:r>
              <a:rPr lang="ru-RU" sz="2800" b="1" dirty="0" err="1" smtClean="0">
                <a:latin typeface="Times New Roman" pitchFamily="18" charset="0"/>
              </a:rPr>
              <a:t>гемостатического</a:t>
            </a:r>
            <a:r>
              <a:rPr lang="ru-RU" sz="2800" b="1" dirty="0" smtClean="0">
                <a:latin typeface="Times New Roman" pitchFamily="18" charset="0"/>
              </a:rPr>
              <a:t> потенциала крови - переливание  СЗП – 20 мл/кг, селективных протеаз (</a:t>
            </a:r>
            <a:r>
              <a:rPr lang="ru-RU" sz="2800" b="1" dirty="0" err="1" smtClean="0">
                <a:latin typeface="Times New Roman" pitchFamily="18" charset="0"/>
              </a:rPr>
              <a:t>Транексам</a:t>
            </a:r>
            <a:r>
              <a:rPr lang="ru-RU" sz="2800" b="1" dirty="0" smtClean="0">
                <a:latin typeface="Times New Roman" pitchFamily="18" charset="0"/>
              </a:rPr>
              <a:t>)</a:t>
            </a:r>
          </a:p>
          <a:p>
            <a:pPr eaLnBrk="1" hangingPunct="1">
              <a:buFontTx/>
              <a:buNone/>
              <a:defRPr/>
            </a:pPr>
            <a:r>
              <a:rPr lang="ru-RU" sz="2800" b="1" dirty="0" smtClean="0">
                <a:latin typeface="Times New Roman" pitchFamily="18" charset="0"/>
              </a:rPr>
              <a:t>2. Применение методов сбережения крови больной</a:t>
            </a:r>
          </a:p>
          <a:p>
            <a:pPr eaLnBrk="1" hangingPunct="1">
              <a:buFontTx/>
              <a:buNone/>
              <a:defRPr/>
            </a:pPr>
            <a:r>
              <a:rPr lang="ru-RU" sz="2800" b="1" dirty="0" smtClean="0">
                <a:latin typeface="Times New Roman" pitchFamily="18" charset="0"/>
              </a:rPr>
              <a:t>3. Восстановление ОЦК и микроциркуляции - купирование явлений </a:t>
            </a:r>
            <a:r>
              <a:rPr lang="ru-RU" sz="2800" b="1" dirty="0" err="1" smtClean="0">
                <a:latin typeface="Times New Roman" pitchFamily="18" charset="0"/>
              </a:rPr>
              <a:t>сладжа</a:t>
            </a:r>
            <a:r>
              <a:rPr lang="ru-RU" sz="2800" b="1" dirty="0" smtClean="0">
                <a:latin typeface="Times New Roman" pitchFamily="18" charset="0"/>
              </a:rPr>
              <a:t> (препараты ГЭК 6% </a:t>
            </a:r>
            <a:r>
              <a:rPr lang="ru-RU" sz="2800" b="1" dirty="0" smtClean="0">
                <a:latin typeface="Times New Roman" pitchFamily="18" charset="0"/>
              </a:rPr>
              <a:t>из </a:t>
            </a:r>
            <a:r>
              <a:rPr lang="ru-RU" sz="2800" b="1" dirty="0" smtClean="0">
                <a:latin typeface="Times New Roman" pitchFamily="18" charset="0"/>
              </a:rPr>
              <a:t>расчета 15-20мл/кг)</a:t>
            </a:r>
          </a:p>
          <a:p>
            <a:pPr eaLnBrk="1" hangingPunct="1">
              <a:buFontTx/>
              <a:buNone/>
              <a:defRPr/>
            </a:pPr>
            <a:r>
              <a:rPr lang="ru-RU" sz="2800" b="1" dirty="0" smtClean="0">
                <a:latin typeface="Times New Roman" pitchFamily="18" charset="0"/>
              </a:rPr>
              <a:t>4. Продление ИВЛ</a:t>
            </a:r>
          </a:p>
          <a:p>
            <a:pPr eaLnBrk="1" hangingPunct="1">
              <a:buFontTx/>
              <a:buNone/>
              <a:defRPr/>
            </a:pPr>
            <a:r>
              <a:rPr lang="ru-RU" sz="2800" b="1" dirty="0" smtClean="0">
                <a:latin typeface="Times New Roman" pitchFamily="18" charset="0"/>
              </a:rPr>
              <a:t>5. Методы экстракорпоральной </a:t>
            </a:r>
            <a:r>
              <a:rPr lang="ru-RU" sz="2800" b="1" dirty="0" err="1" smtClean="0">
                <a:latin typeface="Times New Roman" pitchFamily="18" charset="0"/>
              </a:rPr>
              <a:t>детоксикации</a:t>
            </a:r>
            <a:endParaRPr lang="ru-RU" sz="2800" b="1" dirty="0" smtClean="0">
              <a:latin typeface="Times New Roman" pitchFamily="18" charset="0"/>
            </a:endParaRPr>
          </a:p>
        </p:txBody>
      </p:sp>
      <p:sp>
        <p:nvSpPr>
          <p:cNvPr id="177155" name="Rectangle 3"/>
          <p:cNvSpPr>
            <a:spLocks noGrp="1" noChangeArrowheads="1"/>
          </p:cNvSpPr>
          <p:nvPr>
            <p:ph type="title"/>
          </p:nvPr>
        </p:nvSpPr>
        <p:spPr>
          <a:xfrm>
            <a:off x="179512" y="188913"/>
            <a:ext cx="8785101" cy="1068387"/>
          </a:xfrm>
        </p:spPr>
        <p:txBody>
          <a:bodyPr/>
          <a:lstStyle/>
          <a:p>
            <a:pPr algn="ctr" eaLnBrk="1" hangingPunct="1">
              <a:defRPr/>
            </a:pPr>
            <a:r>
              <a:rPr lang="ru-RU" sz="3600" b="1" i="1" dirty="0" smtClean="0">
                <a:solidFill>
                  <a:srgbClr val="990099"/>
                </a:solidFill>
              </a:rPr>
              <a:t>Концепция ИТТ при острой массивной кровопотере</a:t>
            </a:r>
          </a:p>
        </p:txBody>
      </p:sp>
      <p:sp>
        <p:nvSpPr>
          <p:cNvPr id="177156" name="Rectangle 4"/>
          <p:cNvSpPr>
            <a:spLocks noChangeArrowheads="1"/>
          </p:cNvSpPr>
          <p:nvPr/>
        </p:nvSpPr>
        <p:spPr bwMode="auto">
          <a:xfrm>
            <a:off x="609600" y="609600"/>
            <a:ext cx="7772400" cy="1295400"/>
          </a:xfrm>
          <a:prstGeom prst="rect">
            <a:avLst/>
          </a:prstGeom>
          <a:noFill/>
          <a:ln w="9525">
            <a:noFill/>
            <a:miter lim="800000"/>
            <a:headEnd/>
            <a:tailEnd/>
          </a:ln>
          <a:effectLst/>
        </p:spPr>
        <p:txBody>
          <a:bodyPr anchor="ctr"/>
          <a:lstStyle/>
          <a:p>
            <a:pPr fontAlgn="base">
              <a:spcBef>
                <a:spcPct val="0"/>
              </a:spcBef>
              <a:spcAft>
                <a:spcPct val="0"/>
              </a:spcAft>
              <a:defRPr/>
            </a:pPr>
            <a:endParaRPr lang="ru-RU" sz="4400" i="1" dirty="0">
              <a:solidFill>
                <a:srgbClr val="FFFFFF"/>
              </a:solidFill>
              <a:effectLst>
                <a:outerShdw blurRad="38100" dist="38100" dir="2700000" algn="tl">
                  <a:srgbClr val="000000"/>
                </a:outerShdw>
              </a:effectLst>
            </a:endParaRPr>
          </a:p>
        </p:txBody>
      </p:sp>
    </p:spTree>
  </p:cSld>
  <p:clrMapOvr>
    <a:masterClrMapping/>
  </p:clrMapOvr>
  <mc:AlternateContent xmlns:mc="http://schemas.openxmlformats.org/markup-compatibility/2006" xmlns:p14="http://schemas.microsoft.com/office/powerpoint/2010/main">
    <mc:Choice Requires="p14">
      <p:transition spd="slow" p14:dur="1250">
        <p:blinds dir="vert"/>
      </p:transition>
    </mc:Choice>
    <mc:Fallback xmlns="">
      <p:transition spd="slow">
        <p:blinds dir="ver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Заголовок 1"/>
          <p:cNvSpPr>
            <a:spLocks noGrp="1"/>
          </p:cNvSpPr>
          <p:nvPr>
            <p:ph type="title"/>
          </p:nvPr>
        </p:nvSpPr>
        <p:spPr>
          <a:xfrm>
            <a:off x="0" y="188640"/>
            <a:ext cx="9036496" cy="1008111"/>
          </a:xfrm>
        </p:spPr>
        <p:txBody>
          <a:bodyPr/>
          <a:lstStyle/>
          <a:p>
            <a:pPr algn="ctr" eaLnBrk="1" hangingPunct="1">
              <a:defRPr/>
            </a:pPr>
            <a:r>
              <a:rPr lang="ru-RU" b="1" i="1" dirty="0" smtClean="0">
                <a:solidFill>
                  <a:srgbClr val="990099"/>
                </a:solidFill>
              </a:rPr>
              <a:t>Современные </a:t>
            </a:r>
            <a:r>
              <a:rPr lang="ru-RU" b="1" i="1" dirty="0" err="1" smtClean="0">
                <a:solidFill>
                  <a:srgbClr val="990099"/>
                </a:solidFill>
              </a:rPr>
              <a:t>гемостатические</a:t>
            </a:r>
            <a:r>
              <a:rPr lang="ru-RU" b="1" i="1" dirty="0" smtClean="0">
                <a:solidFill>
                  <a:srgbClr val="990099"/>
                </a:solidFill>
              </a:rPr>
              <a:t> препараты</a:t>
            </a:r>
          </a:p>
        </p:txBody>
      </p:sp>
      <p:sp>
        <p:nvSpPr>
          <p:cNvPr id="25604" name="Содержимое 5"/>
          <p:cNvSpPr>
            <a:spLocks noGrp="1"/>
          </p:cNvSpPr>
          <p:nvPr>
            <p:ph idx="1"/>
          </p:nvPr>
        </p:nvSpPr>
        <p:spPr>
          <a:xfrm>
            <a:off x="251520" y="2420888"/>
            <a:ext cx="8712968" cy="3312368"/>
          </a:xfrm>
        </p:spPr>
        <p:txBody>
          <a:bodyPr/>
          <a:lstStyle/>
          <a:p>
            <a:pPr>
              <a:buFont typeface="Arial" pitchFamily="34" charset="0"/>
              <a:buChar char="•"/>
              <a:defRPr/>
            </a:pPr>
            <a:r>
              <a:rPr lang="ru-RU" sz="3200" b="1" i="1" dirty="0">
                <a:solidFill>
                  <a:srgbClr val="990099"/>
                </a:solidFill>
                <a:latin typeface="Times New Roman" pitchFamily="18" charset="0"/>
                <a:cs typeface="Times New Roman" pitchFamily="18" charset="0"/>
              </a:rPr>
              <a:t>Рекомбинантный</a:t>
            </a:r>
            <a:r>
              <a:rPr lang="en-US" sz="3200" b="1" i="1" dirty="0">
                <a:solidFill>
                  <a:srgbClr val="990099"/>
                </a:solidFill>
                <a:latin typeface="Times New Roman" pitchFamily="18" charset="0"/>
                <a:cs typeface="Times New Roman" pitchFamily="18" charset="0"/>
              </a:rPr>
              <a:t> VII</a:t>
            </a:r>
            <a:r>
              <a:rPr lang="ru-RU" sz="3200" b="1" i="1" dirty="0">
                <a:solidFill>
                  <a:srgbClr val="990099"/>
                </a:solidFill>
                <a:latin typeface="Times New Roman" pitchFamily="18" charset="0"/>
                <a:cs typeface="Times New Roman" pitchFamily="18" charset="0"/>
              </a:rPr>
              <a:t>а фактор свертывания </a:t>
            </a:r>
            <a:r>
              <a:rPr lang="ru-RU" sz="3200" b="1" i="1" dirty="0" smtClean="0">
                <a:solidFill>
                  <a:srgbClr val="990099"/>
                </a:solidFill>
                <a:latin typeface="Times New Roman" pitchFamily="18" charset="0"/>
                <a:cs typeface="Times New Roman" pitchFamily="18" charset="0"/>
              </a:rPr>
              <a:t>(</a:t>
            </a:r>
            <a:r>
              <a:rPr lang="ru-RU" sz="3200" b="1" i="1" dirty="0" err="1" smtClean="0">
                <a:solidFill>
                  <a:srgbClr val="990099"/>
                </a:solidFill>
                <a:latin typeface="Times New Roman" pitchFamily="18" charset="0"/>
                <a:cs typeface="Times New Roman" pitchFamily="18" charset="0"/>
              </a:rPr>
              <a:t>эптаког</a:t>
            </a:r>
            <a:r>
              <a:rPr lang="ru-RU" sz="3200" b="1" i="1" dirty="0" smtClean="0">
                <a:solidFill>
                  <a:srgbClr val="990099"/>
                </a:solidFill>
                <a:latin typeface="Times New Roman" pitchFamily="18" charset="0"/>
                <a:cs typeface="Times New Roman" pitchFamily="18" charset="0"/>
              </a:rPr>
              <a:t>-альфа активированный)</a:t>
            </a:r>
          </a:p>
          <a:p>
            <a:pPr>
              <a:buFont typeface="Arial" pitchFamily="34" charset="0"/>
              <a:buChar char="•"/>
              <a:defRPr/>
            </a:pPr>
            <a:r>
              <a:rPr lang="ru-RU" sz="3200" b="1" i="1" dirty="0" smtClean="0">
                <a:solidFill>
                  <a:srgbClr val="990099"/>
                </a:solidFill>
                <a:latin typeface="Times New Roman" pitchFamily="18" charset="0"/>
                <a:cs typeface="Times New Roman" pitchFamily="18" charset="0"/>
              </a:rPr>
              <a:t>Комплексы факторов </a:t>
            </a:r>
            <a:r>
              <a:rPr lang="ru-RU" sz="3200" b="1" i="1" dirty="0">
                <a:solidFill>
                  <a:srgbClr val="990099"/>
                </a:solidFill>
                <a:latin typeface="Times New Roman" pitchFamily="18" charset="0"/>
                <a:cs typeface="Times New Roman" pitchFamily="18" charset="0"/>
              </a:rPr>
              <a:t>свертывания </a:t>
            </a:r>
            <a:r>
              <a:rPr lang="ru-RU" sz="3200" b="1" i="1" dirty="0" smtClean="0">
                <a:solidFill>
                  <a:srgbClr val="990099"/>
                </a:solidFill>
                <a:latin typeface="Times New Roman" pitchFamily="18" charset="0"/>
                <a:cs typeface="Times New Roman" pitchFamily="18" charset="0"/>
              </a:rPr>
              <a:t>(Факторы </a:t>
            </a:r>
            <a:r>
              <a:rPr lang="ru-RU" sz="3200" b="1" i="1" dirty="0">
                <a:solidFill>
                  <a:srgbClr val="990099"/>
                </a:solidFill>
                <a:latin typeface="Times New Roman" pitchFamily="18" charset="0"/>
                <a:cs typeface="Times New Roman" pitchFamily="18" charset="0"/>
              </a:rPr>
              <a:t>свертывания крови II, VII, IX и X  в </a:t>
            </a:r>
            <a:r>
              <a:rPr lang="ru-RU" sz="3200" b="1" i="1" dirty="0" smtClean="0">
                <a:solidFill>
                  <a:srgbClr val="990099"/>
                </a:solidFill>
                <a:latin typeface="Times New Roman" pitchFamily="18" charset="0"/>
                <a:cs typeface="Times New Roman" pitchFamily="18" charset="0"/>
              </a:rPr>
              <a:t>комбинации)</a:t>
            </a:r>
            <a:endParaRPr lang="ru-RU" sz="3200" b="1" dirty="0" smtClean="0">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250">
        <p:blinds dir="vert"/>
      </p:transition>
    </mc:Choice>
    <mc:Fallback xmlns="">
      <p:transition spd="slow">
        <p:blinds dir="ver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7378" name="Rectangle 2"/>
          <p:cNvSpPr>
            <a:spLocks noGrp="1" noChangeArrowheads="1"/>
          </p:cNvSpPr>
          <p:nvPr>
            <p:ph type="title"/>
          </p:nvPr>
        </p:nvSpPr>
        <p:spPr>
          <a:xfrm>
            <a:off x="199557" y="188640"/>
            <a:ext cx="8836939" cy="979512"/>
          </a:xfrm>
        </p:spPr>
        <p:txBody>
          <a:bodyPr/>
          <a:lstStyle/>
          <a:p>
            <a:pPr algn="ctr" eaLnBrk="1" hangingPunct="1">
              <a:defRPr/>
            </a:pPr>
            <a:r>
              <a:rPr lang="ru-RU" sz="3200" b="1" dirty="0" smtClean="0">
                <a:solidFill>
                  <a:srgbClr val="990099"/>
                </a:solidFill>
              </a:rPr>
              <a:t>Особенности препарата рекомбинантного </a:t>
            </a:r>
            <a:r>
              <a:rPr lang="en-US" sz="3200" b="1" dirty="0" smtClean="0">
                <a:solidFill>
                  <a:srgbClr val="990099"/>
                </a:solidFill>
              </a:rPr>
              <a:t>VII</a:t>
            </a:r>
            <a:r>
              <a:rPr lang="ru-RU" sz="3200" b="1" dirty="0" smtClean="0">
                <a:solidFill>
                  <a:srgbClr val="990099"/>
                </a:solidFill>
              </a:rPr>
              <a:t>а фактора </a:t>
            </a:r>
            <a:endParaRPr lang="ru-RU" sz="2800" b="1" dirty="0" smtClean="0">
              <a:solidFill>
                <a:srgbClr val="990099"/>
              </a:solidFill>
            </a:endParaRPr>
          </a:p>
        </p:txBody>
      </p:sp>
      <p:sp>
        <p:nvSpPr>
          <p:cNvPr id="357379" name="Rectangle 3"/>
          <p:cNvSpPr>
            <a:spLocks noGrp="1" noChangeArrowheads="1"/>
          </p:cNvSpPr>
          <p:nvPr>
            <p:ph type="body" idx="1"/>
          </p:nvPr>
        </p:nvSpPr>
        <p:spPr>
          <a:xfrm>
            <a:off x="179512" y="1700808"/>
            <a:ext cx="8785225" cy="4700587"/>
          </a:xfrm>
        </p:spPr>
        <p:txBody>
          <a:bodyPr/>
          <a:lstStyle/>
          <a:p>
            <a:pPr marL="609600" indent="-609600" eaLnBrk="1" hangingPunct="1">
              <a:lnSpc>
                <a:spcPct val="85000"/>
              </a:lnSpc>
              <a:spcBef>
                <a:spcPct val="30000"/>
              </a:spcBef>
              <a:defRPr/>
            </a:pPr>
            <a:r>
              <a:rPr lang="ru-RU" sz="2300" dirty="0" smtClean="0"/>
              <a:t>Используется в дозах, многократно превосходящих физиологические     (90-120 мкг/кг и более).</a:t>
            </a:r>
          </a:p>
          <a:p>
            <a:pPr marL="609600" indent="-609600" eaLnBrk="1" hangingPunct="1">
              <a:lnSpc>
                <a:spcPct val="85000"/>
              </a:lnSpc>
              <a:spcBef>
                <a:spcPct val="30000"/>
              </a:spcBef>
              <a:defRPr/>
            </a:pPr>
            <a:r>
              <a:rPr lang="ru-RU" sz="2300" dirty="0" smtClean="0"/>
              <a:t>Характеризуется высоким темпом снижения активности, определяющим интервалы между повторными введениями (2 часа). </a:t>
            </a:r>
          </a:p>
          <a:p>
            <a:pPr marL="609600" indent="-609600" eaLnBrk="1" hangingPunct="1">
              <a:lnSpc>
                <a:spcPct val="85000"/>
              </a:lnSpc>
              <a:spcBef>
                <a:spcPct val="30000"/>
              </a:spcBef>
              <a:defRPr/>
            </a:pPr>
            <a:r>
              <a:rPr lang="ru-RU" sz="2400" b="1" dirty="0" smtClean="0">
                <a:solidFill>
                  <a:srgbClr val="CC0066"/>
                </a:solidFill>
              </a:rPr>
              <a:t>Р </a:t>
            </a:r>
            <a:r>
              <a:rPr lang="en-US" sz="2400" b="1" dirty="0" smtClean="0">
                <a:solidFill>
                  <a:srgbClr val="CC0066"/>
                </a:solidFill>
              </a:rPr>
              <a:t>VII</a:t>
            </a:r>
            <a:r>
              <a:rPr lang="ru-RU" sz="2400" b="1" dirty="0" smtClean="0">
                <a:solidFill>
                  <a:srgbClr val="CC0066"/>
                </a:solidFill>
              </a:rPr>
              <a:t>а </a:t>
            </a:r>
            <a:r>
              <a:rPr lang="ru-RU" sz="2300" dirty="0" smtClean="0"/>
              <a:t>инициирует гемостаз </a:t>
            </a:r>
            <a:r>
              <a:rPr lang="ru-RU" sz="2300" dirty="0" smtClean="0">
                <a:solidFill>
                  <a:srgbClr val="CC0066"/>
                </a:solidFill>
              </a:rPr>
              <a:t>только в месте повреждения ткани</a:t>
            </a:r>
            <a:r>
              <a:rPr lang="ru-RU" sz="2300" dirty="0" smtClean="0"/>
              <a:t> (</a:t>
            </a:r>
            <a:r>
              <a:rPr lang="ru-RU" sz="2300" dirty="0" err="1" smtClean="0"/>
              <a:t>ТФ</a:t>
            </a:r>
            <a:r>
              <a:rPr lang="ru-RU" sz="2300" dirty="0" smtClean="0"/>
              <a:t> поврежденной ткани; активированные тромбоциты).</a:t>
            </a:r>
          </a:p>
          <a:p>
            <a:pPr marL="609600" indent="-609600" eaLnBrk="1" hangingPunct="1">
              <a:lnSpc>
                <a:spcPct val="85000"/>
              </a:lnSpc>
              <a:spcBef>
                <a:spcPct val="30000"/>
              </a:spcBef>
              <a:defRPr/>
            </a:pPr>
            <a:r>
              <a:rPr lang="ru-RU" sz="2400" b="1" dirty="0" smtClean="0">
                <a:solidFill>
                  <a:srgbClr val="CC0066"/>
                </a:solidFill>
              </a:rPr>
              <a:t>Р </a:t>
            </a:r>
            <a:r>
              <a:rPr lang="en-US" sz="2400" b="1" dirty="0" smtClean="0">
                <a:solidFill>
                  <a:srgbClr val="CC0066"/>
                </a:solidFill>
              </a:rPr>
              <a:t>VII</a:t>
            </a:r>
            <a:r>
              <a:rPr lang="ru-RU" sz="2400" b="1" dirty="0" smtClean="0">
                <a:solidFill>
                  <a:srgbClr val="CC0066"/>
                </a:solidFill>
              </a:rPr>
              <a:t>а</a:t>
            </a:r>
            <a:r>
              <a:rPr lang="ru-RU" sz="2400" b="1" dirty="0" smtClean="0">
                <a:solidFill>
                  <a:srgbClr val="00FF00"/>
                </a:solidFill>
              </a:rPr>
              <a:t> </a:t>
            </a:r>
            <a:r>
              <a:rPr lang="ru-RU" sz="2300" dirty="0" smtClean="0"/>
              <a:t>не вызывает </a:t>
            </a:r>
            <a:r>
              <a:rPr lang="ru-RU" sz="2300" dirty="0" smtClean="0">
                <a:solidFill>
                  <a:srgbClr val="CC0066"/>
                </a:solidFill>
              </a:rPr>
              <a:t>системной активации </a:t>
            </a:r>
            <a:r>
              <a:rPr lang="ru-RU" sz="2300" dirty="0" smtClean="0"/>
              <a:t>механизмов свертывания.</a:t>
            </a:r>
          </a:p>
          <a:p>
            <a:pPr marL="609600" indent="-609600" eaLnBrk="1" hangingPunct="1">
              <a:lnSpc>
                <a:spcPct val="85000"/>
              </a:lnSpc>
              <a:spcBef>
                <a:spcPct val="30000"/>
              </a:spcBef>
              <a:buSzTx/>
              <a:defRPr/>
            </a:pPr>
            <a:r>
              <a:rPr lang="ru-RU" sz="2300" dirty="0" smtClean="0"/>
              <a:t>Происходит формирование «</a:t>
            </a:r>
            <a:r>
              <a:rPr lang="ru-RU" sz="2300" dirty="0" err="1" smtClean="0"/>
              <a:t>суперсгустка</a:t>
            </a:r>
            <a:r>
              <a:rPr lang="ru-RU" sz="2300" dirty="0" smtClean="0"/>
              <a:t>» более стойкого к действию </a:t>
            </a:r>
            <a:r>
              <a:rPr lang="ru-RU" sz="2300" dirty="0" err="1" smtClean="0"/>
              <a:t>фибринолитических</a:t>
            </a:r>
            <a:r>
              <a:rPr lang="ru-RU" sz="2300" dirty="0" smtClean="0"/>
              <a:t> ферментов</a:t>
            </a:r>
          </a:p>
        </p:txBody>
      </p:sp>
    </p:spTree>
  </p:cSld>
  <p:clrMapOvr>
    <a:masterClrMapping/>
  </p:clrMapOvr>
  <mc:AlternateContent xmlns:mc="http://schemas.openxmlformats.org/markup-compatibility/2006" xmlns:p14="http://schemas.microsoft.com/office/powerpoint/2010/main">
    <mc:Choice Requires="p14">
      <p:transition spd="slow" p14:dur="1250">
        <p:blinds dir="vert"/>
      </p:transition>
    </mc:Choice>
    <mc:Fallback xmlns="">
      <p:transition spd="slow">
        <p:blinds dir="vert"/>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Текст 2"/>
          <p:cNvSpPr>
            <a:spLocks noGrp="1"/>
          </p:cNvSpPr>
          <p:nvPr>
            <p:ph type="body" sz="quarter" idx="10"/>
          </p:nvPr>
        </p:nvSpPr>
        <p:spPr>
          <a:xfrm>
            <a:off x="179513" y="1844824"/>
            <a:ext cx="8820470" cy="4824536"/>
          </a:xfrm>
        </p:spPr>
        <p:txBody>
          <a:bodyPr/>
          <a:lstStyle/>
          <a:p>
            <a:r>
              <a:rPr lang="ru-RU" sz="1600" b="1" dirty="0" smtClean="0">
                <a:solidFill>
                  <a:schemeClr val="tx1"/>
                </a:solidFill>
                <a:latin typeface="Times New Roman Cyr" pitchFamily="18" charset="0"/>
                <a:cs typeface="Times New Roman Cyr" pitchFamily="18" charset="0"/>
              </a:rPr>
              <a:t>Гинекологические и акушерские кровотечения</a:t>
            </a:r>
          </a:p>
          <a:p>
            <a:r>
              <a:rPr lang="ru-RU" sz="1600" i="1" dirty="0" smtClean="0">
                <a:solidFill>
                  <a:schemeClr val="tx1"/>
                </a:solidFill>
                <a:latin typeface="Times New Roman Cyr" pitchFamily="18" charset="0"/>
                <a:cs typeface="Times New Roman Cyr" pitchFamily="18" charset="0"/>
              </a:rPr>
              <a:t>  «</a:t>
            </a:r>
            <a:r>
              <a:rPr lang="en-US" sz="1600" i="1" dirty="0" smtClean="0">
                <a:solidFill>
                  <a:schemeClr val="tx1"/>
                </a:solidFill>
                <a:latin typeface="Times New Roman Cyr" pitchFamily="18" charset="0"/>
                <a:cs typeface="Times New Roman Cyr" pitchFamily="18" charset="0"/>
              </a:rPr>
              <a:t>No </a:t>
            </a:r>
            <a:r>
              <a:rPr lang="en-US" sz="1600" i="1" dirty="0">
                <a:solidFill>
                  <a:schemeClr val="tx1"/>
                </a:solidFill>
                <a:latin typeface="Times New Roman Cyr" pitchFamily="18" charset="0"/>
                <a:cs typeface="Times New Roman Cyr" pitchFamily="18" charset="0"/>
              </a:rPr>
              <a:t>studies examining the use of PCC </a:t>
            </a:r>
            <a:r>
              <a:rPr lang="en-US" sz="1600" i="1" dirty="0" smtClean="0">
                <a:solidFill>
                  <a:schemeClr val="tx1"/>
                </a:solidFill>
                <a:latin typeface="Times New Roman Cyr" pitchFamily="18" charset="0"/>
                <a:cs typeface="Times New Roman Cyr" pitchFamily="18" charset="0"/>
              </a:rPr>
              <a:t>or</a:t>
            </a:r>
            <a:r>
              <a:rPr lang="ru-RU" sz="1600" i="1" dirty="0" smtClean="0">
                <a:solidFill>
                  <a:schemeClr val="tx1"/>
                </a:solidFill>
                <a:latin typeface="Times New Roman Cyr" pitchFamily="18" charset="0"/>
                <a:cs typeface="Times New Roman Cyr" pitchFamily="18" charset="0"/>
              </a:rPr>
              <a:t> </a:t>
            </a:r>
            <a:r>
              <a:rPr lang="en-US" sz="1600" i="1" dirty="0" smtClean="0">
                <a:solidFill>
                  <a:schemeClr val="tx1"/>
                </a:solidFill>
                <a:latin typeface="Times New Roman Cyr" pitchFamily="18" charset="0"/>
                <a:cs typeface="Times New Roman Cyr" pitchFamily="18" charset="0"/>
              </a:rPr>
              <a:t>FXIII </a:t>
            </a:r>
            <a:r>
              <a:rPr lang="en-US" sz="1600" i="1" dirty="0">
                <a:solidFill>
                  <a:schemeClr val="tx1"/>
                </a:solidFill>
                <a:latin typeface="Times New Roman Cyr" pitchFamily="18" charset="0"/>
                <a:cs typeface="Times New Roman Cyr" pitchFamily="18" charset="0"/>
              </a:rPr>
              <a:t>were identified</a:t>
            </a:r>
            <a:r>
              <a:rPr lang="en-US" sz="1600" i="1" dirty="0" smtClean="0">
                <a:solidFill>
                  <a:schemeClr val="tx1"/>
                </a:solidFill>
                <a:latin typeface="Times New Roman Cyr" pitchFamily="18" charset="0"/>
                <a:cs typeface="Times New Roman Cyr" pitchFamily="18" charset="0"/>
              </a:rPr>
              <a:t>.</a:t>
            </a:r>
            <a:r>
              <a:rPr lang="ru-RU" sz="1600" i="1" dirty="0" smtClean="0">
                <a:solidFill>
                  <a:schemeClr val="tx1"/>
                </a:solidFill>
                <a:latin typeface="Times New Roman Cyr" pitchFamily="18" charset="0"/>
                <a:cs typeface="Times New Roman Cyr" pitchFamily="18" charset="0"/>
              </a:rPr>
              <a:t> </a:t>
            </a:r>
            <a:r>
              <a:rPr lang="en-US" sz="1600" i="1" dirty="0" smtClean="0">
                <a:solidFill>
                  <a:schemeClr val="tx1"/>
                </a:solidFill>
                <a:latin typeface="Times New Roman Cyr" pitchFamily="18" charset="0"/>
                <a:cs typeface="Times New Roman Cyr" pitchFamily="18" charset="0"/>
              </a:rPr>
              <a:t>No </a:t>
            </a:r>
            <a:r>
              <a:rPr lang="en-US" sz="1600" i="1" dirty="0">
                <a:solidFill>
                  <a:schemeClr val="tx1"/>
                </a:solidFill>
                <a:latin typeface="Times New Roman Cyr" pitchFamily="18" charset="0"/>
                <a:cs typeface="Times New Roman Cyr" pitchFamily="18" charset="0"/>
              </a:rPr>
              <a:t>further reports were</a:t>
            </a:r>
          </a:p>
          <a:p>
            <a:r>
              <a:rPr lang="en-US" sz="1600" i="1" dirty="0">
                <a:solidFill>
                  <a:schemeClr val="tx1"/>
                </a:solidFill>
                <a:latin typeface="Times New Roman Cyr" pitchFamily="18" charset="0"/>
                <a:cs typeface="Times New Roman Cyr" pitchFamily="18" charset="0"/>
              </a:rPr>
              <a:t>retrieved describing PCC or FXIII therapy in </a:t>
            </a:r>
            <a:r>
              <a:rPr lang="en-US" sz="1600" i="1" dirty="0" smtClean="0">
                <a:solidFill>
                  <a:schemeClr val="tx1"/>
                </a:solidFill>
                <a:latin typeface="Times New Roman Cyr" pitchFamily="18" charset="0"/>
                <a:cs typeface="Times New Roman Cyr" pitchFamily="18" charset="0"/>
              </a:rPr>
              <a:t>obstetric</a:t>
            </a:r>
            <a:r>
              <a:rPr lang="ru-RU" sz="1600" i="1" dirty="0" smtClean="0">
                <a:solidFill>
                  <a:schemeClr val="tx1"/>
                </a:solidFill>
                <a:latin typeface="Times New Roman Cyr" pitchFamily="18" charset="0"/>
                <a:cs typeface="Times New Roman Cyr" pitchFamily="18" charset="0"/>
              </a:rPr>
              <a:t> </a:t>
            </a:r>
            <a:r>
              <a:rPr lang="en-US" sz="1600" i="1" dirty="0" smtClean="0">
                <a:solidFill>
                  <a:schemeClr val="tx1"/>
                </a:solidFill>
                <a:latin typeface="Times New Roman Cyr" pitchFamily="18" charset="0"/>
                <a:cs typeface="Times New Roman Cyr" pitchFamily="18" charset="0"/>
              </a:rPr>
              <a:t>patients </a:t>
            </a:r>
            <a:r>
              <a:rPr lang="en-US" sz="1600" i="1" dirty="0">
                <a:solidFill>
                  <a:schemeClr val="tx1"/>
                </a:solidFill>
                <a:latin typeface="Times New Roman Cyr" pitchFamily="18" charset="0"/>
                <a:cs typeface="Times New Roman Cyr" pitchFamily="18" charset="0"/>
              </a:rPr>
              <a:t>with non-inherited coagulation </a:t>
            </a:r>
            <a:r>
              <a:rPr lang="en-US" sz="1600" i="1" dirty="0" smtClean="0">
                <a:solidFill>
                  <a:schemeClr val="tx1"/>
                </a:solidFill>
                <a:latin typeface="Times New Roman Cyr" pitchFamily="18" charset="0"/>
                <a:cs typeface="Times New Roman Cyr" pitchFamily="18" charset="0"/>
              </a:rPr>
              <a:t>deficiency</a:t>
            </a:r>
            <a:r>
              <a:rPr lang="ru-RU" sz="1600" i="1" dirty="0" smtClean="0">
                <a:solidFill>
                  <a:schemeClr val="tx1"/>
                </a:solidFill>
                <a:latin typeface="Times New Roman Cyr" pitchFamily="18" charset="0"/>
                <a:cs typeface="Times New Roman Cyr" pitchFamily="18" charset="0"/>
              </a:rPr>
              <a:t>» </a:t>
            </a:r>
            <a:r>
              <a:rPr lang="ru-RU" sz="1600" b="1" dirty="0" smtClean="0">
                <a:solidFill>
                  <a:schemeClr val="tx1"/>
                </a:solidFill>
                <a:latin typeface="Times New Roman Cyr" pitchFamily="18" charset="0"/>
                <a:cs typeface="Times New Roman Cyr" pitchFamily="18" charset="0"/>
              </a:rPr>
              <a:t>Нет исследований посвященных использованию КПК или </a:t>
            </a:r>
            <a:r>
              <a:rPr lang="en-US" sz="1600" b="1" dirty="0" smtClean="0">
                <a:solidFill>
                  <a:schemeClr val="tx1"/>
                </a:solidFill>
                <a:latin typeface="Times New Roman Cyr" pitchFamily="18" charset="0"/>
                <a:cs typeface="Times New Roman Cyr" pitchFamily="18" charset="0"/>
              </a:rPr>
              <a:t>FXIII</a:t>
            </a:r>
            <a:r>
              <a:rPr lang="ru-RU" sz="1600" b="1" dirty="0" smtClean="0">
                <a:solidFill>
                  <a:schemeClr val="tx1"/>
                </a:solidFill>
                <a:latin typeface="Times New Roman Cyr" pitchFamily="18" charset="0"/>
                <a:cs typeface="Times New Roman Cyr" pitchFamily="18" charset="0"/>
              </a:rPr>
              <a:t> при гинекологических и акушерских кровотечениях</a:t>
            </a:r>
          </a:p>
          <a:p>
            <a:r>
              <a:rPr lang="ru-RU" sz="1200" dirty="0" smtClean="0">
                <a:solidFill>
                  <a:schemeClr val="tx1"/>
                </a:solidFill>
                <a:latin typeface="Times New Roman Cyr" pitchFamily="18" charset="0"/>
                <a:cs typeface="Times New Roman Cyr" pitchFamily="18" charset="0"/>
              </a:rPr>
              <a:t>  «</a:t>
            </a:r>
            <a:r>
              <a:rPr lang="en-US" sz="1600" dirty="0" err="1" smtClean="0">
                <a:solidFill>
                  <a:schemeClr val="tx1"/>
                </a:solidFill>
                <a:latin typeface="Times New Roman Cyr" pitchFamily="18" charset="0"/>
                <a:cs typeface="Times New Roman Cyr" pitchFamily="18" charset="0"/>
              </a:rPr>
              <a:t>rFVIIa</a:t>
            </a:r>
            <a:r>
              <a:rPr lang="en-US" sz="1600" dirty="0" smtClean="0">
                <a:solidFill>
                  <a:schemeClr val="tx1"/>
                </a:solidFill>
                <a:latin typeface="Times New Roman Cyr" pitchFamily="18" charset="0"/>
                <a:cs typeface="Times New Roman Cyr" pitchFamily="18" charset="0"/>
              </a:rPr>
              <a:t> </a:t>
            </a:r>
            <a:r>
              <a:rPr lang="en-US" sz="1600" dirty="0">
                <a:solidFill>
                  <a:schemeClr val="tx1"/>
                </a:solidFill>
                <a:latin typeface="Times New Roman Cyr" pitchFamily="18" charset="0"/>
                <a:cs typeface="Times New Roman Cyr" pitchFamily="18" charset="0"/>
              </a:rPr>
              <a:t>has been successfully administered for </a:t>
            </a:r>
            <a:r>
              <a:rPr lang="en-US" sz="1600" dirty="0" smtClean="0">
                <a:solidFill>
                  <a:schemeClr val="tx1"/>
                </a:solidFill>
                <a:latin typeface="Times New Roman Cyr" pitchFamily="18" charset="0"/>
                <a:cs typeface="Times New Roman Cyr" pitchFamily="18" charset="0"/>
              </a:rPr>
              <a:t>perioperative</a:t>
            </a:r>
            <a:r>
              <a:rPr lang="ru-RU" sz="1600" dirty="0" smtClean="0">
                <a:solidFill>
                  <a:schemeClr val="tx1"/>
                </a:solidFill>
                <a:latin typeface="Times New Roman Cyr" pitchFamily="18" charset="0"/>
                <a:cs typeface="Times New Roman Cyr" pitchFamily="18" charset="0"/>
              </a:rPr>
              <a:t> </a:t>
            </a:r>
            <a:r>
              <a:rPr lang="en-US" sz="1600" dirty="0" smtClean="0">
                <a:solidFill>
                  <a:schemeClr val="tx1"/>
                </a:solidFill>
                <a:latin typeface="Times New Roman Cyr" pitchFamily="18" charset="0"/>
                <a:cs typeface="Times New Roman Cyr" pitchFamily="18" charset="0"/>
              </a:rPr>
              <a:t>bleeding </a:t>
            </a:r>
            <a:r>
              <a:rPr lang="en-US" sz="1600" dirty="0">
                <a:solidFill>
                  <a:schemeClr val="tx1"/>
                </a:solidFill>
                <a:latin typeface="Times New Roman Cyr" pitchFamily="18" charset="0"/>
                <a:cs typeface="Times New Roman Cyr" pitchFamily="18" charset="0"/>
              </a:rPr>
              <a:t>in malignant and non-malignant </a:t>
            </a:r>
            <a:r>
              <a:rPr lang="en-US" sz="1600" dirty="0" err="1" smtClean="0">
                <a:solidFill>
                  <a:schemeClr val="tx1"/>
                </a:solidFill>
                <a:latin typeface="Times New Roman Cyr" pitchFamily="18" charset="0"/>
                <a:cs typeface="Times New Roman Cyr" pitchFamily="18" charset="0"/>
              </a:rPr>
              <a:t>gynaecological</a:t>
            </a:r>
            <a:r>
              <a:rPr lang="ru-RU" sz="1600" dirty="0" smtClean="0">
                <a:solidFill>
                  <a:schemeClr val="tx1"/>
                </a:solidFill>
                <a:latin typeface="Times New Roman Cyr" pitchFamily="18" charset="0"/>
                <a:cs typeface="Times New Roman Cyr" pitchFamily="18" charset="0"/>
              </a:rPr>
              <a:t> </a:t>
            </a:r>
            <a:r>
              <a:rPr lang="en-US" sz="1600" dirty="0" smtClean="0">
                <a:solidFill>
                  <a:schemeClr val="tx1"/>
                </a:solidFill>
                <a:latin typeface="Times New Roman Cyr" pitchFamily="18" charset="0"/>
                <a:cs typeface="Times New Roman Cyr" pitchFamily="18" charset="0"/>
              </a:rPr>
              <a:t>surgery</a:t>
            </a:r>
            <a:r>
              <a:rPr lang="ru-RU" sz="1600" dirty="0" smtClean="0">
                <a:solidFill>
                  <a:schemeClr val="tx1"/>
                </a:solidFill>
                <a:latin typeface="Times New Roman Cyr" pitchFamily="18" charset="0"/>
                <a:cs typeface="Times New Roman Cyr" pitchFamily="18" charset="0"/>
              </a:rPr>
              <a:t>» </a:t>
            </a:r>
            <a:r>
              <a:rPr lang="en-US" sz="1600" b="1" dirty="0" err="1" smtClean="0">
                <a:solidFill>
                  <a:schemeClr val="tx1"/>
                </a:solidFill>
                <a:latin typeface="Times New Roman Cyr" pitchFamily="18" charset="0"/>
                <a:cs typeface="Times New Roman Cyr" pitchFamily="18" charset="0"/>
              </a:rPr>
              <a:t>rFVIIa</a:t>
            </a:r>
            <a:r>
              <a:rPr lang="ru-RU" sz="1600" b="1" dirty="0" smtClean="0">
                <a:solidFill>
                  <a:schemeClr val="tx1"/>
                </a:solidFill>
                <a:latin typeface="Times New Roman Cyr" pitchFamily="18" charset="0"/>
                <a:cs typeface="Times New Roman Cyr" pitchFamily="18" charset="0"/>
              </a:rPr>
              <a:t> с успехом назначался у  пациенток с онкологической и не онкологической гинекологической патологией при хирургических вмешательствах.</a:t>
            </a:r>
            <a:endParaRPr lang="ru-RU" sz="1600" b="1" dirty="0">
              <a:solidFill>
                <a:schemeClr val="tx1"/>
              </a:solidFill>
              <a:latin typeface="Times New Roman Cyr" pitchFamily="18" charset="0"/>
              <a:cs typeface="Times New Roman Cyr" pitchFamily="18" charset="0"/>
            </a:endParaRPr>
          </a:p>
          <a:p>
            <a:r>
              <a:rPr lang="ru-RU" sz="1600" b="1" dirty="0" smtClean="0">
                <a:solidFill>
                  <a:schemeClr val="tx1"/>
                </a:solidFill>
                <a:latin typeface="Times New Roman Cyr" pitchFamily="18" charset="0"/>
                <a:cs typeface="Times New Roman Cyr" pitchFamily="18" charset="0"/>
              </a:rPr>
              <a:t>   «</a:t>
            </a:r>
            <a:r>
              <a:rPr lang="en-US" sz="1600" b="1" dirty="0" smtClean="0">
                <a:solidFill>
                  <a:schemeClr val="tx1"/>
                </a:solidFill>
                <a:latin typeface="Times New Roman Cyr" pitchFamily="18" charset="0"/>
                <a:cs typeface="Times New Roman Cyr" pitchFamily="18" charset="0"/>
              </a:rPr>
              <a:t>Recommendations</a:t>
            </a:r>
            <a:r>
              <a:rPr lang="ru-RU" sz="1600" dirty="0" smtClean="0">
                <a:solidFill>
                  <a:schemeClr val="tx1"/>
                </a:solidFill>
                <a:latin typeface="Times New Roman Cyr" pitchFamily="18" charset="0"/>
                <a:cs typeface="Times New Roman Cyr" pitchFamily="18" charset="0"/>
              </a:rPr>
              <a:t>:</a:t>
            </a:r>
            <a:endParaRPr lang="en-US" sz="1600" dirty="0">
              <a:solidFill>
                <a:schemeClr val="tx1"/>
              </a:solidFill>
              <a:latin typeface="Times New Roman Cyr" pitchFamily="18" charset="0"/>
              <a:cs typeface="Times New Roman Cyr" pitchFamily="18" charset="0"/>
            </a:endParaRPr>
          </a:p>
          <a:p>
            <a:r>
              <a:rPr lang="en-US" sz="1600" dirty="0">
                <a:solidFill>
                  <a:schemeClr val="tx1"/>
                </a:solidFill>
                <a:latin typeface="Times New Roman Cyr" pitchFamily="18" charset="0"/>
                <a:cs typeface="Times New Roman Cyr" pitchFamily="18" charset="0"/>
              </a:rPr>
              <a:t>We recommend that </a:t>
            </a:r>
            <a:r>
              <a:rPr lang="en-US" sz="1600" dirty="0" err="1">
                <a:solidFill>
                  <a:schemeClr val="tx1"/>
                </a:solidFill>
                <a:latin typeface="Times New Roman Cyr" pitchFamily="18" charset="0"/>
                <a:cs typeface="Times New Roman Cyr" pitchFamily="18" charset="0"/>
              </a:rPr>
              <a:t>rFVIIa</a:t>
            </a:r>
            <a:r>
              <a:rPr lang="en-US" sz="1600" dirty="0">
                <a:solidFill>
                  <a:schemeClr val="tx1"/>
                </a:solidFill>
                <a:latin typeface="Times New Roman Cyr" pitchFamily="18" charset="0"/>
                <a:cs typeface="Times New Roman Cyr" pitchFamily="18" charset="0"/>
              </a:rPr>
              <a:t> should only be </a:t>
            </a:r>
            <a:r>
              <a:rPr lang="en-US" sz="1600" dirty="0" smtClean="0">
                <a:solidFill>
                  <a:schemeClr val="tx1"/>
                </a:solidFill>
                <a:latin typeface="Times New Roman Cyr" pitchFamily="18" charset="0"/>
                <a:cs typeface="Times New Roman Cyr" pitchFamily="18" charset="0"/>
              </a:rPr>
              <a:t>considered as </a:t>
            </a:r>
            <a:r>
              <a:rPr lang="en-US" sz="1600" dirty="0">
                <a:solidFill>
                  <a:schemeClr val="tx1"/>
                </a:solidFill>
                <a:latin typeface="Times New Roman Cyr" pitchFamily="18" charset="0"/>
                <a:cs typeface="Times New Roman Cyr" pitchFamily="18" charset="0"/>
              </a:rPr>
              <a:t>last-line therapy because of its thromboembolic risk</a:t>
            </a:r>
            <a:r>
              <a:rPr lang="en-US" sz="1600" dirty="0" smtClean="0">
                <a:solidFill>
                  <a:schemeClr val="tx1"/>
                </a:solidFill>
                <a:latin typeface="Times New Roman Cyr" pitchFamily="18" charset="0"/>
                <a:cs typeface="Times New Roman Cyr" pitchFamily="18" charset="0"/>
              </a:rPr>
              <a:t>. 1B</a:t>
            </a:r>
            <a:endParaRPr lang="en-US" sz="1600" dirty="0">
              <a:solidFill>
                <a:schemeClr val="tx1"/>
              </a:solidFill>
              <a:latin typeface="Times New Roman Cyr" pitchFamily="18" charset="0"/>
              <a:cs typeface="Times New Roman Cyr" pitchFamily="18" charset="0"/>
            </a:endParaRPr>
          </a:p>
          <a:p>
            <a:r>
              <a:rPr lang="en-US" sz="1600" dirty="0">
                <a:solidFill>
                  <a:schemeClr val="tx1"/>
                </a:solidFill>
                <a:latin typeface="Times New Roman Cyr" pitchFamily="18" charset="0"/>
                <a:cs typeface="Times New Roman Cyr" pitchFamily="18" charset="0"/>
              </a:rPr>
              <a:t>We suggest that fibrinogen concentration and number </a:t>
            </a:r>
            <a:r>
              <a:rPr lang="en-US" sz="1600" dirty="0" smtClean="0">
                <a:solidFill>
                  <a:schemeClr val="tx1"/>
                </a:solidFill>
                <a:latin typeface="Times New Roman Cyr" pitchFamily="18" charset="0"/>
                <a:cs typeface="Times New Roman Cyr" pitchFamily="18" charset="0"/>
              </a:rPr>
              <a:t>of platelets </a:t>
            </a:r>
            <a:r>
              <a:rPr lang="en-US" sz="1600" dirty="0">
                <a:solidFill>
                  <a:schemeClr val="tx1"/>
                </a:solidFill>
                <a:latin typeface="Times New Roman Cyr" pitchFamily="18" charset="0"/>
                <a:cs typeface="Times New Roman Cyr" pitchFamily="18" charset="0"/>
              </a:rPr>
              <a:t>should be </a:t>
            </a:r>
            <a:r>
              <a:rPr lang="en-US" sz="1600" dirty="0" err="1">
                <a:solidFill>
                  <a:schemeClr val="tx1"/>
                </a:solidFill>
                <a:latin typeface="Times New Roman Cyr" pitchFamily="18" charset="0"/>
                <a:cs typeface="Times New Roman Cyr" pitchFamily="18" charset="0"/>
              </a:rPr>
              <a:t>optimised</a:t>
            </a:r>
            <a:r>
              <a:rPr lang="en-US" sz="1600" dirty="0">
                <a:solidFill>
                  <a:schemeClr val="tx1"/>
                </a:solidFill>
                <a:latin typeface="Times New Roman Cyr" pitchFamily="18" charset="0"/>
                <a:cs typeface="Times New Roman Cyr" pitchFamily="18" charset="0"/>
              </a:rPr>
              <a:t> before administration </a:t>
            </a:r>
            <a:r>
              <a:rPr lang="en-US" sz="1600" dirty="0" smtClean="0">
                <a:solidFill>
                  <a:schemeClr val="tx1"/>
                </a:solidFill>
                <a:latin typeface="Times New Roman Cyr" pitchFamily="18" charset="0"/>
                <a:cs typeface="Times New Roman Cyr" pitchFamily="18" charset="0"/>
              </a:rPr>
              <a:t>of </a:t>
            </a:r>
            <a:r>
              <a:rPr lang="en-US" sz="1600" dirty="0" err="1" smtClean="0">
                <a:solidFill>
                  <a:schemeClr val="tx1"/>
                </a:solidFill>
                <a:latin typeface="Times New Roman Cyr" pitchFamily="18" charset="0"/>
                <a:cs typeface="Times New Roman Cyr" pitchFamily="18" charset="0"/>
              </a:rPr>
              <a:t>rFVIIa</a:t>
            </a:r>
            <a:r>
              <a:rPr lang="en-US" sz="1600" dirty="0">
                <a:solidFill>
                  <a:schemeClr val="tx1"/>
                </a:solidFill>
                <a:latin typeface="Times New Roman Cyr" pitchFamily="18" charset="0"/>
                <a:cs typeface="Times New Roman Cyr" pitchFamily="18" charset="0"/>
              </a:rPr>
              <a:t>. 2C </a:t>
            </a:r>
            <a:endParaRPr lang="en-US" sz="1600" dirty="0" smtClean="0">
              <a:solidFill>
                <a:schemeClr val="tx1"/>
              </a:solidFill>
              <a:latin typeface="Times New Roman Cyr" pitchFamily="18" charset="0"/>
              <a:cs typeface="Times New Roman Cyr" pitchFamily="18" charset="0"/>
            </a:endParaRPr>
          </a:p>
          <a:p>
            <a:r>
              <a:rPr lang="en-US" sz="1600" dirty="0" smtClean="0">
                <a:solidFill>
                  <a:schemeClr val="tx1"/>
                </a:solidFill>
                <a:latin typeface="Times New Roman Cyr" pitchFamily="18" charset="0"/>
                <a:cs typeface="Times New Roman Cyr" pitchFamily="18" charset="0"/>
              </a:rPr>
              <a:t>Subjective</a:t>
            </a:r>
            <a:r>
              <a:rPr lang="ru-RU" sz="1600" dirty="0" smtClean="0">
                <a:solidFill>
                  <a:schemeClr val="tx1"/>
                </a:solidFill>
                <a:latin typeface="Times New Roman Cyr" pitchFamily="18" charset="0"/>
                <a:cs typeface="Times New Roman Cyr" pitchFamily="18" charset="0"/>
              </a:rPr>
              <a:t> </a:t>
            </a:r>
            <a:r>
              <a:rPr lang="en-US" sz="1600" dirty="0" smtClean="0">
                <a:solidFill>
                  <a:schemeClr val="tx1"/>
                </a:solidFill>
                <a:latin typeface="Times New Roman Cyr" pitchFamily="18" charset="0"/>
                <a:cs typeface="Times New Roman Cyr" pitchFamily="18" charset="0"/>
              </a:rPr>
              <a:t>evaluation </a:t>
            </a:r>
            <a:r>
              <a:rPr lang="en-US" sz="1600" dirty="0">
                <a:solidFill>
                  <a:schemeClr val="tx1"/>
                </a:solidFill>
                <a:latin typeface="Times New Roman Cyr" pitchFamily="18" charset="0"/>
                <a:cs typeface="Times New Roman Cyr" pitchFamily="18" charset="0"/>
              </a:rPr>
              <a:t>has shown </a:t>
            </a:r>
            <a:r>
              <a:rPr lang="en-US" sz="1600" dirty="0" err="1">
                <a:solidFill>
                  <a:schemeClr val="tx1"/>
                </a:solidFill>
                <a:latin typeface="Times New Roman Cyr" pitchFamily="18" charset="0"/>
                <a:cs typeface="Times New Roman Cyr" pitchFamily="18" charset="0"/>
              </a:rPr>
              <a:t>rFVIIa</a:t>
            </a:r>
            <a:r>
              <a:rPr lang="en-US" sz="1600" dirty="0">
                <a:solidFill>
                  <a:schemeClr val="tx1"/>
                </a:solidFill>
                <a:latin typeface="Times New Roman Cyr" pitchFamily="18" charset="0"/>
                <a:cs typeface="Times New Roman Cyr" pitchFamily="18" charset="0"/>
              </a:rPr>
              <a:t> administration to </a:t>
            </a:r>
            <a:r>
              <a:rPr lang="en-US" sz="1600" dirty="0" smtClean="0">
                <a:solidFill>
                  <a:schemeClr val="tx1"/>
                </a:solidFill>
                <a:latin typeface="Times New Roman Cyr" pitchFamily="18" charset="0"/>
                <a:cs typeface="Times New Roman Cyr" pitchFamily="18" charset="0"/>
              </a:rPr>
              <a:t>arrest</a:t>
            </a:r>
            <a:r>
              <a:rPr lang="ru-RU" sz="1600" dirty="0" smtClean="0">
                <a:solidFill>
                  <a:schemeClr val="tx1"/>
                </a:solidFill>
                <a:latin typeface="Times New Roman Cyr" pitchFamily="18" charset="0"/>
                <a:cs typeface="Times New Roman Cyr" pitchFamily="18" charset="0"/>
              </a:rPr>
              <a:t> </a:t>
            </a:r>
            <a:r>
              <a:rPr lang="en-US" sz="1600" dirty="0" smtClean="0">
                <a:solidFill>
                  <a:schemeClr val="tx1"/>
                </a:solidFill>
                <a:latin typeface="Times New Roman Cyr" pitchFamily="18" charset="0"/>
                <a:cs typeface="Times New Roman Cyr" pitchFamily="18" charset="0"/>
              </a:rPr>
              <a:t>bleeding </a:t>
            </a:r>
            <a:r>
              <a:rPr lang="en-US" sz="1600" dirty="0">
                <a:solidFill>
                  <a:schemeClr val="tx1"/>
                </a:solidFill>
                <a:latin typeface="Times New Roman Cyr" pitchFamily="18" charset="0"/>
                <a:cs typeface="Times New Roman Cyr" pitchFamily="18" charset="0"/>
              </a:rPr>
              <a:t>in 75–97% of cases</a:t>
            </a:r>
            <a:r>
              <a:rPr lang="en-US" sz="1600" dirty="0" smtClean="0">
                <a:solidFill>
                  <a:schemeClr val="tx1"/>
                </a:solidFill>
                <a:latin typeface="Times New Roman Cyr" pitchFamily="18" charset="0"/>
                <a:cs typeface="Times New Roman Cyr" pitchFamily="18" charset="0"/>
              </a:rPr>
              <a:t>. </a:t>
            </a:r>
            <a:r>
              <a:rPr lang="en-US" sz="1600" dirty="0" err="1">
                <a:solidFill>
                  <a:schemeClr val="tx1"/>
                </a:solidFill>
                <a:latin typeface="Times New Roman Cyr" pitchFamily="18" charset="0"/>
                <a:cs typeface="Times New Roman Cyr" pitchFamily="18" charset="0"/>
              </a:rPr>
              <a:t>rFVIIa</a:t>
            </a:r>
            <a:r>
              <a:rPr lang="en-US" sz="1600" dirty="0">
                <a:solidFill>
                  <a:schemeClr val="tx1"/>
                </a:solidFill>
                <a:latin typeface="Times New Roman Cyr" pitchFamily="18" charset="0"/>
                <a:cs typeface="Times New Roman Cyr" pitchFamily="18" charset="0"/>
              </a:rPr>
              <a:t> may </a:t>
            </a:r>
            <a:r>
              <a:rPr lang="en-US" sz="1600" dirty="0" smtClean="0">
                <a:solidFill>
                  <a:schemeClr val="tx1"/>
                </a:solidFill>
                <a:latin typeface="Times New Roman Cyr" pitchFamily="18" charset="0"/>
                <a:cs typeface="Times New Roman Cyr" pitchFamily="18" charset="0"/>
              </a:rPr>
              <a:t>also</a:t>
            </a:r>
            <a:r>
              <a:rPr lang="ru-RU" sz="1600" dirty="0" smtClean="0">
                <a:solidFill>
                  <a:schemeClr val="tx1"/>
                </a:solidFill>
                <a:latin typeface="Times New Roman Cyr" pitchFamily="18" charset="0"/>
                <a:cs typeface="Times New Roman Cyr" pitchFamily="18" charset="0"/>
              </a:rPr>
              <a:t> </a:t>
            </a:r>
            <a:r>
              <a:rPr lang="en-US" sz="1600" dirty="0" smtClean="0">
                <a:solidFill>
                  <a:schemeClr val="tx1"/>
                </a:solidFill>
                <a:latin typeface="Times New Roman Cyr" pitchFamily="18" charset="0"/>
                <a:cs typeface="Times New Roman Cyr" pitchFamily="18" charset="0"/>
              </a:rPr>
              <a:t>prevent </a:t>
            </a:r>
            <a:r>
              <a:rPr lang="ru-RU" sz="1600" dirty="0" smtClean="0">
                <a:solidFill>
                  <a:schemeClr val="tx1"/>
                </a:solidFill>
                <a:latin typeface="Times New Roman Cyr" pitchFamily="18" charset="0"/>
                <a:cs typeface="Times New Roman Cyr" pitchFamily="18" charset="0"/>
              </a:rPr>
              <a:t> </a:t>
            </a:r>
            <a:r>
              <a:rPr lang="en-US" sz="1600" dirty="0" smtClean="0">
                <a:solidFill>
                  <a:schemeClr val="tx1"/>
                </a:solidFill>
                <a:latin typeface="Times New Roman Cyr" pitchFamily="18" charset="0"/>
                <a:cs typeface="Times New Roman Cyr" pitchFamily="18" charset="0"/>
              </a:rPr>
              <a:t>postpartum hysterectomy</a:t>
            </a:r>
            <a:r>
              <a:rPr lang="ru-RU" sz="1600" dirty="0" smtClean="0">
                <a:solidFill>
                  <a:schemeClr val="tx1"/>
                </a:solidFill>
                <a:latin typeface="Times New Roman Cyr" pitchFamily="18" charset="0"/>
                <a:cs typeface="Times New Roman Cyr" pitchFamily="18" charset="0"/>
              </a:rPr>
              <a:t>»</a:t>
            </a:r>
            <a:endParaRPr lang="en-US" sz="1600" dirty="0" smtClean="0">
              <a:solidFill>
                <a:schemeClr val="tx1"/>
              </a:solidFill>
              <a:latin typeface="Times New Roman Cyr" pitchFamily="18" charset="0"/>
              <a:cs typeface="Times New Roman Cyr" pitchFamily="18" charset="0"/>
            </a:endParaRPr>
          </a:p>
          <a:p>
            <a:r>
              <a:rPr lang="ru-RU" sz="1600" b="1" dirty="0" smtClean="0">
                <a:solidFill>
                  <a:schemeClr val="tx1"/>
                </a:solidFill>
                <a:latin typeface="Times New Roman Cyr" pitchFamily="18" charset="0"/>
                <a:cs typeface="Times New Roman Cyr" pitchFamily="18" charset="0"/>
              </a:rPr>
              <a:t>Рекомендации</a:t>
            </a:r>
            <a:r>
              <a:rPr lang="ru-RU" sz="1600" dirty="0" smtClean="0">
                <a:solidFill>
                  <a:schemeClr val="tx1"/>
                </a:solidFill>
                <a:latin typeface="Times New Roman Cyr" pitchFamily="18" charset="0"/>
                <a:cs typeface="Times New Roman Cyr" pitchFamily="18" charset="0"/>
              </a:rPr>
              <a:t>:</a:t>
            </a:r>
          </a:p>
          <a:p>
            <a:r>
              <a:rPr lang="ru-RU" sz="1600" b="1" dirty="0" smtClean="0">
                <a:solidFill>
                  <a:schemeClr val="tx1"/>
                </a:solidFill>
                <a:latin typeface="Times New Roman Cyr" pitchFamily="18" charset="0"/>
                <a:cs typeface="Times New Roman Cyr" pitchFamily="18" charset="0"/>
              </a:rPr>
              <a:t>Мы рекомендуем назначение </a:t>
            </a:r>
            <a:r>
              <a:rPr lang="en-US" sz="1600" b="1" dirty="0" err="1" smtClean="0">
                <a:solidFill>
                  <a:schemeClr val="tx1"/>
                </a:solidFill>
                <a:latin typeface="Times New Roman Cyr" pitchFamily="18" charset="0"/>
                <a:cs typeface="Times New Roman Cyr" pitchFamily="18" charset="0"/>
              </a:rPr>
              <a:t>rFVIIa</a:t>
            </a:r>
            <a:r>
              <a:rPr lang="ru-RU" sz="1600" b="1" dirty="0" smtClean="0">
                <a:solidFill>
                  <a:schemeClr val="tx1"/>
                </a:solidFill>
                <a:latin typeface="Times New Roman Cyr" pitchFamily="18" charset="0"/>
                <a:cs typeface="Times New Roman Cyr" pitchFamily="18" charset="0"/>
              </a:rPr>
              <a:t> как 2-ой линии терапии из-за потенциального риска тромбоэмболических осложнений (уровень доказательности 1В)</a:t>
            </a:r>
          </a:p>
          <a:p>
            <a:r>
              <a:rPr lang="ru-RU" sz="1600" b="1" i="1" dirty="0" smtClean="0">
                <a:solidFill>
                  <a:schemeClr val="tx1"/>
                </a:solidFill>
                <a:latin typeface="Times New Roman Cyr" pitchFamily="18" charset="0"/>
                <a:cs typeface="Times New Roman Cyr" pitchFamily="18" charset="0"/>
              </a:rPr>
              <a:t>При введении </a:t>
            </a:r>
            <a:r>
              <a:rPr lang="en-US" sz="1600" b="1" i="1" dirty="0" err="1" smtClean="0">
                <a:solidFill>
                  <a:schemeClr val="tx1"/>
                </a:solidFill>
                <a:latin typeface="Times New Roman Cyr" pitchFamily="18" charset="0"/>
                <a:cs typeface="Times New Roman Cyr" pitchFamily="18" charset="0"/>
              </a:rPr>
              <a:t>rFVIIa</a:t>
            </a:r>
            <a:r>
              <a:rPr lang="ru-RU" sz="1600" b="1" i="1" dirty="0" smtClean="0">
                <a:solidFill>
                  <a:schemeClr val="tx1"/>
                </a:solidFill>
                <a:latin typeface="Times New Roman Cyr" pitchFamily="18" charset="0"/>
                <a:cs typeface="Times New Roman Cyr" pitchFamily="18" charset="0"/>
              </a:rPr>
              <a:t> должны быть оптимизированы уровень фибриногена  и количества тромбоцитов (уровень доказательности 1 С)</a:t>
            </a:r>
          </a:p>
          <a:p>
            <a:r>
              <a:rPr lang="en-US" sz="1600" b="1" i="1" dirty="0" err="1" smtClean="0">
                <a:solidFill>
                  <a:schemeClr val="tx1"/>
                </a:solidFill>
                <a:latin typeface="Times New Roman Cyr" pitchFamily="18" charset="0"/>
                <a:cs typeface="Times New Roman Cyr" pitchFamily="18" charset="0"/>
              </a:rPr>
              <a:t>rFVIIa</a:t>
            </a:r>
            <a:r>
              <a:rPr lang="ru-RU" sz="1600" b="1" i="1" dirty="0" smtClean="0">
                <a:solidFill>
                  <a:schemeClr val="tx1"/>
                </a:solidFill>
                <a:latin typeface="Times New Roman Cyr" pitchFamily="18" charset="0"/>
                <a:cs typeface="Times New Roman Cyr" pitchFamily="18" charset="0"/>
              </a:rPr>
              <a:t> останавливает кровотечение в 75-97% случаев и может предотвратить </a:t>
            </a:r>
            <a:r>
              <a:rPr lang="ru-RU" sz="1600" b="1" i="1" dirty="0" err="1" smtClean="0">
                <a:solidFill>
                  <a:schemeClr val="tx1"/>
                </a:solidFill>
                <a:latin typeface="Times New Roman Cyr" pitchFamily="18" charset="0"/>
                <a:cs typeface="Times New Roman Cyr" pitchFamily="18" charset="0"/>
              </a:rPr>
              <a:t>гистерэктомию</a:t>
            </a:r>
            <a:endParaRPr lang="ru-RU" sz="1600" b="1" i="1" dirty="0">
              <a:solidFill>
                <a:schemeClr val="tx1"/>
              </a:solidFill>
              <a:latin typeface="Times New Roman Cyr" pitchFamily="18" charset="0"/>
              <a:cs typeface="Times New Roman Cyr" pitchFamily="18" charset="0"/>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19872" y="176156"/>
            <a:ext cx="5436096" cy="1584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9283971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Текст 2"/>
          <p:cNvSpPr>
            <a:spLocks noGrp="1"/>
          </p:cNvSpPr>
          <p:nvPr>
            <p:ph type="body" sz="quarter" idx="10"/>
          </p:nvPr>
        </p:nvSpPr>
        <p:spPr>
          <a:xfrm>
            <a:off x="395536" y="2062272"/>
            <a:ext cx="8411390" cy="4601507"/>
          </a:xfrm>
        </p:spPr>
        <p:txBody>
          <a:bodyPr>
            <a:normAutofit fontScale="77500" lnSpcReduction="20000"/>
          </a:bodyPr>
          <a:lstStyle/>
          <a:p>
            <a:r>
              <a:rPr lang="ru-RU" sz="1600" b="1" dirty="0"/>
              <a:t>Гинекологические и акушерские </a:t>
            </a:r>
            <a:r>
              <a:rPr lang="ru-RU" sz="1600" b="1" dirty="0" smtClean="0"/>
              <a:t>кровотечения</a:t>
            </a:r>
          </a:p>
          <a:p>
            <a:endParaRPr lang="ru-RU" sz="1600" dirty="0"/>
          </a:p>
          <a:p>
            <a:endParaRPr lang="ru-RU" sz="1600" dirty="0" smtClean="0"/>
          </a:p>
          <a:p>
            <a:endParaRPr lang="ru-RU" sz="1600" dirty="0"/>
          </a:p>
          <a:p>
            <a:endParaRPr lang="ru-RU" sz="1600" dirty="0" smtClean="0"/>
          </a:p>
          <a:p>
            <a:pPr>
              <a:lnSpc>
                <a:spcPct val="120000"/>
              </a:lnSpc>
            </a:pPr>
            <a:endParaRPr lang="ru-RU" sz="1600" dirty="0" smtClean="0"/>
          </a:p>
          <a:p>
            <a:pPr>
              <a:lnSpc>
                <a:spcPct val="120000"/>
              </a:lnSpc>
            </a:pPr>
            <a:r>
              <a:rPr lang="ru-RU" sz="1600" dirty="0" smtClean="0"/>
              <a:t>Послеоперационные </a:t>
            </a:r>
            <a:r>
              <a:rPr lang="ru-RU" sz="1600" dirty="0"/>
              <a:t>трансфузии СЗП связаны с увеличением риска венозной тромбоэмболии при хирургических вмешательствах у пациенток с онкогинекологической патологией. Уровень доказательности С.</a:t>
            </a:r>
          </a:p>
          <a:p>
            <a:endParaRPr lang="ru-RU" sz="1600" dirty="0" smtClean="0"/>
          </a:p>
          <a:p>
            <a:endParaRPr lang="ru-RU" sz="1600" dirty="0"/>
          </a:p>
          <a:p>
            <a:endParaRPr lang="ru-RU" sz="1600" dirty="0" smtClean="0"/>
          </a:p>
          <a:p>
            <a:endParaRPr lang="ru-RU" sz="1600" dirty="0"/>
          </a:p>
          <a:p>
            <a:endParaRPr lang="ru-RU" sz="1600" dirty="0" smtClean="0"/>
          </a:p>
          <a:p>
            <a:endParaRPr lang="ru-RU" sz="1600" dirty="0"/>
          </a:p>
          <a:p>
            <a:pPr>
              <a:lnSpc>
                <a:spcPct val="120000"/>
              </a:lnSpc>
            </a:pPr>
            <a:r>
              <a:rPr lang="ru-RU" sz="1600" dirty="0"/>
              <a:t>Концентрация фибриногена менее 2г/л у рожениц с кровотечением – положительный индикатор риска тяжелого акушерского кровотечения</a:t>
            </a:r>
          </a:p>
          <a:p>
            <a:endParaRPr lang="ru-RU" sz="1600" dirty="0"/>
          </a:p>
          <a:p>
            <a:endParaRPr lang="ru-RU" sz="1600" dirty="0" smtClean="0"/>
          </a:p>
          <a:p>
            <a:endParaRPr lang="ru-RU" sz="1600" dirty="0"/>
          </a:p>
          <a:p>
            <a:endParaRPr lang="ru-RU" sz="1600" dirty="0" smtClean="0"/>
          </a:p>
          <a:p>
            <a:endParaRPr lang="ru-RU" sz="1600" dirty="0" smtClean="0"/>
          </a:p>
          <a:p>
            <a:pPr>
              <a:lnSpc>
                <a:spcPct val="120000"/>
              </a:lnSpc>
            </a:pPr>
            <a:endParaRPr lang="ru-RU" sz="1600" dirty="0" smtClean="0"/>
          </a:p>
          <a:p>
            <a:pPr>
              <a:lnSpc>
                <a:spcPct val="120000"/>
              </a:lnSpc>
            </a:pPr>
            <a:r>
              <a:rPr lang="ru-RU" sz="1600" dirty="0" smtClean="0"/>
              <a:t>При </a:t>
            </a:r>
            <a:r>
              <a:rPr lang="ru-RU" sz="1600" dirty="0" err="1" smtClean="0"/>
              <a:t>жизнеугрожающих</a:t>
            </a:r>
            <a:r>
              <a:rPr lang="ru-RU" sz="1600" dirty="0" smtClean="0"/>
              <a:t> акушерских кровотечениях мы рекомендуем </a:t>
            </a:r>
            <a:r>
              <a:rPr lang="ru-RU" sz="1600" dirty="0" err="1" smtClean="0"/>
              <a:t>трансфузиологический</a:t>
            </a:r>
            <a:r>
              <a:rPr lang="ru-RU" sz="1600" dirty="0" smtClean="0"/>
              <a:t> протокол с фиксированным соотношением продуктов 6:4:1 (для неконтролируемых) и 1:1:1 для контролируемых) либо индивидуализированною </a:t>
            </a:r>
            <a:r>
              <a:rPr lang="ru-RU" sz="1600" dirty="0" err="1" smtClean="0"/>
              <a:t>прокоагулянтную</a:t>
            </a:r>
            <a:r>
              <a:rPr lang="ru-RU" sz="1600" dirty="0" smtClean="0"/>
              <a:t> интервенцию и замещение факторами. Уровень доказательности 2 С.</a:t>
            </a:r>
          </a:p>
          <a:p>
            <a:endParaRPr lang="ru-RU" dirty="0"/>
          </a:p>
          <a:p>
            <a:endParaRPr lang="ru-RU"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11960" y="248728"/>
            <a:ext cx="4664244" cy="1812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2335913"/>
            <a:ext cx="3668662" cy="6351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7081" y="3429000"/>
            <a:ext cx="3210221" cy="779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9102" y="4923220"/>
            <a:ext cx="3348519" cy="6056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4471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941976"/>
            <a:ext cx="8280920" cy="2279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145641"/>
            <a:ext cx="6912768" cy="15388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83752" y="1656407"/>
            <a:ext cx="1028700" cy="2806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Текст 4"/>
          <p:cNvSpPr>
            <a:spLocks noGrp="1"/>
          </p:cNvSpPr>
          <p:nvPr>
            <p:ph type="body" sz="quarter" idx="10"/>
          </p:nvPr>
        </p:nvSpPr>
        <p:spPr>
          <a:xfrm>
            <a:off x="323528" y="4221088"/>
            <a:ext cx="8589540" cy="1872209"/>
          </a:xfrm>
        </p:spPr>
        <p:txBody>
          <a:bodyPr>
            <a:noAutofit/>
          </a:bodyPr>
          <a:lstStyle/>
          <a:p>
            <a:pPr>
              <a:lnSpc>
                <a:spcPct val="100000"/>
              </a:lnSpc>
            </a:pPr>
            <a:r>
              <a:rPr lang="ru-RU" sz="2000" dirty="0" smtClean="0">
                <a:solidFill>
                  <a:schemeClr val="tx1"/>
                </a:solidFill>
              </a:rPr>
              <a:t>При </a:t>
            </a:r>
            <a:r>
              <a:rPr lang="ru-RU" sz="2000" dirty="0" err="1" smtClean="0">
                <a:solidFill>
                  <a:schemeClr val="tx1"/>
                </a:solidFill>
              </a:rPr>
              <a:t>жизнеугрожающих</a:t>
            </a:r>
            <a:r>
              <a:rPr lang="ru-RU" sz="2000" dirty="0" smtClean="0">
                <a:solidFill>
                  <a:schemeClr val="tx1"/>
                </a:solidFill>
              </a:rPr>
              <a:t> акушерских кровотечениях назначение </a:t>
            </a:r>
            <a:r>
              <a:rPr lang="en-US" sz="2000" dirty="0" err="1" smtClean="0">
                <a:solidFill>
                  <a:schemeClr val="tx1"/>
                </a:solidFill>
              </a:rPr>
              <a:t>rVIIa</a:t>
            </a:r>
            <a:r>
              <a:rPr lang="ru-RU" sz="2000" dirty="0" smtClean="0">
                <a:solidFill>
                  <a:schemeClr val="tx1"/>
                </a:solidFill>
              </a:rPr>
              <a:t> является дополнительным к хирургическому лечению. На сегодняшний момент нет данных по оптимальному времени введения и дозе. Чаще используется доза 90 мкг/кг, если первое введение неэффективно рекомендуется повторное введение через 15-30 минут. Уровень фибриногена и тромбоцитов должен быть скорректирован до назначения </a:t>
            </a:r>
            <a:r>
              <a:rPr lang="en-US" sz="2000" dirty="0" err="1" smtClean="0">
                <a:solidFill>
                  <a:schemeClr val="tx1"/>
                </a:solidFill>
              </a:rPr>
              <a:t>rVIIa</a:t>
            </a:r>
            <a:r>
              <a:rPr lang="ru-RU" sz="2000" dirty="0" smtClean="0">
                <a:solidFill>
                  <a:schemeClr val="tx1"/>
                </a:solidFill>
              </a:rPr>
              <a:t>.</a:t>
            </a:r>
            <a:endParaRPr lang="ru-RU" sz="2000" dirty="0">
              <a:solidFill>
                <a:schemeClr val="tx1"/>
              </a:solidFill>
            </a:endParaRPr>
          </a:p>
        </p:txBody>
      </p:sp>
    </p:spTree>
    <p:extLst>
      <p:ext uri="{BB962C8B-B14F-4D97-AF65-F5344CB8AC3E}">
        <p14:creationId xmlns:p14="http://schemas.microsoft.com/office/powerpoint/2010/main" val="325220611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3586" name="Rectangle 2"/>
          <p:cNvSpPr>
            <a:spLocks noGrp="1" noChangeArrowheads="1"/>
          </p:cNvSpPr>
          <p:nvPr>
            <p:ph type="title"/>
          </p:nvPr>
        </p:nvSpPr>
        <p:spPr>
          <a:xfrm>
            <a:off x="457200" y="304800"/>
            <a:ext cx="8382000" cy="603250"/>
          </a:xfrm>
        </p:spPr>
        <p:txBody>
          <a:bodyPr/>
          <a:lstStyle/>
          <a:p>
            <a:pPr algn="ctr" eaLnBrk="1" hangingPunct="1">
              <a:lnSpc>
                <a:spcPts val="4500"/>
              </a:lnSpc>
              <a:defRPr/>
            </a:pPr>
            <a:r>
              <a:rPr lang="ru-RU" sz="3600" b="1" i="1" dirty="0" smtClean="0">
                <a:solidFill>
                  <a:srgbClr val="990099"/>
                </a:solidFill>
              </a:rPr>
              <a:t>Эффективность и безопасность</a:t>
            </a:r>
          </a:p>
        </p:txBody>
      </p:sp>
      <p:sp>
        <p:nvSpPr>
          <p:cNvPr id="323587" name="Rectangle 3"/>
          <p:cNvSpPr>
            <a:spLocks noGrp="1" noChangeArrowheads="1"/>
          </p:cNvSpPr>
          <p:nvPr>
            <p:ph type="body" idx="1"/>
          </p:nvPr>
        </p:nvSpPr>
        <p:spPr>
          <a:xfrm>
            <a:off x="107504" y="1556792"/>
            <a:ext cx="8857109" cy="5040560"/>
          </a:xfrm>
        </p:spPr>
        <p:txBody>
          <a:bodyPr/>
          <a:lstStyle/>
          <a:p>
            <a:pPr>
              <a:defRPr/>
            </a:pPr>
            <a:r>
              <a:rPr lang="ru-RU" sz="1900" b="1" i="1" dirty="0" smtClean="0">
                <a:solidFill>
                  <a:srgbClr val="FF33CC"/>
                </a:solidFill>
                <a:effectLst/>
              </a:rPr>
              <a:t>Июль </a:t>
            </a:r>
            <a:r>
              <a:rPr lang="ru-RU" sz="1900" b="1" i="1" dirty="0">
                <a:solidFill>
                  <a:srgbClr val="FF33CC"/>
                </a:solidFill>
                <a:effectLst/>
              </a:rPr>
              <a:t>2013 </a:t>
            </a:r>
            <a:r>
              <a:rPr lang="ru-RU" sz="1900" b="1" i="1" dirty="0" smtClean="0">
                <a:solidFill>
                  <a:srgbClr val="FF33CC"/>
                </a:solidFill>
                <a:effectLst/>
              </a:rPr>
              <a:t>год</a:t>
            </a:r>
            <a:r>
              <a:rPr lang="ru-RU" sz="1900" b="1" i="1" dirty="0" smtClean="0">
                <a:solidFill>
                  <a:schemeClr val="accent2">
                    <a:lumMod val="20000"/>
                    <a:lumOff val="80000"/>
                  </a:schemeClr>
                </a:solidFill>
                <a:effectLst/>
              </a:rPr>
              <a:t> </a:t>
            </a:r>
            <a:r>
              <a:rPr lang="ru-RU" sz="1900" dirty="0" smtClean="0">
                <a:effectLst/>
              </a:rPr>
              <a:t>- </a:t>
            </a:r>
            <a:r>
              <a:rPr lang="ru-RU" sz="1900" dirty="0">
                <a:effectLst/>
              </a:rPr>
              <a:t>завершено первое </a:t>
            </a:r>
            <a:r>
              <a:rPr lang="ru-RU" sz="1900" dirty="0" err="1">
                <a:effectLst/>
              </a:rPr>
              <a:t>мультицентровое</a:t>
            </a:r>
            <a:r>
              <a:rPr lang="ru-RU" sz="1900" dirty="0">
                <a:effectLst/>
              </a:rPr>
              <a:t>, </a:t>
            </a:r>
            <a:r>
              <a:rPr lang="ru-RU" sz="1900" dirty="0" err="1">
                <a:effectLst/>
              </a:rPr>
              <a:t>рандомизированное</a:t>
            </a:r>
            <a:r>
              <a:rPr lang="ru-RU" sz="1900" dirty="0">
                <a:effectLst/>
              </a:rPr>
              <a:t>, открытое, контролируемое исследование r</a:t>
            </a:r>
            <a:r>
              <a:rPr lang="en-US" sz="1900" dirty="0" err="1">
                <a:effectLst/>
              </a:rPr>
              <a:t>FVIIa</a:t>
            </a:r>
            <a:r>
              <a:rPr lang="ru-RU" sz="1900" dirty="0">
                <a:effectLst/>
              </a:rPr>
              <a:t>, назначенного по жизненным показаниям </a:t>
            </a:r>
            <a:r>
              <a:rPr lang="ru-RU" sz="1900" dirty="0" err="1" smtClean="0">
                <a:effectLst/>
              </a:rPr>
              <a:t>приМАК</a:t>
            </a:r>
            <a:r>
              <a:rPr lang="ru-RU" sz="1900" dirty="0" smtClean="0">
                <a:effectLst/>
              </a:rPr>
              <a:t> (</a:t>
            </a:r>
            <a:r>
              <a:rPr lang="ru-RU" sz="1900" dirty="0" err="1" smtClean="0">
                <a:effectLst/>
              </a:rPr>
              <a:t>XXIV</a:t>
            </a:r>
            <a:r>
              <a:rPr lang="ru-RU" sz="1900" dirty="0" smtClean="0">
                <a:effectLst/>
              </a:rPr>
              <a:t> Конгресс </a:t>
            </a:r>
            <a:r>
              <a:rPr lang="ru-RU" sz="1900" dirty="0">
                <a:effectLst/>
              </a:rPr>
              <a:t>международного общества по тромбозу и </a:t>
            </a:r>
            <a:r>
              <a:rPr lang="ru-RU" sz="1900" dirty="0" smtClean="0">
                <a:effectLst/>
              </a:rPr>
              <a:t>гемостазу). Всего 84 </a:t>
            </a:r>
            <a:r>
              <a:rPr lang="ru-RU" sz="1900" dirty="0" err="1" smtClean="0">
                <a:effectLst/>
              </a:rPr>
              <a:t>пац</a:t>
            </a:r>
            <a:r>
              <a:rPr lang="ru-RU" sz="1900" dirty="0" smtClean="0">
                <a:effectLst/>
              </a:rPr>
              <a:t>. По 42 в каждой группе</a:t>
            </a:r>
          </a:p>
          <a:p>
            <a:pPr>
              <a:defRPr/>
            </a:pPr>
            <a:r>
              <a:rPr lang="ru-RU" sz="1900" dirty="0" smtClean="0">
                <a:effectLst/>
              </a:rPr>
              <a:t>В основной группе  </a:t>
            </a:r>
            <a:r>
              <a:rPr lang="ru-RU" sz="1900" dirty="0">
                <a:effectLst/>
              </a:rPr>
              <a:t>было меньше количество артериальной </a:t>
            </a:r>
            <a:r>
              <a:rPr lang="ru-RU" sz="1900" dirty="0" err="1">
                <a:effectLst/>
              </a:rPr>
              <a:t>эмболизации</a:t>
            </a:r>
            <a:r>
              <a:rPr lang="ru-RU" sz="1900" dirty="0">
                <a:effectLst/>
              </a:rPr>
              <a:t>, </a:t>
            </a:r>
            <a:r>
              <a:rPr lang="ru-RU" sz="1900" dirty="0" err="1">
                <a:effectLst/>
              </a:rPr>
              <a:t>лигирования</a:t>
            </a:r>
            <a:r>
              <a:rPr lang="ru-RU" sz="1900" dirty="0">
                <a:effectLst/>
              </a:rPr>
              <a:t> артерий и </a:t>
            </a:r>
            <a:r>
              <a:rPr lang="ru-RU" sz="1900" dirty="0" err="1" smtClean="0">
                <a:effectLst/>
              </a:rPr>
              <a:t>гистерэктомии</a:t>
            </a:r>
            <a:r>
              <a:rPr lang="ru-RU" sz="1900" dirty="0" smtClean="0">
                <a:effectLst/>
              </a:rPr>
              <a:t> - 52% против 93% (</a:t>
            </a:r>
            <a:r>
              <a:rPr lang="en-US" sz="1900" dirty="0">
                <a:effectLst/>
              </a:rPr>
              <a:t>p</a:t>
            </a:r>
            <a:r>
              <a:rPr lang="ru-RU" sz="1900" dirty="0">
                <a:effectLst/>
              </a:rPr>
              <a:t>&lt;0,0001). </a:t>
            </a:r>
            <a:endParaRPr lang="ru-RU" sz="1900" dirty="0" smtClean="0">
              <a:effectLst/>
            </a:endParaRPr>
          </a:p>
          <a:p>
            <a:pPr>
              <a:defRPr/>
            </a:pPr>
            <a:r>
              <a:rPr lang="ru-RU" sz="1900" dirty="0" smtClean="0">
                <a:effectLst/>
              </a:rPr>
              <a:t> </a:t>
            </a:r>
            <a:r>
              <a:rPr lang="ru-RU" sz="1900" dirty="0">
                <a:effectLst/>
              </a:rPr>
              <a:t>При оценке безопасности было зафиксировано 2 случая венозного тромбоза в </a:t>
            </a:r>
            <a:r>
              <a:rPr lang="ru-RU" sz="1900" dirty="0" smtClean="0">
                <a:effectLst/>
              </a:rPr>
              <a:t>основной группе. </a:t>
            </a:r>
          </a:p>
          <a:p>
            <a:pPr>
              <a:defRPr/>
            </a:pPr>
            <a:r>
              <a:rPr lang="ru-RU" sz="1900" dirty="0" smtClean="0">
                <a:effectLst/>
              </a:rPr>
              <a:t>Вывод: </a:t>
            </a:r>
            <a:r>
              <a:rPr lang="ru-RU" sz="1900" dirty="0">
                <a:effectLst/>
              </a:rPr>
              <a:t>целесообразно проведение дальнейших </a:t>
            </a:r>
            <a:r>
              <a:rPr lang="ru-RU" sz="1900" dirty="0" err="1">
                <a:effectLst/>
              </a:rPr>
              <a:t>рандомизированных</a:t>
            </a:r>
            <a:r>
              <a:rPr lang="ru-RU" sz="1900" dirty="0">
                <a:effectLst/>
              </a:rPr>
              <a:t> контролируемых исследований </a:t>
            </a:r>
            <a:r>
              <a:rPr lang="ru-RU" sz="1900" dirty="0" err="1">
                <a:effectLst/>
              </a:rPr>
              <a:t>rFVIIa</a:t>
            </a:r>
            <a:r>
              <a:rPr lang="ru-RU" sz="1900" dirty="0">
                <a:effectLst/>
              </a:rPr>
              <a:t> для оценки его значимости в предупреждении необходимости проведения </a:t>
            </a:r>
            <a:r>
              <a:rPr lang="ru-RU" sz="1900" dirty="0" err="1">
                <a:effectLst/>
              </a:rPr>
              <a:t>гистерэктомий</a:t>
            </a:r>
            <a:r>
              <a:rPr lang="ru-RU" sz="1900" dirty="0">
                <a:effectLst/>
              </a:rPr>
              <a:t> по жизненным показаниям </a:t>
            </a:r>
            <a:endParaRPr lang="ru-RU" sz="1900" dirty="0" smtClean="0">
              <a:effectLst/>
            </a:endParaRPr>
          </a:p>
          <a:p>
            <a:pPr marL="0" indent="0">
              <a:buFontTx/>
              <a:buNone/>
              <a:defRPr/>
            </a:pPr>
            <a:endParaRPr lang="ru-RU" sz="1800" dirty="0" smtClean="0">
              <a:effectLst/>
            </a:endParaRPr>
          </a:p>
          <a:p>
            <a:pPr marL="0" indent="0">
              <a:buFontTx/>
              <a:buNone/>
              <a:defRPr/>
            </a:pPr>
            <a:r>
              <a:rPr lang="ru-RU" sz="1600" i="1" dirty="0" smtClean="0">
                <a:effectLst/>
              </a:rPr>
              <a:t>  [</a:t>
            </a:r>
            <a:r>
              <a:rPr lang="en-US" sz="1600" i="1" dirty="0" err="1">
                <a:effectLst/>
              </a:rPr>
              <a:t>Lavigne-Lissalde</a:t>
            </a:r>
            <a:r>
              <a:rPr lang="en-US" sz="1600" i="1" dirty="0">
                <a:effectLst/>
              </a:rPr>
              <a:t> G., </a:t>
            </a:r>
            <a:r>
              <a:rPr lang="en-US" sz="1600" i="1" dirty="0" err="1">
                <a:effectLst/>
              </a:rPr>
              <a:t>Aya</a:t>
            </a:r>
            <a:r>
              <a:rPr lang="en-US" sz="1600" i="1" dirty="0">
                <a:effectLst/>
              </a:rPr>
              <a:t> G., Mercier F. et al. </a:t>
            </a:r>
            <a:r>
              <a:rPr lang="en-US" sz="1600" i="1" dirty="0" err="1">
                <a:effectLst/>
              </a:rPr>
              <a:t>PhuFVIIa</a:t>
            </a:r>
            <a:r>
              <a:rPr lang="en-US" sz="1600" i="1" dirty="0">
                <a:effectLst/>
              </a:rPr>
              <a:t> reduces the rate of international second line therapies in severe primary postpartum </a:t>
            </a:r>
            <a:r>
              <a:rPr lang="en-US" sz="1600" i="1" dirty="0" err="1">
                <a:effectLst/>
              </a:rPr>
              <a:t>haemorrhages</a:t>
            </a:r>
            <a:r>
              <a:rPr lang="en-US" sz="1600" i="1" dirty="0">
                <a:effectLst/>
              </a:rPr>
              <a:t> resistant to </a:t>
            </a:r>
            <a:r>
              <a:rPr lang="en-US" sz="1600" i="1" dirty="0" err="1">
                <a:effectLst/>
              </a:rPr>
              <a:t>uterotonics</a:t>
            </a:r>
            <a:r>
              <a:rPr lang="en-US" sz="1600" i="1" dirty="0">
                <a:effectLst/>
              </a:rPr>
              <a:t>: a multicenter, randomized. Open controlled trial. // XXIV Congress of the international society on thrombosis and </a:t>
            </a:r>
            <a:r>
              <a:rPr lang="en-US" sz="1600" i="1" dirty="0" err="1">
                <a:effectLst/>
              </a:rPr>
              <a:t>haemostasis</a:t>
            </a:r>
            <a:r>
              <a:rPr lang="en-US" sz="1600" i="1" dirty="0">
                <a:effectLst/>
              </a:rPr>
              <a:t> (</a:t>
            </a:r>
            <a:r>
              <a:rPr lang="en-US" sz="1600" i="1" dirty="0" err="1">
                <a:effectLst/>
              </a:rPr>
              <a:t>programme</a:t>
            </a:r>
            <a:r>
              <a:rPr lang="en-US" sz="1600" i="1" dirty="0">
                <a:effectLst/>
              </a:rPr>
              <a:t>). – 2013. – Amsterdam. – P. 103- </a:t>
            </a:r>
            <a:r>
              <a:rPr lang="en-US" sz="1600" i="1" dirty="0" smtClean="0">
                <a:effectLst/>
              </a:rPr>
              <a:t>104</a:t>
            </a:r>
            <a:r>
              <a:rPr lang="ru-RU" sz="1600" i="1" dirty="0" smtClean="0">
                <a:effectLst/>
              </a:rPr>
              <a:t>].</a:t>
            </a:r>
            <a:endParaRPr lang="ru-RU" sz="1600" i="1" dirty="0">
              <a:effectLst/>
            </a:endParaRPr>
          </a:p>
          <a:p>
            <a:pPr>
              <a:defRPr/>
            </a:pPr>
            <a:endParaRPr lang="ru-RU" sz="1800" dirty="0">
              <a:effectLst/>
            </a:endParaRPr>
          </a:p>
          <a:p>
            <a:pPr>
              <a:defRPr/>
            </a:pPr>
            <a:endParaRPr lang="ru-RU" sz="1800" dirty="0">
              <a:effectLst/>
            </a:endParaRPr>
          </a:p>
        </p:txBody>
      </p:sp>
    </p:spTree>
  </p:cSld>
  <p:clrMapOvr>
    <a:masterClrMapping/>
  </p:clrMapOvr>
  <mc:AlternateContent xmlns:mc="http://schemas.openxmlformats.org/markup-compatibility/2006" xmlns:p14="http://schemas.microsoft.com/office/powerpoint/2010/main">
    <mc:Choice Requires="p14">
      <p:transition spd="slow" p14:dur="1250">
        <p:blinds dir="vert"/>
      </p:transition>
    </mc:Choice>
    <mc:Fallback xmlns="">
      <p:transition spd="slow">
        <p:blinds dir="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idx="4294967295"/>
          </p:nvPr>
        </p:nvSpPr>
        <p:spPr>
          <a:xfrm>
            <a:off x="0" y="115888"/>
            <a:ext cx="8639175" cy="1081087"/>
          </a:xfrm>
        </p:spPr>
        <p:txBody>
          <a:bodyPr/>
          <a:lstStyle/>
          <a:p>
            <a:pPr algn="ctr"/>
            <a:r>
              <a:rPr lang="ru-RU" sz="2400" b="1" dirty="0" smtClean="0">
                <a:solidFill>
                  <a:srgbClr val="990099"/>
                </a:solidFill>
                <a:effectLst/>
                <a:latin typeface="Arial" charset="0"/>
              </a:rPr>
              <a:t>Переливание крови не является рациональным </a:t>
            </a:r>
            <a:br>
              <a:rPr lang="ru-RU" sz="2400" b="1" dirty="0" smtClean="0">
                <a:solidFill>
                  <a:srgbClr val="990099"/>
                </a:solidFill>
                <a:effectLst/>
                <a:latin typeface="Arial" charset="0"/>
              </a:rPr>
            </a:br>
            <a:r>
              <a:rPr lang="ru-RU" sz="2400" b="1" dirty="0" smtClean="0">
                <a:solidFill>
                  <a:srgbClr val="990099"/>
                </a:solidFill>
                <a:effectLst/>
                <a:latin typeface="Arial" charset="0"/>
              </a:rPr>
              <a:t>или экономически выгодным способом коррекции послеоперационной анемии </a:t>
            </a:r>
            <a:endParaRPr lang="en-US" sz="2400" b="1" dirty="0">
              <a:solidFill>
                <a:srgbClr val="990099"/>
              </a:solidFill>
              <a:effectLst/>
              <a:latin typeface="Arial" charset="0"/>
            </a:endParaRPr>
          </a:p>
        </p:txBody>
      </p:sp>
      <p:sp>
        <p:nvSpPr>
          <p:cNvPr id="51202" name="Content Placeholder 2"/>
          <p:cNvSpPr>
            <a:spLocks noGrp="1"/>
          </p:cNvSpPr>
          <p:nvPr>
            <p:ph idx="4294967295"/>
          </p:nvPr>
        </p:nvSpPr>
        <p:spPr>
          <a:xfrm>
            <a:off x="0" y="1412875"/>
            <a:ext cx="8639175" cy="4679950"/>
          </a:xfrm>
        </p:spPr>
        <p:txBody>
          <a:bodyPr/>
          <a:lstStyle/>
          <a:p>
            <a:pPr>
              <a:buClr>
                <a:srgbClr val="000000"/>
              </a:buClr>
            </a:pPr>
            <a:r>
              <a:rPr lang="ru-RU" sz="2000" dirty="0" smtClean="0">
                <a:solidFill>
                  <a:srgbClr val="002060"/>
                </a:solidFill>
                <a:effectLst/>
                <a:latin typeface="Arial" charset="0"/>
              </a:rPr>
              <a:t>Существует огромная пропасть между потребностью и снабжением</a:t>
            </a:r>
            <a:endParaRPr lang="en-US" sz="2000" dirty="0">
              <a:solidFill>
                <a:srgbClr val="002060"/>
              </a:solidFill>
              <a:effectLst/>
              <a:latin typeface="Arial" charset="0"/>
            </a:endParaRPr>
          </a:p>
          <a:p>
            <a:pPr lvl="1"/>
            <a:r>
              <a:rPr lang="ru-RU" sz="1800" dirty="0" smtClean="0">
                <a:solidFill>
                  <a:srgbClr val="002060"/>
                </a:solidFill>
                <a:effectLst/>
                <a:latin typeface="Arial" charset="0"/>
                <a:cs typeface="Arial" charset="0"/>
              </a:rPr>
              <a:t>В исследовании, проведенном для федеральной земли в Германии, предсказывают </a:t>
            </a:r>
            <a:r>
              <a:rPr lang="de-CH" sz="1800" dirty="0" smtClean="0">
                <a:solidFill>
                  <a:srgbClr val="002060"/>
                </a:solidFill>
                <a:effectLst/>
                <a:latin typeface="Arial" charset="0"/>
                <a:cs typeface="Arial" charset="0"/>
              </a:rPr>
              <a:t>47</a:t>
            </a:r>
            <a:r>
              <a:rPr lang="de-CH" sz="1800" dirty="0">
                <a:solidFill>
                  <a:srgbClr val="002060"/>
                </a:solidFill>
                <a:effectLst/>
                <a:latin typeface="Arial" charset="0"/>
                <a:cs typeface="Arial" charset="0"/>
              </a:rPr>
              <a:t>% </a:t>
            </a:r>
            <a:r>
              <a:rPr lang="ru-RU" sz="1800" dirty="0" smtClean="0">
                <a:solidFill>
                  <a:srgbClr val="002060"/>
                </a:solidFill>
                <a:effectLst/>
                <a:latin typeface="Arial" charset="0"/>
                <a:cs typeface="Arial" charset="0"/>
              </a:rPr>
              <a:t>дефицит в снабжении к</a:t>
            </a:r>
            <a:r>
              <a:rPr lang="de-CH" sz="1800" dirty="0" smtClean="0">
                <a:solidFill>
                  <a:srgbClr val="002060"/>
                </a:solidFill>
                <a:effectLst/>
                <a:latin typeface="Arial" charset="0"/>
                <a:cs typeface="Arial" charset="0"/>
              </a:rPr>
              <a:t> 2020</a:t>
            </a:r>
            <a:r>
              <a:rPr lang="ru-RU" sz="1800" dirty="0" smtClean="0">
                <a:solidFill>
                  <a:srgbClr val="002060"/>
                </a:solidFill>
                <a:effectLst/>
                <a:latin typeface="Arial" charset="0"/>
                <a:cs typeface="Arial" charset="0"/>
              </a:rPr>
              <a:t> г.</a:t>
            </a:r>
            <a:r>
              <a:rPr lang="de-CH" sz="1800" baseline="30000" dirty="0" smtClean="0">
                <a:solidFill>
                  <a:srgbClr val="002060"/>
                </a:solidFill>
                <a:effectLst/>
                <a:latin typeface="Arial" charset="0"/>
                <a:cs typeface="Arial" charset="0"/>
              </a:rPr>
              <a:t>1</a:t>
            </a:r>
            <a:endParaRPr lang="de-CH" sz="1800" baseline="30000" dirty="0">
              <a:solidFill>
                <a:srgbClr val="002060"/>
              </a:solidFill>
              <a:effectLst/>
              <a:latin typeface="Arial" charset="0"/>
              <a:cs typeface="Arial" charset="0"/>
            </a:endParaRPr>
          </a:p>
          <a:p>
            <a:pPr>
              <a:buClr>
                <a:srgbClr val="000000"/>
              </a:buClr>
            </a:pPr>
            <a:r>
              <a:rPr lang="ru-RU" sz="2000" dirty="0" smtClean="0">
                <a:solidFill>
                  <a:srgbClr val="002060"/>
                </a:solidFill>
                <a:effectLst/>
                <a:latin typeface="Arial" charset="0"/>
                <a:cs typeface="Arial" charset="0"/>
              </a:rPr>
              <a:t>Вопросы безопасности препарата</a:t>
            </a:r>
            <a:endParaRPr lang="de-CH" sz="2000" dirty="0">
              <a:solidFill>
                <a:srgbClr val="002060"/>
              </a:solidFill>
              <a:effectLst/>
              <a:latin typeface="Arial" charset="0"/>
              <a:cs typeface="Arial" charset="0"/>
            </a:endParaRPr>
          </a:p>
          <a:p>
            <a:pPr lvl="1"/>
            <a:r>
              <a:rPr lang="ru-RU" sz="1800" dirty="0" smtClean="0">
                <a:solidFill>
                  <a:srgbClr val="002060"/>
                </a:solidFill>
                <a:effectLst/>
                <a:latin typeface="Arial" charset="0"/>
              </a:rPr>
              <a:t>В дополнение к риску переноса </a:t>
            </a:r>
            <a:r>
              <a:rPr lang="ru-RU" sz="1800" dirty="0" err="1" smtClean="0">
                <a:solidFill>
                  <a:srgbClr val="002060"/>
                </a:solidFill>
                <a:effectLst/>
                <a:latin typeface="Arial" charset="0"/>
              </a:rPr>
              <a:t>гемоконтактных</a:t>
            </a:r>
            <a:r>
              <a:rPr lang="ru-RU" sz="1800" dirty="0" smtClean="0">
                <a:solidFill>
                  <a:srgbClr val="002060"/>
                </a:solidFill>
                <a:effectLst/>
                <a:latin typeface="Arial" charset="0"/>
              </a:rPr>
              <a:t> инфекций, также возможна техническая ошибка </a:t>
            </a:r>
            <a:r>
              <a:rPr lang="en-US" sz="1800" baseline="30000" dirty="0" smtClean="0">
                <a:solidFill>
                  <a:srgbClr val="002060"/>
                </a:solidFill>
                <a:effectLst/>
                <a:latin typeface="Arial" charset="0"/>
              </a:rPr>
              <a:t>2</a:t>
            </a:r>
            <a:r>
              <a:rPr lang="en-US" sz="1800" dirty="0" smtClean="0">
                <a:solidFill>
                  <a:srgbClr val="002060"/>
                </a:solidFill>
                <a:effectLst/>
                <a:latin typeface="Arial" charset="0"/>
              </a:rPr>
              <a:t> </a:t>
            </a:r>
            <a:endParaRPr lang="en-US" sz="1800" dirty="0">
              <a:solidFill>
                <a:srgbClr val="002060"/>
              </a:solidFill>
              <a:effectLst/>
              <a:latin typeface="Arial" charset="0"/>
            </a:endParaRPr>
          </a:p>
          <a:p>
            <a:pPr lvl="1"/>
            <a:r>
              <a:rPr lang="ru-RU" sz="1800" dirty="0" smtClean="0">
                <a:solidFill>
                  <a:srgbClr val="002060"/>
                </a:solidFill>
                <a:effectLst/>
                <a:latin typeface="Arial" charset="0"/>
              </a:rPr>
              <a:t>В</a:t>
            </a:r>
            <a:r>
              <a:rPr lang="en-US" sz="1800" dirty="0" smtClean="0">
                <a:solidFill>
                  <a:srgbClr val="002060"/>
                </a:solidFill>
                <a:effectLst/>
                <a:latin typeface="Arial" charset="0"/>
              </a:rPr>
              <a:t> </a:t>
            </a:r>
            <a:r>
              <a:rPr lang="en-US" sz="1800" dirty="0">
                <a:solidFill>
                  <a:srgbClr val="002060"/>
                </a:solidFill>
                <a:effectLst/>
                <a:latin typeface="Arial" charset="0"/>
              </a:rPr>
              <a:t>2009 </a:t>
            </a:r>
            <a:r>
              <a:rPr lang="ru-RU" sz="1800" dirty="0" smtClean="0">
                <a:solidFill>
                  <a:srgbClr val="002060"/>
                </a:solidFill>
                <a:effectLst/>
                <a:latin typeface="Arial" charset="0"/>
              </a:rPr>
              <a:t>г. органы здравоохранения Великобритании заявили о 7,6</a:t>
            </a:r>
            <a:r>
              <a:rPr lang="en-US" sz="1800" dirty="0" smtClean="0">
                <a:solidFill>
                  <a:srgbClr val="002060"/>
                </a:solidFill>
                <a:effectLst/>
                <a:latin typeface="Arial" charset="0"/>
              </a:rPr>
              <a:t>% </a:t>
            </a:r>
            <a:r>
              <a:rPr lang="ru-RU" sz="1800" dirty="0" smtClean="0">
                <a:solidFill>
                  <a:srgbClr val="002060"/>
                </a:solidFill>
                <a:effectLst/>
                <a:latin typeface="Arial" charset="0"/>
              </a:rPr>
              <a:t>увеличении количества сообщений о «неправильном переливании компонентов крови»</a:t>
            </a:r>
            <a:r>
              <a:rPr lang="en-US" altLang="ja-JP" sz="1800" baseline="30000" dirty="0" smtClean="0">
                <a:solidFill>
                  <a:srgbClr val="002060"/>
                </a:solidFill>
                <a:effectLst/>
                <a:latin typeface="Arial" charset="0"/>
              </a:rPr>
              <a:t>2</a:t>
            </a:r>
            <a:endParaRPr lang="en-US" altLang="ja-JP" sz="1800" baseline="30000" dirty="0">
              <a:solidFill>
                <a:srgbClr val="002060"/>
              </a:solidFill>
              <a:effectLst/>
              <a:latin typeface="Arial" charset="0"/>
            </a:endParaRPr>
          </a:p>
          <a:p>
            <a:pPr>
              <a:buClr>
                <a:srgbClr val="000000"/>
              </a:buClr>
            </a:pPr>
            <a:r>
              <a:rPr lang="ru-RU" sz="2000" dirty="0" smtClean="0">
                <a:solidFill>
                  <a:srgbClr val="002060"/>
                </a:solidFill>
                <a:effectLst/>
                <a:latin typeface="Arial" charset="0"/>
                <a:cs typeface="Arial" charset="0"/>
              </a:rPr>
              <a:t>Увеличение стоимости</a:t>
            </a:r>
          </a:p>
          <a:p>
            <a:pPr lvl="1"/>
            <a:r>
              <a:rPr lang="ru-RU" sz="1800" dirty="0" smtClean="0">
                <a:solidFill>
                  <a:srgbClr val="002060"/>
                </a:solidFill>
                <a:effectLst/>
                <a:latin typeface="Arial" charset="0"/>
                <a:cs typeface="Arial" charset="0"/>
              </a:rPr>
              <a:t>Исследование, проведенное в </a:t>
            </a:r>
            <a:r>
              <a:rPr lang="de-CH" sz="1800" dirty="0" smtClean="0">
                <a:solidFill>
                  <a:srgbClr val="002060"/>
                </a:solidFill>
                <a:effectLst/>
                <a:latin typeface="Arial" charset="0"/>
                <a:cs typeface="Arial" charset="0"/>
              </a:rPr>
              <a:t>2010</a:t>
            </a:r>
            <a:r>
              <a:rPr lang="ru-RU" sz="1800" dirty="0" smtClean="0">
                <a:solidFill>
                  <a:srgbClr val="002060"/>
                </a:solidFill>
                <a:effectLst/>
                <a:latin typeface="Arial" charset="0"/>
                <a:cs typeface="Arial" charset="0"/>
              </a:rPr>
              <a:t> г., оценивало затраты на переливание крови пациентам хирургического профиля в 4 больницах </a:t>
            </a:r>
          </a:p>
          <a:p>
            <a:pPr lvl="1"/>
            <a:r>
              <a:rPr lang="ru-RU" sz="1800" dirty="0" smtClean="0">
                <a:solidFill>
                  <a:srgbClr val="002060"/>
                </a:solidFill>
                <a:effectLst/>
                <a:latin typeface="Arial" charset="0"/>
                <a:cs typeface="Arial" charset="0"/>
              </a:rPr>
              <a:t>Было определено, что стоимость единицы </a:t>
            </a:r>
            <a:r>
              <a:rPr lang="ru-RU" sz="1800" dirty="0" err="1" smtClean="0">
                <a:solidFill>
                  <a:srgbClr val="002060"/>
                </a:solidFill>
                <a:effectLst/>
                <a:latin typeface="Arial" charset="0"/>
                <a:cs typeface="Arial" charset="0"/>
              </a:rPr>
              <a:t>эритромассы</a:t>
            </a:r>
            <a:r>
              <a:rPr lang="ru-RU" sz="1800" dirty="0" smtClean="0">
                <a:solidFill>
                  <a:srgbClr val="002060"/>
                </a:solidFill>
                <a:effectLst/>
                <a:latin typeface="Arial" charset="0"/>
                <a:cs typeface="Arial" charset="0"/>
              </a:rPr>
              <a:t> в 3,2-4,8 раз превышает закупочную стоимость</a:t>
            </a:r>
            <a:r>
              <a:rPr lang="de-CH" sz="1800" baseline="30000" dirty="0" smtClean="0">
                <a:solidFill>
                  <a:srgbClr val="002060"/>
                </a:solidFill>
                <a:effectLst/>
                <a:latin typeface="Arial" charset="0"/>
                <a:cs typeface="Arial" charset="0"/>
              </a:rPr>
              <a:t>3</a:t>
            </a:r>
            <a:endParaRPr lang="de-CH" sz="1800" baseline="30000" dirty="0">
              <a:solidFill>
                <a:srgbClr val="002060"/>
              </a:solidFill>
              <a:effectLst/>
              <a:latin typeface="Arial" charset="0"/>
              <a:cs typeface="Arial" charset="0"/>
            </a:endParaRPr>
          </a:p>
          <a:p>
            <a:pPr lvl="1"/>
            <a:endParaRPr lang="de-CH" sz="2000" dirty="0">
              <a:solidFill>
                <a:srgbClr val="002060"/>
              </a:solidFill>
              <a:effectLst/>
              <a:latin typeface="Arial" charset="0"/>
              <a:cs typeface="Arial" charset="0"/>
            </a:endParaRPr>
          </a:p>
        </p:txBody>
      </p:sp>
      <p:sp>
        <p:nvSpPr>
          <p:cNvPr id="4" name="Rectangle 3"/>
          <p:cNvSpPr/>
          <p:nvPr/>
        </p:nvSpPr>
        <p:spPr>
          <a:xfrm>
            <a:off x="71438" y="6165850"/>
            <a:ext cx="9072562" cy="708025"/>
          </a:xfrm>
          <a:prstGeom prst="rect">
            <a:avLst/>
          </a:prstGeom>
        </p:spPr>
        <p:txBody>
          <a:bodyPr>
            <a:spAutoFit/>
          </a:bodyPr>
          <a:lstStyle/>
          <a:p>
            <a:pPr fontAlgn="base">
              <a:spcBef>
                <a:spcPct val="0"/>
              </a:spcBef>
              <a:spcAft>
                <a:spcPct val="0"/>
              </a:spcAft>
              <a:defRPr/>
            </a:pPr>
            <a:r>
              <a:rPr lang="ru-RU" sz="1000" dirty="0" smtClean="0">
                <a:solidFill>
                  <a:srgbClr val="000000"/>
                </a:solidFill>
                <a:ea typeface="ＭＳ Ｐゴシック" charset="0"/>
              </a:rPr>
              <a:t>Источники</a:t>
            </a:r>
            <a:r>
              <a:rPr lang="en-US" sz="1000" dirty="0" smtClean="0">
                <a:solidFill>
                  <a:srgbClr val="000000"/>
                </a:solidFill>
                <a:ea typeface="ＭＳ Ｐゴシック" charset="0"/>
              </a:rPr>
              <a:t>:</a:t>
            </a:r>
            <a:endParaRPr lang="en-US" sz="1000" dirty="0">
              <a:solidFill>
                <a:srgbClr val="000000"/>
              </a:solidFill>
              <a:ea typeface="ＭＳ Ｐゴシック" charset="0"/>
            </a:endParaRPr>
          </a:p>
          <a:p>
            <a:pPr marL="228600" indent="-228600" fontAlgn="base">
              <a:spcBef>
                <a:spcPct val="0"/>
              </a:spcBef>
              <a:spcAft>
                <a:spcPct val="0"/>
              </a:spcAft>
              <a:buFontTx/>
              <a:buAutoNum type="arabicPeriod"/>
              <a:defRPr/>
            </a:pPr>
            <a:r>
              <a:rPr lang="en-US" sz="1000" dirty="0" err="1">
                <a:solidFill>
                  <a:srgbClr val="000000"/>
                </a:solidFill>
                <a:ea typeface="ＭＳ Ｐゴシック" charset="0"/>
              </a:rPr>
              <a:t>Greinacher</a:t>
            </a:r>
            <a:r>
              <a:rPr lang="en-US" sz="1000" dirty="0">
                <a:solidFill>
                  <a:srgbClr val="000000"/>
                </a:solidFill>
                <a:ea typeface="ＭＳ Ｐゴシック" charset="0"/>
              </a:rPr>
              <a:t> A et al. Transfusion 2011; 51: 702-709</a:t>
            </a:r>
          </a:p>
          <a:p>
            <a:pPr marL="228600" indent="-228600" fontAlgn="base">
              <a:spcBef>
                <a:spcPct val="0"/>
              </a:spcBef>
              <a:spcAft>
                <a:spcPct val="0"/>
              </a:spcAft>
              <a:buFontTx/>
              <a:buAutoNum type="arabicPeriod"/>
              <a:defRPr/>
            </a:pPr>
            <a:r>
              <a:rPr lang="en-US" sz="1000" dirty="0">
                <a:solidFill>
                  <a:srgbClr val="000000"/>
                </a:solidFill>
                <a:ea typeface="ＭＳ Ｐゴシック" charset="0"/>
              </a:rPr>
              <a:t>Taylor C (Ed.) and Cohen H on behalf of the Serious Hazards of Transfusion (SHOT) Steering Group. The 2009 Annual SHOT Report (2010)</a:t>
            </a:r>
          </a:p>
          <a:p>
            <a:pPr marL="228600" indent="-228600" fontAlgn="base">
              <a:spcBef>
                <a:spcPct val="0"/>
              </a:spcBef>
              <a:spcAft>
                <a:spcPct val="0"/>
              </a:spcAft>
              <a:buFontTx/>
              <a:buAutoNum type="arabicPeriod"/>
              <a:defRPr/>
            </a:pPr>
            <a:r>
              <a:rPr lang="en-US" sz="1000" dirty="0" err="1">
                <a:solidFill>
                  <a:srgbClr val="000000"/>
                </a:solidFill>
                <a:ea typeface="ＭＳ Ｐゴシック" charset="0"/>
              </a:rPr>
              <a:t>Shander</a:t>
            </a:r>
            <a:r>
              <a:rPr lang="en-US" sz="1000" dirty="0">
                <a:solidFill>
                  <a:srgbClr val="000000"/>
                </a:solidFill>
                <a:ea typeface="ＭＳ Ｐゴシック" charset="0"/>
              </a:rPr>
              <a:t> A et al. Transfusion 2010; 50: 753-765</a:t>
            </a:r>
          </a:p>
        </p:txBody>
      </p:sp>
    </p:spTree>
  </p:cSld>
  <p:clrMapOvr>
    <a:masterClrMapping/>
  </p:clrMapOvr>
  <mc:AlternateContent xmlns:mc="http://schemas.openxmlformats.org/markup-compatibility/2006" xmlns:p14="http://schemas.microsoft.com/office/powerpoint/2010/main">
    <mc:Choice Requires="p14">
      <p:transition spd="slow" p14:dur="1250">
        <p:blinds dir="vert"/>
      </p:transition>
    </mc:Choice>
    <mc:Fallback xmlns="">
      <p:transition spd="slow">
        <p:blinds dir="vert"/>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6" name="Rectangle 2"/>
          <p:cNvSpPr>
            <a:spLocks noGrp="1" noChangeArrowheads="1"/>
          </p:cNvSpPr>
          <p:nvPr>
            <p:ph type="title"/>
          </p:nvPr>
        </p:nvSpPr>
        <p:spPr>
          <a:xfrm>
            <a:off x="250825" y="260350"/>
            <a:ext cx="8893175" cy="865188"/>
          </a:xfrm>
        </p:spPr>
        <p:txBody>
          <a:bodyPr/>
          <a:lstStyle/>
          <a:p>
            <a:pPr algn="ctr" eaLnBrk="1" hangingPunct="1">
              <a:lnSpc>
                <a:spcPct val="70000"/>
              </a:lnSpc>
              <a:defRPr/>
            </a:pPr>
            <a:r>
              <a:rPr lang="ru-RU" sz="3200" dirty="0" smtClean="0">
                <a:solidFill>
                  <a:srgbClr val="990099"/>
                </a:solidFill>
                <a:effectLst/>
                <a:latin typeface="Times New Roman" pitchFamily="18" charset="0"/>
              </a:rPr>
              <a:t>Рекомендации по использованию </a:t>
            </a:r>
            <a:r>
              <a:rPr lang="en-US" sz="3200" dirty="0" err="1" smtClean="0">
                <a:solidFill>
                  <a:srgbClr val="990099"/>
                </a:solidFill>
                <a:effectLst/>
                <a:latin typeface="Times New Roman" pitchFamily="18" charset="0"/>
              </a:rPr>
              <a:t>rVIIa</a:t>
            </a:r>
            <a:r>
              <a:rPr lang="ru-RU" sz="3200" dirty="0" smtClean="0">
                <a:solidFill>
                  <a:srgbClr val="990099"/>
                </a:solidFill>
                <a:effectLst/>
                <a:latin typeface="Times New Roman" pitchFamily="18" charset="0"/>
              </a:rPr>
              <a:t> при массивных акушерских кровотечениях</a:t>
            </a:r>
            <a:r>
              <a:rPr lang="en-US" sz="3200" dirty="0" smtClean="0">
                <a:solidFill>
                  <a:srgbClr val="990099"/>
                </a:solidFill>
                <a:effectLst/>
                <a:latin typeface="Times New Roman" pitchFamily="18" charset="0"/>
              </a:rPr>
              <a:t> </a:t>
            </a:r>
            <a:endParaRPr lang="ru-RU" sz="4000" dirty="0" smtClean="0">
              <a:solidFill>
                <a:srgbClr val="990099"/>
              </a:solidFill>
              <a:effectLst/>
              <a:latin typeface="Times New Roman" pitchFamily="18" charset="0"/>
            </a:endParaRPr>
          </a:p>
        </p:txBody>
      </p:sp>
      <p:grpSp>
        <p:nvGrpSpPr>
          <p:cNvPr id="3" name="Organization Chart 3"/>
          <p:cNvGrpSpPr>
            <a:grpSpLocks/>
          </p:cNvGrpSpPr>
          <p:nvPr/>
        </p:nvGrpSpPr>
        <p:grpSpPr bwMode="auto">
          <a:xfrm>
            <a:off x="229424" y="1794166"/>
            <a:ext cx="8735749" cy="2084789"/>
            <a:chOff x="-823" y="572"/>
            <a:chExt cx="7734" cy="1613"/>
          </a:xfrm>
        </p:grpSpPr>
        <p:cxnSp>
          <p:nvCxnSpPr>
            <p:cNvPr id="33796" name="_s33796"/>
            <p:cNvCxnSpPr>
              <a:cxnSpLocks noChangeShapeType="1"/>
              <a:stCxn id="7" idx="0"/>
              <a:endCxn id="5" idx="2"/>
            </p:cNvCxnSpPr>
            <p:nvPr/>
          </p:nvCxnSpPr>
          <p:spPr bwMode="auto">
            <a:xfrm rot="16200000" flipV="1">
              <a:off x="3943" y="661"/>
              <a:ext cx="246" cy="1833"/>
            </a:xfrm>
            <a:prstGeom prst="bentConnector3">
              <a:avLst>
                <a:gd name="adj1" fmla="val 50000"/>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33797" name="_s33797"/>
            <p:cNvCxnSpPr>
              <a:cxnSpLocks noChangeShapeType="1"/>
              <a:stCxn id="6" idx="0"/>
              <a:endCxn id="5" idx="2"/>
            </p:cNvCxnSpPr>
            <p:nvPr/>
          </p:nvCxnSpPr>
          <p:spPr bwMode="auto">
            <a:xfrm rot="5400000" flipH="1" flipV="1">
              <a:off x="1969" y="521"/>
              <a:ext cx="246" cy="2113"/>
            </a:xfrm>
            <a:prstGeom prst="bentConnector3">
              <a:avLst>
                <a:gd name="adj1" fmla="val 50000"/>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33798" name="_s33798"/>
            <p:cNvCxnSpPr>
              <a:cxnSpLocks noChangeShapeType="1"/>
              <a:stCxn id="5" idx="0"/>
              <a:endCxn id="4" idx="2"/>
            </p:cNvCxnSpPr>
            <p:nvPr/>
          </p:nvCxnSpPr>
          <p:spPr bwMode="auto">
            <a:xfrm flipV="1">
              <a:off x="3149" y="888"/>
              <a:ext cx="31" cy="250"/>
            </a:xfrm>
            <a:prstGeom prst="straightConnector1">
              <a:avLst/>
            </a:prstGeom>
            <a:noFill/>
            <a:ln w="28575">
              <a:solidFill>
                <a:schemeClr val="tx1"/>
              </a:solidFill>
              <a:round/>
              <a:headEnd/>
              <a:tailEnd/>
            </a:ln>
            <a:extLst>
              <a:ext uri="{909E8E84-426E-40DD-AFC4-6F175D3DCCD1}">
                <a14:hiddenFill xmlns:a14="http://schemas.microsoft.com/office/drawing/2010/main">
                  <a:noFill/>
                </a14:hiddenFill>
              </a:ext>
            </a:extLst>
          </p:spPr>
        </p:cxnSp>
        <p:sp>
          <p:nvSpPr>
            <p:cNvPr id="4" name="_s33799"/>
            <p:cNvSpPr>
              <a:spLocks noChangeArrowheads="1"/>
            </p:cNvSpPr>
            <p:nvPr/>
          </p:nvSpPr>
          <p:spPr bwMode="auto">
            <a:xfrm>
              <a:off x="1211" y="572"/>
              <a:ext cx="3939" cy="316"/>
            </a:xfrm>
            <a:prstGeom prst="roundRect">
              <a:avLst>
                <a:gd name="adj" fmla="val 16667"/>
              </a:avLst>
            </a:prstGeom>
            <a:noFill/>
            <a:ln w="9525">
              <a:solidFill>
                <a:srgbClr val="000000"/>
              </a:solidFill>
              <a:round/>
              <a:headEnd/>
              <a:tailEnd/>
            </a:ln>
          </p:spPr>
          <p:txBody>
            <a:bodyPr vert="horz" wrap="none" lIns="49640" tIns="24820" rIns="49640" bIns="248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000004"/>
                  </a:solidFill>
                  <a:effectLst/>
                  <a:latin typeface="Verdana" pitchFamily="34" charset="0"/>
                </a:rPr>
                <a:t>Послеродовое кровотечение</a:t>
              </a:r>
            </a:p>
          </p:txBody>
        </p:sp>
        <p:sp>
          <p:nvSpPr>
            <p:cNvPr id="5" name="_s33800"/>
            <p:cNvSpPr>
              <a:spLocks noChangeArrowheads="1"/>
            </p:cNvSpPr>
            <p:nvPr/>
          </p:nvSpPr>
          <p:spPr bwMode="auto">
            <a:xfrm>
              <a:off x="1148" y="1138"/>
              <a:ext cx="4002" cy="317"/>
            </a:xfrm>
            <a:prstGeom prst="roundRect">
              <a:avLst>
                <a:gd name="adj" fmla="val 16667"/>
              </a:avLst>
            </a:prstGeom>
            <a:noFill/>
            <a:ln w="9525">
              <a:solidFill>
                <a:srgbClr val="000000"/>
              </a:solidFill>
              <a:round/>
              <a:headEnd/>
              <a:tailEnd/>
            </a:ln>
          </p:spPr>
          <p:txBody>
            <a:bodyPr vert="horz" wrap="none" lIns="49640" tIns="24820" rIns="49640" bIns="248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000004"/>
                  </a:solidFill>
                  <a:effectLst/>
                  <a:latin typeface="Verdana" pitchFamily="34" charset="0"/>
                </a:rPr>
                <a:t>Медицинское вмешательство</a:t>
              </a:r>
            </a:p>
          </p:txBody>
        </p:sp>
        <p:sp>
          <p:nvSpPr>
            <p:cNvPr id="6" name="_s33801"/>
            <p:cNvSpPr>
              <a:spLocks noChangeArrowheads="1"/>
            </p:cNvSpPr>
            <p:nvPr/>
          </p:nvSpPr>
          <p:spPr bwMode="auto">
            <a:xfrm>
              <a:off x="-823" y="1701"/>
              <a:ext cx="3717" cy="484"/>
            </a:xfrm>
            <a:prstGeom prst="roundRect">
              <a:avLst>
                <a:gd name="adj" fmla="val 16667"/>
              </a:avLst>
            </a:prstGeom>
            <a:noFill/>
            <a:ln w="9525">
              <a:solidFill>
                <a:srgbClr val="000000"/>
              </a:solidFill>
              <a:round/>
              <a:headEnd/>
              <a:tailEnd/>
            </a:ln>
          </p:spPr>
          <p:txBody>
            <a:bodyPr vert="horz" wrap="none" lIns="73000" tIns="36500" rIns="73000" bIns="3650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000004"/>
                  </a:solidFill>
                  <a:effectLst/>
                  <a:latin typeface="Verdana" pitchFamily="34" charset="0"/>
                </a:rPr>
                <a:t>Трансфузия компонентов крови</a:t>
              </a:r>
              <a:r>
                <a:rPr kumimoji="0" lang="ru-RU" sz="1600" b="0" i="0" u="none" strike="noStrike" cap="none" normalizeH="0" baseline="0" dirty="0" smtClean="0">
                  <a:ln>
                    <a:noFill/>
                  </a:ln>
                  <a:solidFill>
                    <a:schemeClr val="tx1"/>
                  </a:solidFill>
                  <a:effectLst/>
                  <a:latin typeface="Verdana" pitchFamily="34" charset="0"/>
                </a:rPr>
                <a:t> </a:t>
              </a:r>
            </a:p>
          </p:txBody>
        </p:sp>
        <p:sp>
          <p:nvSpPr>
            <p:cNvPr id="7" name="_s33802"/>
            <p:cNvSpPr>
              <a:spLocks noChangeArrowheads="1"/>
            </p:cNvSpPr>
            <p:nvPr/>
          </p:nvSpPr>
          <p:spPr bwMode="auto">
            <a:xfrm>
              <a:off x="3053" y="1701"/>
              <a:ext cx="3858" cy="484"/>
            </a:xfrm>
            <a:prstGeom prst="roundRect">
              <a:avLst>
                <a:gd name="adj" fmla="val 16667"/>
              </a:avLst>
            </a:prstGeom>
            <a:noFill/>
            <a:ln w="9525">
              <a:solidFill>
                <a:srgbClr val="000000"/>
              </a:solidFill>
              <a:round/>
              <a:headEnd/>
              <a:tailEnd/>
            </a:ln>
          </p:spPr>
          <p:txBody>
            <a:bodyPr vert="horz" wrap="none" lIns="73000" tIns="36500" rIns="73000" bIns="3650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000004"/>
                  </a:solidFill>
                  <a:effectLst/>
                  <a:latin typeface="Verdana" pitchFamily="34" charset="0"/>
                </a:rPr>
                <a:t>Хирургическое вмешательство</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000004"/>
                  </a:solidFill>
                  <a:effectLst/>
                  <a:latin typeface="Verdana" pitchFamily="34" charset="0"/>
                </a:rPr>
                <a:t>(выявление причины кровотечения</a:t>
              </a:r>
              <a:r>
                <a:rPr kumimoji="0" lang="ru-RU" sz="1000" b="1" i="0" u="none" strike="noStrike" cap="none" normalizeH="0" baseline="0" dirty="0" smtClean="0">
                  <a:ln>
                    <a:noFill/>
                  </a:ln>
                  <a:solidFill>
                    <a:srgbClr val="000004"/>
                  </a:solidFill>
                  <a:effectLst/>
                  <a:latin typeface="Verdana" pitchFamily="34" charset="0"/>
                </a:rPr>
                <a:t>)</a:t>
              </a:r>
            </a:p>
          </p:txBody>
        </p:sp>
      </p:grpSp>
      <p:sp>
        <p:nvSpPr>
          <p:cNvPr id="1036" name="Text Box 12"/>
          <p:cNvSpPr txBox="1">
            <a:spLocks noChangeArrowheads="1"/>
          </p:cNvSpPr>
          <p:nvPr/>
        </p:nvSpPr>
        <p:spPr bwMode="auto">
          <a:xfrm>
            <a:off x="250825" y="1196975"/>
            <a:ext cx="8713788"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algn="ctr" eaLnBrk="0" fontAlgn="base" hangingPunct="0">
              <a:spcBef>
                <a:spcPct val="0"/>
              </a:spcBef>
              <a:spcAft>
                <a:spcPct val="0"/>
              </a:spcAft>
              <a:defRPr>
                <a:solidFill>
                  <a:schemeClr val="tx1"/>
                </a:solidFill>
                <a:latin typeface="Tahoma" pitchFamily="34" charset="0"/>
              </a:defRPr>
            </a:lvl6pPr>
            <a:lvl7pPr marL="2971800" indent="-228600" algn="ctr" eaLnBrk="0" fontAlgn="base" hangingPunct="0">
              <a:spcBef>
                <a:spcPct val="0"/>
              </a:spcBef>
              <a:spcAft>
                <a:spcPct val="0"/>
              </a:spcAft>
              <a:defRPr>
                <a:solidFill>
                  <a:schemeClr val="tx1"/>
                </a:solidFill>
                <a:latin typeface="Tahoma" pitchFamily="34" charset="0"/>
              </a:defRPr>
            </a:lvl7pPr>
            <a:lvl8pPr marL="3429000" indent="-228600" algn="ctr" eaLnBrk="0" fontAlgn="base" hangingPunct="0">
              <a:spcBef>
                <a:spcPct val="0"/>
              </a:spcBef>
              <a:spcAft>
                <a:spcPct val="0"/>
              </a:spcAft>
              <a:defRPr>
                <a:solidFill>
                  <a:schemeClr val="tx1"/>
                </a:solidFill>
                <a:latin typeface="Tahoma" pitchFamily="34" charset="0"/>
              </a:defRPr>
            </a:lvl8pPr>
            <a:lvl9pPr marL="3886200" indent="-228600" algn="ctr" eaLnBrk="0" fontAlgn="base" hangingPunct="0">
              <a:spcBef>
                <a:spcPct val="0"/>
              </a:spcBef>
              <a:spcAft>
                <a:spcPct val="0"/>
              </a:spcAft>
              <a:defRPr>
                <a:solidFill>
                  <a:schemeClr val="tx1"/>
                </a:solidFill>
                <a:latin typeface="Tahoma" pitchFamily="34" charset="0"/>
              </a:defRPr>
            </a:lvl9pPr>
          </a:lstStyle>
          <a:p>
            <a:pPr eaLnBrk="1" hangingPunct="1">
              <a:spcBef>
                <a:spcPct val="50000"/>
              </a:spcBef>
            </a:pPr>
            <a:r>
              <a:rPr lang="en-US" sz="1700" i="1" dirty="0">
                <a:solidFill>
                  <a:srgbClr val="002060"/>
                </a:solidFill>
                <a:latin typeface="Verdana" pitchFamily="34" charset="0"/>
              </a:rPr>
              <a:t>Welsh A et al.</a:t>
            </a:r>
            <a:r>
              <a:rPr lang="ru-RU" sz="1700" i="1" dirty="0">
                <a:solidFill>
                  <a:srgbClr val="002060"/>
                </a:solidFill>
                <a:latin typeface="Verdana" pitchFamily="34" charset="0"/>
              </a:rPr>
              <a:t> </a:t>
            </a:r>
            <a:r>
              <a:rPr lang="en-US" sz="1700" i="1" dirty="0">
                <a:solidFill>
                  <a:srgbClr val="002060"/>
                </a:solidFill>
                <a:latin typeface="Verdana" pitchFamily="34" charset="0"/>
              </a:rPr>
              <a:t>Australian and New Zealand J </a:t>
            </a:r>
            <a:r>
              <a:rPr lang="en-US" sz="1700" i="1" dirty="0" err="1">
                <a:solidFill>
                  <a:srgbClr val="002060"/>
                </a:solidFill>
                <a:latin typeface="Verdana" pitchFamily="34" charset="0"/>
              </a:rPr>
              <a:t>Obst</a:t>
            </a:r>
            <a:r>
              <a:rPr lang="en-US" sz="1700" i="1" dirty="0">
                <a:solidFill>
                  <a:srgbClr val="002060"/>
                </a:solidFill>
                <a:latin typeface="Verdana" pitchFamily="34" charset="0"/>
              </a:rPr>
              <a:t>. And</a:t>
            </a:r>
            <a:r>
              <a:rPr lang="ru-RU" sz="1700" i="1" dirty="0">
                <a:solidFill>
                  <a:srgbClr val="002060"/>
                </a:solidFill>
                <a:latin typeface="Verdana" pitchFamily="34" charset="0"/>
              </a:rPr>
              <a:t> </a:t>
            </a:r>
            <a:r>
              <a:rPr lang="en-US" sz="1700" i="1" dirty="0">
                <a:solidFill>
                  <a:srgbClr val="002060"/>
                </a:solidFill>
                <a:latin typeface="Verdana" pitchFamily="34" charset="0"/>
              </a:rPr>
              <a:t>Gyn.</a:t>
            </a:r>
            <a:r>
              <a:rPr lang="ru-RU" sz="1700" i="1" dirty="0">
                <a:solidFill>
                  <a:srgbClr val="002060"/>
                </a:solidFill>
                <a:latin typeface="Verdana" pitchFamily="34" charset="0"/>
              </a:rPr>
              <a:t> </a:t>
            </a:r>
            <a:r>
              <a:rPr lang="en-US" sz="1700" i="1" dirty="0">
                <a:solidFill>
                  <a:srgbClr val="002060"/>
                </a:solidFill>
                <a:latin typeface="Verdana" pitchFamily="34" charset="0"/>
              </a:rPr>
              <a:t>2008;48:12-16</a:t>
            </a:r>
            <a:endParaRPr lang="ru-RU" sz="1700" i="1" dirty="0">
              <a:solidFill>
                <a:srgbClr val="002060"/>
              </a:solidFill>
              <a:latin typeface="Verdana" pitchFamily="34" charset="0"/>
            </a:endParaRPr>
          </a:p>
        </p:txBody>
      </p:sp>
      <p:sp>
        <p:nvSpPr>
          <p:cNvPr id="1037" name="Text Box 13"/>
          <p:cNvSpPr txBox="1">
            <a:spLocks noChangeArrowheads="1"/>
          </p:cNvSpPr>
          <p:nvPr/>
        </p:nvSpPr>
        <p:spPr bwMode="auto">
          <a:xfrm>
            <a:off x="1733914" y="4221162"/>
            <a:ext cx="5691187" cy="346075"/>
          </a:xfrm>
          <a:prstGeom prst="rect">
            <a:avLst/>
          </a:prstGeom>
          <a:solidFill>
            <a:schemeClr val="tx1"/>
          </a:solidFill>
          <a:ln w="9525">
            <a:solidFill>
              <a:srgbClr val="000000"/>
            </a:solidFill>
            <a:miter lim="800000"/>
            <a:headEnd/>
            <a:tailEnd/>
          </a:ln>
          <a:effectLst/>
        </p:spPr>
        <p:txBody>
          <a:bodyPr anchor="ctr" anchorCtr="1">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algn="ctr" eaLnBrk="0" fontAlgn="base" hangingPunct="0">
              <a:spcBef>
                <a:spcPct val="0"/>
              </a:spcBef>
              <a:spcAft>
                <a:spcPct val="0"/>
              </a:spcAft>
              <a:defRPr>
                <a:solidFill>
                  <a:schemeClr val="tx1"/>
                </a:solidFill>
                <a:latin typeface="Tahoma" pitchFamily="34" charset="0"/>
              </a:defRPr>
            </a:lvl6pPr>
            <a:lvl7pPr marL="2971800" indent="-228600" algn="ctr" eaLnBrk="0" fontAlgn="base" hangingPunct="0">
              <a:spcBef>
                <a:spcPct val="0"/>
              </a:spcBef>
              <a:spcAft>
                <a:spcPct val="0"/>
              </a:spcAft>
              <a:defRPr>
                <a:solidFill>
                  <a:schemeClr val="tx1"/>
                </a:solidFill>
                <a:latin typeface="Tahoma" pitchFamily="34" charset="0"/>
              </a:defRPr>
            </a:lvl7pPr>
            <a:lvl8pPr marL="3429000" indent="-228600" algn="ctr" eaLnBrk="0" fontAlgn="base" hangingPunct="0">
              <a:spcBef>
                <a:spcPct val="0"/>
              </a:spcBef>
              <a:spcAft>
                <a:spcPct val="0"/>
              </a:spcAft>
              <a:defRPr>
                <a:solidFill>
                  <a:schemeClr val="tx1"/>
                </a:solidFill>
                <a:latin typeface="Tahoma" pitchFamily="34" charset="0"/>
              </a:defRPr>
            </a:lvl8pPr>
            <a:lvl9pPr marL="3886200" indent="-228600" algn="ctr" eaLnBrk="0" fontAlgn="base" hangingPunct="0">
              <a:spcBef>
                <a:spcPct val="0"/>
              </a:spcBef>
              <a:spcAft>
                <a:spcPct val="0"/>
              </a:spcAft>
              <a:defRPr>
                <a:solidFill>
                  <a:schemeClr val="tx1"/>
                </a:solidFill>
                <a:latin typeface="Tahoma" pitchFamily="34" charset="0"/>
              </a:defRPr>
            </a:lvl9pPr>
          </a:lstStyle>
          <a:p>
            <a:pPr algn="l" eaLnBrk="1" hangingPunct="1">
              <a:spcBef>
                <a:spcPct val="30000"/>
              </a:spcBef>
              <a:spcAft>
                <a:spcPct val="50000"/>
              </a:spcAft>
            </a:pPr>
            <a:r>
              <a:rPr lang="ru-RU" sz="1600" b="1" dirty="0">
                <a:solidFill>
                  <a:srgbClr val="000004"/>
                </a:solidFill>
                <a:latin typeface="Verdana" pitchFamily="34" charset="0"/>
              </a:rPr>
              <a:t>Продолженное послеродовое кровотечение</a:t>
            </a:r>
          </a:p>
        </p:txBody>
      </p:sp>
      <p:sp>
        <p:nvSpPr>
          <p:cNvPr id="1038" name="Line 14"/>
          <p:cNvSpPr>
            <a:spLocks noChangeShapeType="1"/>
          </p:cNvSpPr>
          <p:nvPr/>
        </p:nvSpPr>
        <p:spPr bwMode="auto">
          <a:xfrm flipH="1">
            <a:off x="6372225" y="4149725"/>
            <a:ext cx="287338" cy="142875"/>
          </a:xfrm>
          <a:prstGeom prst="line">
            <a:avLst/>
          </a:prstGeom>
          <a:noFill/>
          <a:ln w="2857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ru-RU"/>
          </a:p>
        </p:txBody>
      </p:sp>
      <p:sp>
        <p:nvSpPr>
          <p:cNvPr id="1039" name="Line 15"/>
          <p:cNvSpPr>
            <a:spLocks noChangeShapeType="1"/>
          </p:cNvSpPr>
          <p:nvPr/>
        </p:nvSpPr>
        <p:spPr bwMode="auto">
          <a:xfrm>
            <a:off x="2700338" y="4149725"/>
            <a:ext cx="358775" cy="142875"/>
          </a:xfrm>
          <a:prstGeom prst="line">
            <a:avLst/>
          </a:prstGeom>
          <a:noFill/>
          <a:ln w="381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ru-RU"/>
          </a:p>
        </p:txBody>
      </p:sp>
      <p:sp>
        <p:nvSpPr>
          <p:cNvPr id="1040" name="Text Box 16"/>
          <p:cNvSpPr txBox="1">
            <a:spLocks noChangeArrowheads="1"/>
          </p:cNvSpPr>
          <p:nvPr/>
        </p:nvSpPr>
        <p:spPr bwMode="auto">
          <a:xfrm>
            <a:off x="900113" y="4868863"/>
            <a:ext cx="7632700" cy="1006475"/>
          </a:xfrm>
          <a:prstGeom prst="rect">
            <a:avLst/>
          </a:prstGeom>
          <a:noFill/>
          <a:ln w="9525">
            <a:solidFill>
              <a:srgbClr val="000000"/>
            </a:solidFill>
            <a:miter lim="800000"/>
            <a:headEnd/>
            <a:tailEnd/>
          </a:ln>
          <a:effectLst/>
        </p:spPr>
        <p:txBody>
          <a:bodyPr>
            <a:spAutoFit/>
          </a:bodyPr>
          <a:lstStyle>
            <a:lvl1pPr marL="457200" indent="-457200"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algn="ctr" eaLnBrk="0" fontAlgn="base" hangingPunct="0">
              <a:spcBef>
                <a:spcPct val="0"/>
              </a:spcBef>
              <a:spcAft>
                <a:spcPct val="0"/>
              </a:spcAft>
              <a:defRPr>
                <a:solidFill>
                  <a:schemeClr val="tx1"/>
                </a:solidFill>
                <a:latin typeface="Tahoma" pitchFamily="34" charset="0"/>
              </a:defRPr>
            </a:lvl6pPr>
            <a:lvl7pPr marL="2971800" indent="-228600" algn="ctr" eaLnBrk="0" fontAlgn="base" hangingPunct="0">
              <a:spcBef>
                <a:spcPct val="0"/>
              </a:spcBef>
              <a:spcAft>
                <a:spcPct val="0"/>
              </a:spcAft>
              <a:defRPr>
                <a:solidFill>
                  <a:schemeClr val="tx1"/>
                </a:solidFill>
                <a:latin typeface="Tahoma" pitchFamily="34" charset="0"/>
              </a:defRPr>
            </a:lvl7pPr>
            <a:lvl8pPr marL="3429000" indent="-228600" algn="ctr" eaLnBrk="0" fontAlgn="base" hangingPunct="0">
              <a:spcBef>
                <a:spcPct val="0"/>
              </a:spcBef>
              <a:spcAft>
                <a:spcPct val="0"/>
              </a:spcAft>
              <a:defRPr>
                <a:solidFill>
                  <a:schemeClr val="tx1"/>
                </a:solidFill>
                <a:latin typeface="Tahoma" pitchFamily="34" charset="0"/>
              </a:defRPr>
            </a:lvl8pPr>
            <a:lvl9pPr marL="3886200" indent="-228600" algn="ctr" eaLnBrk="0" fontAlgn="base" hangingPunct="0">
              <a:spcBef>
                <a:spcPct val="0"/>
              </a:spcBef>
              <a:spcAft>
                <a:spcPct val="0"/>
              </a:spcAft>
              <a:defRPr>
                <a:solidFill>
                  <a:schemeClr val="tx1"/>
                </a:solidFill>
                <a:latin typeface="Tahoma" pitchFamily="34" charset="0"/>
              </a:defRPr>
            </a:lvl9pPr>
          </a:lstStyle>
          <a:p>
            <a:pPr algn="l" eaLnBrk="1" hangingPunct="1">
              <a:lnSpc>
                <a:spcPct val="70000"/>
              </a:lnSpc>
              <a:spcBef>
                <a:spcPct val="30000"/>
              </a:spcBef>
              <a:buFontTx/>
              <a:buChar char="•"/>
            </a:pPr>
            <a:r>
              <a:rPr lang="en-US" sz="1600" b="1" dirty="0" err="1">
                <a:solidFill>
                  <a:srgbClr val="000004"/>
                </a:solidFill>
                <a:latin typeface="Verdana" pitchFamily="34" charset="0"/>
              </a:rPr>
              <a:t>rFVIIa</a:t>
            </a:r>
            <a:r>
              <a:rPr lang="en-US" sz="1600" b="1" dirty="0">
                <a:solidFill>
                  <a:srgbClr val="000004"/>
                </a:solidFill>
                <a:latin typeface="Verdana" pitchFamily="34" charset="0"/>
              </a:rPr>
              <a:t> </a:t>
            </a:r>
            <a:r>
              <a:rPr lang="ru-RU" sz="1600" b="1" dirty="0">
                <a:solidFill>
                  <a:srgbClr val="000004"/>
                </a:solidFill>
                <a:latin typeface="Verdana" pitchFamily="34" charset="0"/>
              </a:rPr>
              <a:t>90 мкг/кг в/в инъекция в течение 3-5 минут</a:t>
            </a:r>
          </a:p>
          <a:p>
            <a:pPr algn="l" eaLnBrk="1" hangingPunct="1">
              <a:lnSpc>
                <a:spcPct val="70000"/>
              </a:lnSpc>
              <a:spcBef>
                <a:spcPct val="30000"/>
              </a:spcBef>
              <a:buFontTx/>
              <a:buChar char="•"/>
            </a:pPr>
            <a:r>
              <a:rPr lang="ru-RU" sz="1600" b="1" dirty="0">
                <a:solidFill>
                  <a:srgbClr val="000004"/>
                </a:solidFill>
                <a:latin typeface="Verdana" pitchFamily="34" charset="0"/>
              </a:rPr>
              <a:t>При отсутствии ответа в течение 20 минут:</a:t>
            </a:r>
          </a:p>
          <a:p>
            <a:pPr eaLnBrk="1" hangingPunct="1">
              <a:lnSpc>
                <a:spcPct val="70000"/>
              </a:lnSpc>
              <a:spcBef>
                <a:spcPct val="30000"/>
              </a:spcBef>
              <a:buFontTx/>
              <a:buChar char="•"/>
            </a:pPr>
            <a:r>
              <a:rPr lang="ru-RU" sz="1600" b="1" dirty="0">
                <a:solidFill>
                  <a:srgbClr val="000004"/>
                </a:solidFill>
                <a:latin typeface="Verdana" pitchFamily="34" charset="0"/>
              </a:rPr>
              <a:t>Определить и оптимизировать: Т, рН, </a:t>
            </a:r>
            <a:r>
              <a:rPr lang="ru-RU" sz="1600" b="1" dirty="0" err="1">
                <a:solidFill>
                  <a:srgbClr val="000004"/>
                </a:solidFill>
                <a:latin typeface="Verdana" pitchFamily="34" charset="0"/>
              </a:rPr>
              <a:t>Са</a:t>
            </a:r>
            <a:r>
              <a:rPr lang="ru-RU" sz="1600" b="1" dirty="0">
                <a:solidFill>
                  <a:srgbClr val="000004"/>
                </a:solidFill>
                <a:latin typeface="Verdana" pitchFamily="34" charset="0"/>
              </a:rPr>
              <a:t>, </a:t>
            </a:r>
            <a:r>
              <a:rPr lang="ru-RU" sz="1600" b="1" dirty="0" err="1">
                <a:solidFill>
                  <a:srgbClr val="000004"/>
                </a:solidFill>
                <a:latin typeface="Verdana" pitchFamily="34" charset="0"/>
              </a:rPr>
              <a:t>Тр</a:t>
            </a:r>
            <a:r>
              <a:rPr lang="ru-RU" sz="1600" b="1" dirty="0">
                <a:solidFill>
                  <a:srgbClr val="000004"/>
                </a:solidFill>
                <a:latin typeface="Verdana" pitchFamily="34" charset="0"/>
              </a:rPr>
              <a:t>, ФГ;</a:t>
            </a:r>
          </a:p>
          <a:p>
            <a:pPr eaLnBrk="1" hangingPunct="1">
              <a:lnSpc>
                <a:spcPct val="70000"/>
              </a:lnSpc>
              <a:spcBef>
                <a:spcPct val="30000"/>
              </a:spcBef>
              <a:buFontTx/>
              <a:buChar char="•"/>
            </a:pPr>
            <a:r>
              <a:rPr lang="ru-RU" sz="1600" b="1" dirty="0">
                <a:solidFill>
                  <a:srgbClr val="000004"/>
                </a:solidFill>
                <a:latin typeface="Verdana" pitchFamily="34" charset="0"/>
              </a:rPr>
              <a:t>Повторить </a:t>
            </a:r>
            <a:r>
              <a:rPr lang="en-US" sz="1600" b="1" dirty="0" err="1">
                <a:solidFill>
                  <a:srgbClr val="000004"/>
                </a:solidFill>
                <a:latin typeface="Verdana" pitchFamily="34" charset="0"/>
              </a:rPr>
              <a:t>rFVIIa</a:t>
            </a:r>
            <a:r>
              <a:rPr lang="en-US" sz="1600" b="1" dirty="0">
                <a:solidFill>
                  <a:srgbClr val="000004"/>
                </a:solidFill>
                <a:latin typeface="Verdana" pitchFamily="34" charset="0"/>
              </a:rPr>
              <a:t> </a:t>
            </a:r>
            <a:r>
              <a:rPr lang="ru-RU" sz="1600" b="1" dirty="0">
                <a:solidFill>
                  <a:srgbClr val="000004"/>
                </a:solidFill>
                <a:latin typeface="Verdana" pitchFamily="34" charset="0"/>
              </a:rPr>
              <a:t>90 мкг/кг в/в </a:t>
            </a:r>
          </a:p>
        </p:txBody>
      </p:sp>
      <p:sp>
        <p:nvSpPr>
          <p:cNvPr id="1041" name="Line 17"/>
          <p:cNvSpPr>
            <a:spLocks noChangeShapeType="1"/>
          </p:cNvSpPr>
          <p:nvPr/>
        </p:nvSpPr>
        <p:spPr bwMode="auto">
          <a:xfrm>
            <a:off x="4716463" y="4652963"/>
            <a:ext cx="0" cy="215900"/>
          </a:xfrm>
          <a:prstGeom prst="line">
            <a:avLst/>
          </a:prstGeom>
          <a:noFill/>
          <a:ln w="2857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ru-RU"/>
          </a:p>
        </p:txBody>
      </p:sp>
      <p:sp>
        <p:nvSpPr>
          <p:cNvPr id="1042" name="Text Box 18"/>
          <p:cNvSpPr txBox="1">
            <a:spLocks noChangeArrowheads="1"/>
          </p:cNvSpPr>
          <p:nvPr/>
        </p:nvSpPr>
        <p:spPr bwMode="auto">
          <a:xfrm>
            <a:off x="539750" y="6092825"/>
            <a:ext cx="8135938" cy="590550"/>
          </a:xfrm>
          <a:prstGeom prst="rect">
            <a:avLst/>
          </a:prstGeom>
          <a:noFill/>
          <a:ln w="9525">
            <a:solidFill>
              <a:srgbClr val="000000"/>
            </a:solidFill>
            <a:miter lim="800000"/>
            <a:headEnd/>
            <a:tailEnd/>
          </a:ln>
          <a:effec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algn="ctr" eaLnBrk="0" fontAlgn="base" hangingPunct="0">
              <a:spcBef>
                <a:spcPct val="0"/>
              </a:spcBef>
              <a:spcAft>
                <a:spcPct val="0"/>
              </a:spcAft>
              <a:defRPr>
                <a:solidFill>
                  <a:schemeClr val="tx1"/>
                </a:solidFill>
                <a:latin typeface="Tahoma" pitchFamily="34" charset="0"/>
              </a:defRPr>
            </a:lvl6pPr>
            <a:lvl7pPr marL="2971800" indent="-228600" algn="ctr" eaLnBrk="0" fontAlgn="base" hangingPunct="0">
              <a:spcBef>
                <a:spcPct val="0"/>
              </a:spcBef>
              <a:spcAft>
                <a:spcPct val="0"/>
              </a:spcAft>
              <a:defRPr>
                <a:solidFill>
                  <a:schemeClr val="tx1"/>
                </a:solidFill>
                <a:latin typeface="Tahoma" pitchFamily="34" charset="0"/>
              </a:defRPr>
            </a:lvl7pPr>
            <a:lvl8pPr marL="3429000" indent="-228600" algn="ctr" eaLnBrk="0" fontAlgn="base" hangingPunct="0">
              <a:spcBef>
                <a:spcPct val="0"/>
              </a:spcBef>
              <a:spcAft>
                <a:spcPct val="0"/>
              </a:spcAft>
              <a:defRPr>
                <a:solidFill>
                  <a:schemeClr val="tx1"/>
                </a:solidFill>
                <a:latin typeface="Tahoma" pitchFamily="34" charset="0"/>
              </a:defRPr>
            </a:lvl8pPr>
            <a:lvl9pPr marL="3886200" indent="-228600" algn="ctr" eaLnBrk="0" fontAlgn="base" hangingPunct="0">
              <a:spcBef>
                <a:spcPct val="0"/>
              </a:spcBef>
              <a:spcAft>
                <a:spcPct val="0"/>
              </a:spcAft>
              <a:defRPr>
                <a:solidFill>
                  <a:schemeClr val="tx1"/>
                </a:solidFill>
                <a:latin typeface="Tahoma" pitchFamily="34" charset="0"/>
              </a:defRPr>
            </a:lvl9pPr>
          </a:lstStyle>
          <a:p>
            <a:pPr algn="ctr" eaLnBrk="1" hangingPunct="1">
              <a:spcBef>
                <a:spcPct val="50000"/>
              </a:spcBef>
            </a:pPr>
            <a:r>
              <a:rPr lang="ru-RU" sz="1600" b="1" dirty="0" err="1">
                <a:solidFill>
                  <a:srgbClr val="000004"/>
                </a:solidFill>
                <a:latin typeface="Verdana" pitchFamily="34" charset="0"/>
              </a:rPr>
              <a:t>Гистерэктомия</a:t>
            </a:r>
            <a:r>
              <a:rPr lang="ru-RU" sz="1600" b="1" dirty="0">
                <a:solidFill>
                  <a:srgbClr val="000004"/>
                </a:solidFill>
                <a:latin typeface="Verdana" pitchFamily="34" charset="0"/>
              </a:rPr>
              <a:t>, если кровотечение продолжается после 2-ой дозы </a:t>
            </a:r>
            <a:r>
              <a:rPr lang="en-US" sz="1600" b="1" dirty="0" err="1">
                <a:solidFill>
                  <a:srgbClr val="000004"/>
                </a:solidFill>
                <a:latin typeface="Verdana" pitchFamily="34" charset="0"/>
              </a:rPr>
              <a:t>rFVIIa</a:t>
            </a:r>
            <a:endParaRPr lang="ru-RU" sz="1600" b="1" dirty="0">
              <a:solidFill>
                <a:srgbClr val="000004"/>
              </a:solidFill>
              <a:latin typeface="Verdana" pitchFamily="34" charset="0"/>
            </a:endParaRPr>
          </a:p>
        </p:txBody>
      </p:sp>
      <p:sp>
        <p:nvSpPr>
          <p:cNvPr id="1043" name="Line 19"/>
          <p:cNvSpPr>
            <a:spLocks noChangeShapeType="1"/>
          </p:cNvSpPr>
          <p:nvPr/>
        </p:nvSpPr>
        <p:spPr bwMode="auto">
          <a:xfrm>
            <a:off x="4643438" y="5876925"/>
            <a:ext cx="0" cy="215900"/>
          </a:xfrm>
          <a:prstGeom prst="line">
            <a:avLst/>
          </a:prstGeom>
          <a:noFill/>
          <a:ln w="2857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ru-RU"/>
          </a:p>
        </p:txBody>
      </p:sp>
    </p:spTree>
  </p:cSld>
  <p:clrMapOvr>
    <a:masterClrMapping/>
  </p:clrMapOvr>
  <mc:AlternateContent xmlns:mc="http://schemas.openxmlformats.org/markup-compatibility/2006" xmlns:p14="http://schemas.microsoft.com/office/powerpoint/2010/main">
    <mc:Choice Requires="p14">
      <p:transition spd="slow" p14:dur="1250">
        <p:blinds dir="vert"/>
      </p:transition>
    </mc:Choice>
    <mc:Fallback xmlns="">
      <p:transition spd="slow">
        <p:blinds dir="vert"/>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idx="4294967295"/>
          </p:nvPr>
        </p:nvSpPr>
        <p:spPr>
          <a:xfrm>
            <a:off x="71438" y="188913"/>
            <a:ext cx="8965058" cy="1008062"/>
          </a:xfrm>
        </p:spPr>
        <p:txBody>
          <a:bodyPr/>
          <a:lstStyle/>
          <a:p>
            <a:pPr algn="ctr"/>
            <a:r>
              <a:rPr lang="ru-RU" sz="3200" b="1" dirty="0">
                <a:solidFill>
                  <a:srgbClr val="990099"/>
                </a:solidFill>
                <a:effectLst/>
                <a:latin typeface="Arial" charset="0"/>
              </a:rPr>
              <a:t>Преимущества индивидуального подхода к  рациональной </a:t>
            </a:r>
            <a:r>
              <a:rPr lang="ru-RU" sz="3200" b="1" dirty="0" smtClean="0">
                <a:solidFill>
                  <a:srgbClr val="990099"/>
                </a:solidFill>
                <a:effectLst/>
                <a:latin typeface="Arial" charset="0"/>
              </a:rPr>
              <a:t>гемотрансфузии</a:t>
            </a:r>
            <a:r>
              <a:rPr lang="en-US" sz="3200" b="1" dirty="0" smtClean="0">
                <a:solidFill>
                  <a:srgbClr val="990099"/>
                </a:solidFill>
                <a:effectLst/>
                <a:latin typeface="Arial" charset="0"/>
              </a:rPr>
              <a:t> </a:t>
            </a:r>
            <a:r>
              <a:rPr lang="en-US" sz="3200" b="1" dirty="0" smtClean="0">
                <a:solidFill>
                  <a:srgbClr val="990099"/>
                </a:solidFill>
                <a:effectLst/>
                <a:ea typeface="ＭＳ Ｐゴシック" pitchFamily="34" charset="-128"/>
              </a:rPr>
              <a:t>(PBM)</a:t>
            </a:r>
            <a:endParaRPr lang="en-US" sz="3200" b="1" dirty="0">
              <a:solidFill>
                <a:srgbClr val="990099"/>
              </a:solidFill>
              <a:effectLst/>
              <a:latin typeface="Arial" charset="0"/>
            </a:endParaRPr>
          </a:p>
        </p:txBody>
      </p:sp>
      <p:graphicFrame>
        <p:nvGraphicFramePr>
          <p:cNvPr id="2" name="Content Placeholder 3"/>
          <p:cNvGraphicFramePr>
            <a:graphicFrameLocks/>
          </p:cNvGraphicFramePr>
          <p:nvPr>
            <p:extLst>
              <p:ext uri="{D42A27DB-BD31-4B8C-83A1-F6EECF244321}">
                <p14:modId xmlns:p14="http://schemas.microsoft.com/office/powerpoint/2010/main" val="2325481057"/>
              </p:ext>
            </p:extLst>
          </p:nvPr>
        </p:nvGraphicFramePr>
        <p:xfrm>
          <a:off x="395536" y="1805112"/>
          <a:ext cx="8416491" cy="3816350"/>
        </p:xfrm>
        <a:graphic>
          <a:graphicData uri="http://schemas.openxmlformats.org/drawingml/2006/chart">
            <c:chart xmlns:c="http://schemas.openxmlformats.org/drawingml/2006/chart" xmlns:r="http://schemas.openxmlformats.org/officeDocument/2006/relationships" r:id="rId3"/>
          </a:graphicData>
        </a:graphic>
      </p:graphicFrame>
      <p:sp>
        <p:nvSpPr>
          <p:cNvPr id="30724" name="TextBox 4"/>
          <p:cNvSpPr txBox="1">
            <a:spLocks noChangeArrowheads="1"/>
          </p:cNvSpPr>
          <p:nvPr/>
        </p:nvSpPr>
        <p:spPr bwMode="auto">
          <a:xfrm>
            <a:off x="2339975" y="2061369"/>
            <a:ext cx="792163"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dirty="0" smtClean="0">
                <a:solidFill>
                  <a:srgbClr val="000000"/>
                </a:solidFill>
              </a:rPr>
              <a:t>42</a:t>
            </a:r>
            <a:r>
              <a:rPr lang="ru-RU" sz="1400" dirty="0" smtClean="0">
                <a:solidFill>
                  <a:srgbClr val="000000"/>
                </a:solidFill>
              </a:rPr>
              <a:t>,</a:t>
            </a:r>
            <a:r>
              <a:rPr lang="en-US" sz="1400" dirty="0" smtClean="0">
                <a:solidFill>
                  <a:srgbClr val="000000"/>
                </a:solidFill>
              </a:rPr>
              <a:t>5</a:t>
            </a:r>
            <a:r>
              <a:rPr lang="en-US" sz="1400" dirty="0">
                <a:solidFill>
                  <a:srgbClr val="000000"/>
                </a:solidFill>
              </a:rPr>
              <a:t>%</a:t>
            </a:r>
          </a:p>
        </p:txBody>
      </p:sp>
      <p:sp>
        <p:nvSpPr>
          <p:cNvPr id="30725" name="TextBox 5"/>
          <p:cNvSpPr txBox="1">
            <a:spLocks noChangeArrowheads="1"/>
          </p:cNvSpPr>
          <p:nvPr/>
        </p:nvSpPr>
        <p:spPr bwMode="auto">
          <a:xfrm>
            <a:off x="3492500" y="4652963"/>
            <a:ext cx="792163"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dirty="0" smtClean="0">
                <a:solidFill>
                  <a:srgbClr val="000000"/>
                </a:solidFill>
              </a:rPr>
              <a:t>0</a:t>
            </a:r>
            <a:r>
              <a:rPr lang="ru-RU" sz="1400" dirty="0" smtClean="0">
                <a:solidFill>
                  <a:srgbClr val="000000"/>
                </a:solidFill>
              </a:rPr>
              <a:t>,</a:t>
            </a:r>
            <a:r>
              <a:rPr lang="en-US" sz="1400" dirty="0" smtClean="0">
                <a:solidFill>
                  <a:srgbClr val="000000"/>
                </a:solidFill>
              </a:rPr>
              <a:t>8</a:t>
            </a:r>
            <a:r>
              <a:rPr lang="en-US" sz="1400" dirty="0">
                <a:solidFill>
                  <a:srgbClr val="000000"/>
                </a:solidFill>
              </a:rPr>
              <a:t>%</a:t>
            </a:r>
          </a:p>
        </p:txBody>
      </p:sp>
      <p:sp>
        <p:nvSpPr>
          <p:cNvPr id="30726" name="TextBox 6"/>
          <p:cNvSpPr txBox="1">
            <a:spLocks noChangeArrowheads="1"/>
          </p:cNvSpPr>
          <p:nvPr/>
        </p:nvSpPr>
        <p:spPr bwMode="auto">
          <a:xfrm>
            <a:off x="4067175" y="4581525"/>
            <a:ext cx="792163"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dirty="0" smtClean="0">
                <a:solidFill>
                  <a:srgbClr val="000000"/>
                </a:solidFill>
              </a:rPr>
              <a:t>2</a:t>
            </a:r>
            <a:r>
              <a:rPr lang="ru-RU" sz="1400" dirty="0" smtClean="0">
                <a:solidFill>
                  <a:srgbClr val="000000"/>
                </a:solidFill>
              </a:rPr>
              <a:t>,</a:t>
            </a:r>
            <a:r>
              <a:rPr lang="en-US" sz="1400" dirty="0" smtClean="0">
                <a:solidFill>
                  <a:srgbClr val="000000"/>
                </a:solidFill>
              </a:rPr>
              <a:t>5</a:t>
            </a:r>
            <a:r>
              <a:rPr lang="en-US" sz="1400" dirty="0">
                <a:solidFill>
                  <a:srgbClr val="000000"/>
                </a:solidFill>
              </a:rPr>
              <a:t>%</a:t>
            </a:r>
          </a:p>
        </p:txBody>
      </p:sp>
      <p:sp>
        <p:nvSpPr>
          <p:cNvPr id="30727" name="TextBox 7"/>
          <p:cNvSpPr txBox="1">
            <a:spLocks noChangeArrowheads="1"/>
          </p:cNvSpPr>
          <p:nvPr/>
        </p:nvSpPr>
        <p:spPr bwMode="auto">
          <a:xfrm>
            <a:off x="5508624" y="3968976"/>
            <a:ext cx="792163"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dirty="0" smtClean="0">
                <a:solidFill>
                  <a:srgbClr val="000000"/>
                </a:solidFill>
              </a:rPr>
              <a:t>11</a:t>
            </a:r>
            <a:r>
              <a:rPr lang="ru-RU" sz="1400" dirty="0" smtClean="0">
                <a:solidFill>
                  <a:srgbClr val="000000"/>
                </a:solidFill>
              </a:rPr>
              <a:t>,</a:t>
            </a:r>
            <a:r>
              <a:rPr lang="en-US" sz="1400" dirty="0" smtClean="0">
                <a:solidFill>
                  <a:srgbClr val="000000"/>
                </a:solidFill>
              </a:rPr>
              <a:t>1</a:t>
            </a:r>
            <a:r>
              <a:rPr lang="en-US" sz="1400" dirty="0">
                <a:solidFill>
                  <a:srgbClr val="000000"/>
                </a:solidFill>
              </a:rPr>
              <a:t>%</a:t>
            </a:r>
          </a:p>
        </p:txBody>
      </p:sp>
      <p:sp>
        <p:nvSpPr>
          <p:cNvPr id="30728" name="TextBox 8"/>
          <p:cNvSpPr txBox="1">
            <a:spLocks noChangeArrowheads="1"/>
          </p:cNvSpPr>
          <p:nvPr/>
        </p:nvSpPr>
        <p:spPr bwMode="auto">
          <a:xfrm>
            <a:off x="6120606" y="3535238"/>
            <a:ext cx="792163"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dirty="0" smtClean="0">
                <a:solidFill>
                  <a:srgbClr val="000000"/>
                </a:solidFill>
              </a:rPr>
              <a:t>18</a:t>
            </a:r>
            <a:r>
              <a:rPr lang="ru-RU" sz="1400" dirty="0" smtClean="0">
                <a:solidFill>
                  <a:srgbClr val="000000"/>
                </a:solidFill>
              </a:rPr>
              <a:t>,</a:t>
            </a:r>
            <a:r>
              <a:rPr lang="en-US" sz="1400" dirty="0" smtClean="0">
                <a:solidFill>
                  <a:srgbClr val="000000"/>
                </a:solidFill>
              </a:rPr>
              <a:t>7</a:t>
            </a:r>
            <a:r>
              <a:rPr lang="en-US" sz="1400" dirty="0">
                <a:solidFill>
                  <a:srgbClr val="000000"/>
                </a:solidFill>
              </a:rPr>
              <a:t>%</a:t>
            </a:r>
          </a:p>
        </p:txBody>
      </p:sp>
      <p:sp>
        <p:nvSpPr>
          <p:cNvPr id="30729" name="TextBox 9"/>
          <p:cNvSpPr txBox="1">
            <a:spLocks noChangeArrowheads="1"/>
          </p:cNvSpPr>
          <p:nvPr/>
        </p:nvSpPr>
        <p:spPr bwMode="auto">
          <a:xfrm>
            <a:off x="1908175" y="1557338"/>
            <a:ext cx="12239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dirty="0">
                <a:solidFill>
                  <a:srgbClr val="000000"/>
                </a:solidFill>
              </a:rPr>
              <a:t>p &lt; </a:t>
            </a:r>
            <a:r>
              <a:rPr lang="en-US" sz="1400" dirty="0" smtClean="0">
                <a:solidFill>
                  <a:srgbClr val="000000"/>
                </a:solidFill>
              </a:rPr>
              <a:t>0</a:t>
            </a:r>
            <a:r>
              <a:rPr lang="ru-RU" sz="1400" dirty="0" smtClean="0">
                <a:solidFill>
                  <a:srgbClr val="000000"/>
                </a:solidFill>
              </a:rPr>
              <a:t>,</a:t>
            </a:r>
            <a:r>
              <a:rPr lang="en-US" sz="1400" dirty="0" smtClean="0">
                <a:solidFill>
                  <a:srgbClr val="000000"/>
                </a:solidFill>
              </a:rPr>
              <a:t>0001</a:t>
            </a:r>
            <a:endParaRPr lang="en-US" sz="1400" dirty="0">
              <a:solidFill>
                <a:srgbClr val="000000"/>
              </a:solidFill>
            </a:endParaRPr>
          </a:p>
        </p:txBody>
      </p:sp>
      <p:sp>
        <p:nvSpPr>
          <p:cNvPr id="30730" name="TextBox 10"/>
          <p:cNvSpPr txBox="1">
            <a:spLocks noChangeArrowheads="1"/>
          </p:cNvSpPr>
          <p:nvPr/>
        </p:nvSpPr>
        <p:spPr bwMode="auto">
          <a:xfrm>
            <a:off x="3492500" y="4076700"/>
            <a:ext cx="12239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dirty="0">
                <a:solidFill>
                  <a:srgbClr val="000000"/>
                </a:solidFill>
              </a:rPr>
              <a:t>p = </a:t>
            </a:r>
            <a:r>
              <a:rPr lang="en-US" sz="1400" dirty="0" smtClean="0">
                <a:solidFill>
                  <a:srgbClr val="000000"/>
                </a:solidFill>
              </a:rPr>
              <a:t>0</a:t>
            </a:r>
            <a:r>
              <a:rPr lang="ru-RU" sz="1400" dirty="0" smtClean="0">
                <a:solidFill>
                  <a:srgbClr val="000000"/>
                </a:solidFill>
              </a:rPr>
              <a:t>,</a:t>
            </a:r>
            <a:r>
              <a:rPr lang="en-US" sz="1400" dirty="0" smtClean="0">
                <a:solidFill>
                  <a:srgbClr val="000000"/>
                </a:solidFill>
              </a:rPr>
              <a:t>02</a:t>
            </a:r>
            <a:endParaRPr lang="en-US" sz="1400" dirty="0">
              <a:solidFill>
                <a:srgbClr val="000000"/>
              </a:solidFill>
            </a:endParaRPr>
          </a:p>
        </p:txBody>
      </p:sp>
      <p:sp>
        <p:nvSpPr>
          <p:cNvPr id="30731" name="TextBox 11"/>
          <p:cNvSpPr txBox="1">
            <a:spLocks noChangeArrowheads="1"/>
          </p:cNvSpPr>
          <p:nvPr/>
        </p:nvSpPr>
        <p:spPr bwMode="auto">
          <a:xfrm>
            <a:off x="5292725" y="2997200"/>
            <a:ext cx="12239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dirty="0">
                <a:solidFill>
                  <a:srgbClr val="000000"/>
                </a:solidFill>
              </a:rPr>
              <a:t>p = </a:t>
            </a:r>
            <a:r>
              <a:rPr lang="en-US" sz="1400" dirty="0" smtClean="0">
                <a:solidFill>
                  <a:srgbClr val="000000"/>
                </a:solidFill>
              </a:rPr>
              <a:t>0</a:t>
            </a:r>
            <a:r>
              <a:rPr lang="ru-RU" sz="1400" dirty="0" smtClean="0">
                <a:solidFill>
                  <a:srgbClr val="000000"/>
                </a:solidFill>
              </a:rPr>
              <a:t>,</a:t>
            </a:r>
            <a:r>
              <a:rPr lang="en-US" sz="1400" dirty="0" smtClean="0">
                <a:solidFill>
                  <a:srgbClr val="000000"/>
                </a:solidFill>
              </a:rPr>
              <a:t>0002</a:t>
            </a:r>
            <a:endParaRPr lang="en-US" sz="1400" dirty="0">
              <a:solidFill>
                <a:srgbClr val="000000"/>
              </a:solidFill>
            </a:endParaRPr>
          </a:p>
        </p:txBody>
      </p:sp>
      <p:sp>
        <p:nvSpPr>
          <p:cNvPr id="30732" name="Rectangle 12"/>
          <p:cNvSpPr>
            <a:spLocks noChangeArrowheads="1"/>
          </p:cNvSpPr>
          <p:nvPr/>
        </p:nvSpPr>
        <p:spPr bwMode="auto">
          <a:xfrm>
            <a:off x="180182" y="6405129"/>
            <a:ext cx="863184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spcBef>
                <a:spcPct val="0"/>
              </a:spcBef>
              <a:spcAft>
                <a:spcPct val="0"/>
              </a:spcAft>
            </a:pPr>
            <a:r>
              <a:rPr lang="ru-RU" sz="1000" dirty="0" smtClean="0">
                <a:solidFill>
                  <a:srgbClr val="000000"/>
                </a:solidFill>
                <a:ea typeface="ＭＳ Ｐゴシック" charset="0"/>
              </a:rPr>
              <a:t>Источник</a:t>
            </a:r>
            <a:r>
              <a:rPr lang="en-US" sz="1000" dirty="0" smtClean="0">
                <a:solidFill>
                  <a:srgbClr val="000000"/>
                </a:solidFill>
                <a:ea typeface="ＭＳ Ｐゴシック" charset="0"/>
              </a:rPr>
              <a:t>:</a:t>
            </a:r>
            <a:endParaRPr lang="en-US" sz="1000" dirty="0">
              <a:solidFill>
                <a:srgbClr val="000000"/>
              </a:solidFill>
              <a:ea typeface="ＭＳ Ｐゴシック" charset="0"/>
            </a:endParaRPr>
          </a:p>
          <a:p>
            <a:pPr fontAlgn="base">
              <a:spcBef>
                <a:spcPct val="0"/>
              </a:spcBef>
              <a:spcAft>
                <a:spcPct val="0"/>
              </a:spcAft>
            </a:pPr>
            <a:r>
              <a:rPr lang="en-US" sz="1000" dirty="0" err="1">
                <a:solidFill>
                  <a:srgbClr val="000000"/>
                </a:solidFill>
                <a:ea typeface="ＭＳ Ｐゴシック" charset="0"/>
              </a:rPr>
              <a:t>Moskowitz</a:t>
            </a:r>
            <a:r>
              <a:rPr lang="en-US" sz="1000" dirty="0">
                <a:solidFill>
                  <a:srgbClr val="000000"/>
                </a:solidFill>
                <a:ea typeface="ＭＳ Ｐゴシック" charset="0"/>
              </a:rPr>
              <a:t> DM et </a:t>
            </a:r>
            <a:r>
              <a:rPr lang="en-US" sz="1000" dirty="0" smtClean="0">
                <a:solidFill>
                  <a:srgbClr val="000000"/>
                </a:solidFill>
                <a:ea typeface="ＭＳ Ｐゴシック" charset="0"/>
              </a:rPr>
              <a:t>al. </a:t>
            </a:r>
            <a:r>
              <a:rPr lang="en-US" sz="1000" dirty="0">
                <a:solidFill>
                  <a:srgbClr val="000000"/>
                </a:solidFill>
                <a:ea typeface="ＭＳ Ｐゴシック" charset="0"/>
              </a:rPr>
              <a:t>Ann </a:t>
            </a:r>
            <a:r>
              <a:rPr lang="en-US" sz="1000" dirty="0" err="1">
                <a:solidFill>
                  <a:srgbClr val="000000"/>
                </a:solidFill>
                <a:ea typeface="ＭＳ Ｐゴシック" charset="0"/>
              </a:rPr>
              <a:t>Thorac</a:t>
            </a:r>
            <a:r>
              <a:rPr lang="en-US" sz="1000" dirty="0">
                <a:solidFill>
                  <a:srgbClr val="000000"/>
                </a:solidFill>
                <a:ea typeface="ＭＳ Ｐゴシック" charset="0"/>
              </a:rPr>
              <a:t> </a:t>
            </a:r>
            <a:r>
              <a:rPr lang="en-US" sz="1000" dirty="0" err="1">
                <a:solidFill>
                  <a:srgbClr val="000000"/>
                </a:solidFill>
                <a:ea typeface="ＭＳ Ｐゴシック" charset="0"/>
              </a:rPr>
              <a:t>Surg</a:t>
            </a:r>
            <a:r>
              <a:rPr lang="en-US" sz="1000" dirty="0">
                <a:solidFill>
                  <a:srgbClr val="000000"/>
                </a:solidFill>
                <a:ea typeface="ＭＳ Ｐゴシック" charset="0"/>
              </a:rPr>
              <a:t> 2010; 90: 451-458</a:t>
            </a:r>
          </a:p>
        </p:txBody>
      </p:sp>
      <p:sp>
        <p:nvSpPr>
          <p:cNvPr id="30733" name="TextBox 2"/>
          <p:cNvSpPr txBox="1">
            <a:spLocks noChangeArrowheads="1"/>
          </p:cNvSpPr>
          <p:nvPr/>
        </p:nvSpPr>
        <p:spPr bwMode="auto">
          <a:xfrm>
            <a:off x="906649" y="5767169"/>
            <a:ext cx="7905378" cy="646331"/>
          </a:xfrm>
          <a:prstGeom prst="rect">
            <a:avLst/>
          </a:prstGeom>
          <a:noFill/>
          <a:ln>
            <a:noFill/>
          </a:ln>
          <a:extLst/>
        </p:spPr>
        <p:txBody>
          <a:bodyPr wrap="square">
            <a:spAutoFit/>
          </a:bodyPr>
          <a:lstStyle>
            <a:lvl1pPr marL="285750" indent="-285750"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fontAlgn="base" hangingPunct="1">
              <a:spcBef>
                <a:spcPct val="0"/>
              </a:spcBef>
              <a:spcAft>
                <a:spcPct val="0"/>
              </a:spcAft>
              <a:buFont typeface="Arial" charset="0"/>
              <a:buChar char="•"/>
            </a:pPr>
            <a:r>
              <a:rPr lang="en-US" dirty="0">
                <a:solidFill>
                  <a:srgbClr val="000000"/>
                </a:solidFill>
              </a:rPr>
              <a:t>PBM </a:t>
            </a:r>
            <a:r>
              <a:rPr lang="ru-RU" dirty="0" smtClean="0">
                <a:solidFill>
                  <a:srgbClr val="000000"/>
                </a:solidFill>
              </a:rPr>
              <a:t>может снизить частоту гемотрансфузий у хирургических пациентов до </a:t>
            </a:r>
            <a:r>
              <a:rPr lang="en-US" dirty="0" smtClean="0">
                <a:solidFill>
                  <a:srgbClr val="000000"/>
                </a:solidFill>
              </a:rPr>
              <a:t>75</a:t>
            </a:r>
            <a:r>
              <a:rPr lang="en-US" dirty="0">
                <a:solidFill>
                  <a:srgbClr val="000000"/>
                </a:solidFill>
              </a:rPr>
              <a:t>%</a:t>
            </a:r>
          </a:p>
        </p:txBody>
      </p:sp>
    </p:spTree>
  </p:cSld>
  <p:clrMapOvr>
    <a:masterClrMapping/>
  </p:clrMapOvr>
  <mc:AlternateContent xmlns:mc="http://schemas.openxmlformats.org/markup-compatibility/2006" xmlns:p14="http://schemas.microsoft.com/office/powerpoint/2010/main">
    <mc:Choice Requires="p14">
      <p:transition spd="slow" p14:dur="1250">
        <p:blinds dir="vert"/>
      </p:transition>
    </mc:Choice>
    <mc:Fallback xmlns="">
      <p:transition spd="slow">
        <p:blinds dir="vert"/>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idx="4294967295"/>
          </p:nvPr>
        </p:nvSpPr>
        <p:spPr>
          <a:xfrm>
            <a:off x="179513" y="115888"/>
            <a:ext cx="8964488" cy="720725"/>
          </a:xfrm>
        </p:spPr>
        <p:txBody>
          <a:bodyPr/>
          <a:lstStyle/>
          <a:p>
            <a:pPr algn="ctr"/>
            <a:r>
              <a:rPr lang="ru-RU" sz="3200" b="1" dirty="0" smtClean="0">
                <a:solidFill>
                  <a:srgbClr val="990099"/>
                </a:solidFill>
                <a:effectLst/>
                <a:latin typeface="Arial" charset="0"/>
              </a:rPr>
              <a:t>Экономические преимущества </a:t>
            </a:r>
            <a:r>
              <a:rPr lang="en-US" sz="3200" b="1" dirty="0" smtClean="0">
                <a:solidFill>
                  <a:srgbClr val="990099"/>
                </a:solidFill>
                <a:effectLst/>
                <a:latin typeface="Arial" charset="0"/>
              </a:rPr>
              <a:t>PBM</a:t>
            </a:r>
            <a:endParaRPr lang="en-US" sz="3200" b="1" dirty="0">
              <a:solidFill>
                <a:srgbClr val="990099"/>
              </a:solidFill>
              <a:effectLst/>
              <a:latin typeface="Arial" charset="0"/>
            </a:endParaRPr>
          </a:p>
        </p:txBody>
      </p:sp>
      <p:sp>
        <p:nvSpPr>
          <p:cNvPr id="61442" name="Content Placeholder 2"/>
          <p:cNvSpPr>
            <a:spLocks noGrp="1"/>
          </p:cNvSpPr>
          <p:nvPr>
            <p:ph idx="4294967295"/>
          </p:nvPr>
        </p:nvSpPr>
        <p:spPr>
          <a:xfrm>
            <a:off x="155466" y="866780"/>
            <a:ext cx="8531671" cy="4679950"/>
          </a:xfrm>
        </p:spPr>
        <p:txBody>
          <a:bodyPr/>
          <a:lstStyle/>
          <a:p>
            <a:pPr>
              <a:spcBef>
                <a:spcPts val="600"/>
              </a:spcBef>
            </a:pPr>
            <a:r>
              <a:rPr lang="ru-RU" sz="2000" dirty="0" smtClean="0">
                <a:solidFill>
                  <a:srgbClr val="000000"/>
                </a:solidFill>
                <a:effectLst/>
                <a:latin typeface="Arial" charset="0"/>
              </a:rPr>
              <a:t>Больницы Голландии начали применять </a:t>
            </a:r>
            <a:r>
              <a:rPr lang="en-US" sz="2000" dirty="0" smtClean="0">
                <a:solidFill>
                  <a:srgbClr val="000000"/>
                </a:solidFill>
                <a:effectLst/>
                <a:latin typeface="Arial" charset="0"/>
              </a:rPr>
              <a:t>PBM </a:t>
            </a:r>
            <a:r>
              <a:rPr lang="ru-RU" sz="2000" dirty="0" smtClean="0">
                <a:solidFill>
                  <a:srgbClr val="000000"/>
                </a:solidFill>
                <a:effectLst/>
                <a:latin typeface="Arial" charset="0"/>
              </a:rPr>
              <a:t>в</a:t>
            </a:r>
            <a:r>
              <a:rPr lang="en-US" sz="2000" dirty="0" smtClean="0">
                <a:solidFill>
                  <a:srgbClr val="000000"/>
                </a:solidFill>
                <a:effectLst/>
                <a:latin typeface="Arial" charset="0"/>
              </a:rPr>
              <a:t> 2002</a:t>
            </a:r>
            <a:r>
              <a:rPr lang="ru-RU" sz="2000" dirty="0" smtClean="0">
                <a:solidFill>
                  <a:srgbClr val="000000"/>
                </a:solidFill>
                <a:effectLst/>
                <a:latin typeface="Arial" charset="0"/>
              </a:rPr>
              <a:t> г.</a:t>
            </a:r>
            <a:r>
              <a:rPr lang="en-US" sz="2000" dirty="0" smtClean="0">
                <a:solidFill>
                  <a:srgbClr val="000000"/>
                </a:solidFill>
                <a:effectLst/>
                <a:latin typeface="Arial" charset="0"/>
              </a:rPr>
              <a:t>, </a:t>
            </a:r>
            <a:r>
              <a:rPr lang="ru-RU" sz="2000" dirty="0" smtClean="0">
                <a:solidFill>
                  <a:srgbClr val="000000"/>
                </a:solidFill>
                <a:effectLst/>
                <a:latin typeface="Arial" charset="0"/>
              </a:rPr>
              <a:t>особенно при больших ортопедических операциях</a:t>
            </a:r>
            <a:endParaRPr lang="en-US" sz="2000" dirty="0">
              <a:solidFill>
                <a:srgbClr val="000000"/>
              </a:solidFill>
              <a:effectLst/>
              <a:latin typeface="Arial" charset="0"/>
            </a:endParaRPr>
          </a:p>
          <a:p>
            <a:pPr lvl="1">
              <a:spcBef>
                <a:spcPts val="600"/>
              </a:spcBef>
            </a:pPr>
            <a:r>
              <a:rPr lang="ru-RU" sz="1800" dirty="0" smtClean="0">
                <a:solidFill>
                  <a:srgbClr val="000000"/>
                </a:solidFill>
                <a:effectLst/>
                <a:latin typeface="Arial" charset="0"/>
              </a:rPr>
              <a:t>Существуют законодательные требования полного обследования за 3-4 недели до плановой операции  </a:t>
            </a:r>
            <a:endParaRPr lang="en-US" sz="1800" dirty="0" smtClean="0">
              <a:solidFill>
                <a:srgbClr val="000000"/>
              </a:solidFill>
              <a:effectLst/>
              <a:latin typeface="Arial" charset="0"/>
            </a:endParaRPr>
          </a:p>
          <a:p>
            <a:pPr>
              <a:spcBef>
                <a:spcPts val="600"/>
              </a:spcBef>
            </a:pPr>
            <a:r>
              <a:rPr lang="ru-RU" sz="2000" dirty="0" smtClean="0">
                <a:solidFill>
                  <a:srgbClr val="000000"/>
                </a:solidFill>
                <a:effectLst/>
                <a:latin typeface="Arial" charset="0"/>
              </a:rPr>
              <a:t>Ежегодные отчеты голландского банка крови показали снижение общего количества аллогенных трансфузий на 12</a:t>
            </a:r>
            <a:r>
              <a:rPr lang="en-US" sz="2000" dirty="0" smtClean="0">
                <a:solidFill>
                  <a:srgbClr val="000000"/>
                </a:solidFill>
                <a:effectLst/>
                <a:latin typeface="Arial" charset="0"/>
              </a:rPr>
              <a:t>% </a:t>
            </a:r>
            <a:r>
              <a:rPr lang="ru-RU" sz="2000" dirty="0" smtClean="0">
                <a:solidFill>
                  <a:srgbClr val="000000"/>
                </a:solidFill>
                <a:effectLst/>
                <a:latin typeface="Arial" charset="0"/>
              </a:rPr>
              <a:t>за период с 2000 по 2009 год </a:t>
            </a:r>
            <a:endParaRPr lang="en-US" sz="2000" dirty="0" smtClean="0">
              <a:solidFill>
                <a:srgbClr val="000000"/>
              </a:solidFill>
              <a:effectLst/>
              <a:latin typeface="Arial" charset="0"/>
            </a:endParaRPr>
          </a:p>
          <a:p>
            <a:pPr lvl="1">
              <a:spcBef>
                <a:spcPts val="600"/>
              </a:spcBef>
            </a:pPr>
            <a:r>
              <a:rPr lang="ru-RU" sz="2000" dirty="0" smtClean="0">
                <a:solidFill>
                  <a:srgbClr val="000000"/>
                </a:solidFill>
                <a:effectLst/>
                <a:latin typeface="Arial" charset="0"/>
              </a:rPr>
              <a:t>Это снижение сопровождалось распространением использования </a:t>
            </a:r>
            <a:r>
              <a:rPr lang="en-US" sz="2000" dirty="0" smtClean="0">
                <a:solidFill>
                  <a:srgbClr val="000000"/>
                </a:solidFill>
                <a:effectLst/>
                <a:latin typeface="Arial" charset="0"/>
              </a:rPr>
              <a:t>PBM </a:t>
            </a:r>
            <a:r>
              <a:rPr lang="ru-RU" sz="2000" dirty="0" smtClean="0">
                <a:solidFill>
                  <a:srgbClr val="000000"/>
                </a:solidFill>
                <a:effectLst/>
                <a:latin typeface="Arial" charset="0"/>
              </a:rPr>
              <a:t>в здравоохранении</a:t>
            </a:r>
            <a:endParaRPr lang="en-US" sz="2000" dirty="0" smtClean="0">
              <a:solidFill>
                <a:srgbClr val="000000"/>
              </a:solidFill>
              <a:effectLst/>
              <a:latin typeface="Arial" charset="0"/>
            </a:endParaRPr>
          </a:p>
          <a:p>
            <a:pPr>
              <a:spcBef>
                <a:spcPts val="600"/>
              </a:spcBef>
            </a:pPr>
            <a:r>
              <a:rPr lang="ru-RU" sz="2000" dirty="0" smtClean="0">
                <a:solidFill>
                  <a:srgbClr val="000000"/>
                </a:solidFill>
                <a:effectLst/>
                <a:latin typeface="Arial" charset="0"/>
              </a:rPr>
              <a:t>Число госпитализаций возросло с 1600-2300 в год до 10000 за период с 2000 по 2009 годы</a:t>
            </a:r>
            <a:endParaRPr lang="en-US" sz="2000" dirty="0">
              <a:solidFill>
                <a:srgbClr val="000000"/>
              </a:solidFill>
              <a:effectLst/>
              <a:latin typeface="Arial" charset="0"/>
            </a:endParaRPr>
          </a:p>
          <a:p>
            <a:pPr>
              <a:spcBef>
                <a:spcPts val="600"/>
              </a:spcBef>
            </a:pPr>
            <a:r>
              <a:rPr lang="ru-RU" sz="2000" dirty="0" smtClean="0">
                <a:solidFill>
                  <a:srgbClr val="000000"/>
                </a:solidFill>
                <a:effectLst/>
                <a:latin typeface="Arial" charset="0"/>
              </a:rPr>
              <a:t>Было подсчитано, что в Голландии в результате применения </a:t>
            </a:r>
            <a:r>
              <a:rPr lang="en-US" sz="2000" dirty="0" smtClean="0">
                <a:solidFill>
                  <a:srgbClr val="000000"/>
                </a:solidFill>
                <a:effectLst/>
                <a:latin typeface="Arial" charset="0"/>
              </a:rPr>
              <a:t>PBM</a:t>
            </a:r>
            <a:r>
              <a:rPr lang="ru-RU" sz="2000" dirty="0" smtClean="0">
                <a:solidFill>
                  <a:srgbClr val="000000"/>
                </a:solidFill>
                <a:effectLst/>
                <a:latin typeface="Arial" charset="0"/>
              </a:rPr>
              <a:t>,</a:t>
            </a:r>
            <a:r>
              <a:rPr lang="en-US" sz="2000" dirty="0" smtClean="0">
                <a:solidFill>
                  <a:srgbClr val="000000"/>
                </a:solidFill>
                <a:effectLst/>
                <a:latin typeface="Arial" charset="0"/>
              </a:rPr>
              <a:t> </a:t>
            </a:r>
            <a:r>
              <a:rPr lang="ru-RU" sz="2000" dirty="0" smtClean="0">
                <a:solidFill>
                  <a:srgbClr val="000000"/>
                </a:solidFill>
                <a:effectLst/>
                <a:latin typeface="Arial" charset="0"/>
              </a:rPr>
              <a:t>экономия средств составляет 100 миллионов евро в год </a:t>
            </a:r>
            <a:r>
              <a:rPr lang="en-US" sz="2000" dirty="0" smtClean="0">
                <a:solidFill>
                  <a:srgbClr val="000000"/>
                </a:solidFill>
                <a:effectLst/>
                <a:latin typeface="Arial" charset="0"/>
              </a:rPr>
              <a:t>*</a:t>
            </a:r>
            <a:endParaRPr lang="en-US" sz="2000" dirty="0">
              <a:solidFill>
                <a:srgbClr val="000000"/>
              </a:solidFill>
              <a:effectLst/>
              <a:latin typeface="Arial" charset="0"/>
            </a:endParaRPr>
          </a:p>
        </p:txBody>
      </p:sp>
      <p:sp>
        <p:nvSpPr>
          <p:cNvPr id="32772" name="TextBox 4"/>
          <p:cNvSpPr txBox="1">
            <a:spLocks noChangeArrowheads="1"/>
          </p:cNvSpPr>
          <p:nvPr/>
        </p:nvSpPr>
        <p:spPr bwMode="auto">
          <a:xfrm>
            <a:off x="467544" y="5423620"/>
            <a:ext cx="821452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fontAlgn="base" hangingPunct="1">
              <a:spcBef>
                <a:spcPct val="0"/>
              </a:spcBef>
              <a:spcAft>
                <a:spcPct val="0"/>
              </a:spcAft>
            </a:pPr>
            <a:r>
              <a:rPr lang="en-US" sz="1000" dirty="0" smtClean="0">
                <a:solidFill>
                  <a:srgbClr val="000000"/>
                </a:solidFill>
              </a:rPr>
              <a:t>*</a:t>
            </a:r>
            <a:r>
              <a:rPr lang="ru-RU" sz="1000" dirty="0" smtClean="0">
                <a:solidFill>
                  <a:srgbClr val="000000"/>
                </a:solidFill>
              </a:rPr>
              <a:t>Основано на текущей стоимости аллогенной трансфузии единицы </a:t>
            </a:r>
            <a:r>
              <a:rPr lang="ru-RU" sz="1000" dirty="0" err="1" smtClean="0">
                <a:solidFill>
                  <a:srgbClr val="000000"/>
                </a:solidFill>
              </a:rPr>
              <a:t>эритромассы</a:t>
            </a:r>
            <a:r>
              <a:rPr lang="ru-RU" sz="1000" dirty="0" smtClean="0">
                <a:solidFill>
                  <a:srgbClr val="000000"/>
                </a:solidFill>
              </a:rPr>
              <a:t> (204 евро)</a:t>
            </a:r>
            <a:endParaRPr lang="en-US" sz="1000" dirty="0">
              <a:solidFill>
                <a:srgbClr val="000000"/>
              </a:solidFill>
            </a:endParaRPr>
          </a:p>
        </p:txBody>
      </p:sp>
      <p:sp>
        <p:nvSpPr>
          <p:cNvPr id="32773" name="Rectangle 5"/>
          <p:cNvSpPr>
            <a:spLocks noChangeArrowheads="1"/>
          </p:cNvSpPr>
          <p:nvPr/>
        </p:nvSpPr>
        <p:spPr bwMode="auto">
          <a:xfrm>
            <a:off x="539552" y="6016130"/>
            <a:ext cx="837815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spcBef>
                <a:spcPct val="0"/>
              </a:spcBef>
              <a:spcAft>
                <a:spcPct val="0"/>
              </a:spcAft>
            </a:pPr>
            <a:r>
              <a:rPr lang="ru-RU" sz="1000" dirty="0" smtClean="0">
                <a:solidFill>
                  <a:srgbClr val="000000"/>
                </a:solidFill>
                <a:ea typeface="ＭＳ Ｐゴシック" charset="0"/>
              </a:rPr>
              <a:t>Источник</a:t>
            </a:r>
            <a:r>
              <a:rPr lang="en-US" sz="1000" dirty="0" smtClean="0">
                <a:solidFill>
                  <a:srgbClr val="000000"/>
                </a:solidFill>
                <a:ea typeface="ＭＳ Ｐゴシック" charset="0"/>
              </a:rPr>
              <a:t>:</a:t>
            </a:r>
            <a:endParaRPr lang="en-US" sz="1000" dirty="0">
              <a:solidFill>
                <a:srgbClr val="000000"/>
              </a:solidFill>
              <a:ea typeface="ＭＳ Ｐゴシック" charset="0"/>
            </a:endParaRPr>
          </a:p>
          <a:p>
            <a:pPr fontAlgn="base">
              <a:spcBef>
                <a:spcPct val="0"/>
              </a:spcBef>
              <a:spcAft>
                <a:spcPct val="0"/>
              </a:spcAft>
            </a:pPr>
            <a:r>
              <a:rPr lang="en-US" sz="1000" dirty="0" err="1">
                <a:solidFill>
                  <a:srgbClr val="000000"/>
                </a:solidFill>
                <a:ea typeface="ＭＳ Ｐゴシック" charset="0"/>
              </a:rPr>
              <a:t>Shander</a:t>
            </a:r>
            <a:r>
              <a:rPr lang="en-US" sz="1000" dirty="0">
                <a:solidFill>
                  <a:srgbClr val="000000"/>
                </a:solidFill>
                <a:ea typeface="ＭＳ Ｐゴシック" charset="0"/>
              </a:rPr>
              <a:t> A et </a:t>
            </a:r>
            <a:r>
              <a:rPr lang="en-US" sz="1000" dirty="0" smtClean="0">
                <a:solidFill>
                  <a:srgbClr val="000000"/>
                </a:solidFill>
                <a:ea typeface="ＭＳ Ｐゴシック" charset="0"/>
              </a:rPr>
              <a:t>al. </a:t>
            </a:r>
            <a:r>
              <a:rPr lang="en-US" sz="1000" dirty="0">
                <a:solidFill>
                  <a:srgbClr val="000000"/>
                </a:solidFill>
                <a:ea typeface="ＭＳ Ｐゴシック" charset="0"/>
              </a:rPr>
              <a:t>Br J </a:t>
            </a:r>
            <a:r>
              <a:rPr lang="en-US" sz="1000" dirty="0" err="1">
                <a:solidFill>
                  <a:srgbClr val="000000"/>
                </a:solidFill>
                <a:ea typeface="ＭＳ Ｐゴシック" charset="0"/>
              </a:rPr>
              <a:t>Anaesth</a:t>
            </a:r>
            <a:r>
              <a:rPr lang="en-US" sz="1000" dirty="0">
                <a:solidFill>
                  <a:srgbClr val="000000"/>
                </a:solidFill>
                <a:ea typeface="ＭＳ Ｐゴシック" charset="0"/>
              </a:rPr>
              <a:t> 2012; 109: 55-68</a:t>
            </a:r>
          </a:p>
        </p:txBody>
      </p:sp>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4383" y="5229747"/>
            <a:ext cx="1572766" cy="157276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blinds dir="vert"/>
      </p:transition>
    </mc:Choice>
    <mc:Fallback xmlns="">
      <p:transition spd="slow">
        <p:blinds dir="vert"/>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idx="4294967295"/>
          </p:nvPr>
        </p:nvSpPr>
        <p:spPr>
          <a:xfrm>
            <a:off x="2123728" y="404664"/>
            <a:ext cx="6408712" cy="720725"/>
          </a:xfrm>
        </p:spPr>
        <p:txBody>
          <a:bodyPr/>
          <a:lstStyle/>
          <a:p>
            <a:pPr>
              <a:defRPr/>
            </a:pPr>
            <a:r>
              <a:rPr lang="ru-RU" sz="2800" b="1" dirty="0">
                <a:solidFill>
                  <a:srgbClr val="990099"/>
                </a:solidFill>
                <a:effectLst/>
                <a:latin typeface="Times New Roman" pitchFamily="18" charset="0"/>
                <a:cs typeface="Times New Roman" pitchFamily="18" charset="0"/>
              </a:rPr>
              <a:t>Отрицательное влияние </a:t>
            </a:r>
            <a:r>
              <a:rPr lang="ru-RU" sz="2800" b="1" dirty="0" smtClean="0">
                <a:solidFill>
                  <a:srgbClr val="990099"/>
                </a:solidFill>
                <a:effectLst/>
                <a:latin typeface="Times New Roman" pitchFamily="18" charset="0"/>
                <a:cs typeface="Times New Roman" pitchFamily="18" charset="0"/>
              </a:rPr>
              <a:t/>
            </a:r>
            <a:br>
              <a:rPr lang="ru-RU" sz="2800" b="1" dirty="0" smtClean="0">
                <a:solidFill>
                  <a:srgbClr val="990099"/>
                </a:solidFill>
                <a:effectLst/>
                <a:latin typeface="Times New Roman" pitchFamily="18" charset="0"/>
                <a:cs typeface="Times New Roman" pitchFamily="18" charset="0"/>
              </a:rPr>
            </a:br>
            <a:r>
              <a:rPr lang="ru-RU" sz="2800" b="1" dirty="0" smtClean="0">
                <a:solidFill>
                  <a:srgbClr val="990099"/>
                </a:solidFill>
                <a:effectLst/>
                <a:latin typeface="Times New Roman" pitchFamily="18" charset="0"/>
                <a:cs typeface="Times New Roman" pitchFamily="18" charset="0"/>
              </a:rPr>
              <a:t>гемотрансфузий на </a:t>
            </a:r>
            <a:r>
              <a:rPr lang="ru-RU" sz="2800" b="1" dirty="0">
                <a:solidFill>
                  <a:srgbClr val="990099"/>
                </a:solidFill>
                <a:effectLst/>
                <a:latin typeface="Times New Roman" pitchFamily="18" charset="0"/>
                <a:cs typeface="Times New Roman" pitchFamily="18" charset="0"/>
              </a:rPr>
              <a:t>исходы лечения</a:t>
            </a:r>
            <a:endParaRPr lang="de-CH" sz="2800" b="1" dirty="0">
              <a:solidFill>
                <a:srgbClr val="990099"/>
              </a:solidFill>
              <a:effectLst/>
              <a:latin typeface="Times New Roman" pitchFamily="18" charset="0"/>
              <a:cs typeface="Times New Roman" pitchFamily="18" charset="0"/>
            </a:endParaRPr>
          </a:p>
        </p:txBody>
      </p:sp>
      <p:sp>
        <p:nvSpPr>
          <p:cNvPr id="3" name="Content Placeholder 2"/>
          <p:cNvSpPr>
            <a:spLocks noGrp="1"/>
          </p:cNvSpPr>
          <p:nvPr>
            <p:ph idx="4294967295"/>
          </p:nvPr>
        </p:nvSpPr>
        <p:spPr>
          <a:xfrm>
            <a:off x="179512" y="1340121"/>
            <a:ext cx="8754735" cy="4636151"/>
          </a:xfrm>
        </p:spPr>
        <p:txBody>
          <a:bodyPr/>
          <a:lstStyle/>
          <a:p>
            <a:pPr>
              <a:defRPr/>
            </a:pPr>
            <a:r>
              <a:rPr lang="ru-RU" sz="1900" dirty="0" smtClean="0">
                <a:solidFill>
                  <a:srgbClr val="000000"/>
                </a:solidFill>
                <a:effectLst/>
              </a:rPr>
              <a:t>Увеличение числа госпитализаций в ОРИТ и длительности пребывания в ОРИТ и стационаре из-за неблагоприятных исходов, связанных с гемотрансфузией, имеет экономическое значение  </a:t>
            </a:r>
          </a:p>
          <a:p>
            <a:pPr lvl="1">
              <a:defRPr/>
            </a:pPr>
            <a:r>
              <a:rPr lang="ru-RU" sz="1900" dirty="0">
                <a:solidFill>
                  <a:srgbClr val="000000"/>
                </a:solidFill>
                <a:effectLst/>
              </a:rPr>
              <a:t>В</a:t>
            </a:r>
            <a:r>
              <a:rPr lang="en-US" sz="1900" dirty="0" smtClean="0">
                <a:solidFill>
                  <a:srgbClr val="000000"/>
                </a:solidFill>
                <a:effectLst/>
              </a:rPr>
              <a:t> 2007</a:t>
            </a:r>
            <a:r>
              <a:rPr lang="ru-RU" sz="1900" dirty="0" smtClean="0">
                <a:solidFill>
                  <a:srgbClr val="000000"/>
                </a:solidFill>
                <a:effectLst/>
              </a:rPr>
              <a:t> году было проведено исследование </a:t>
            </a:r>
            <a:r>
              <a:rPr lang="en-US" sz="1900" dirty="0" smtClean="0">
                <a:solidFill>
                  <a:srgbClr val="000000"/>
                </a:solidFill>
                <a:effectLst/>
              </a:rPr>
              <a:t>38</a:t>
            </a:r>
            <a:r>
              <a:rPr lang="ru-RU" sz="1900" dirty="0" smtClean="0">
                <a:solidFill>
                  <a:srgbClr val="000000"/>
                </a:solidFill>
                <a:effectLst/>
              </a:rPr>
              <a:t>,</a:t>
            </a:r>
            <a:r>
              <a:rPr lang="en-US" sz="1900" dirty="0" smtClean="0">
                <a:solidFill>
                  <a:srgbClr val="000000"/>
                </a:solidFill>
                <a:effectLst/>
              </a:rPr>
              <a:t>7 </a:t>
            </a:r>
            <a:r>
              <a:rPr lang="ru-RU" sz="1900" dirty="0" smtClean="0">
                <a:solidFill>
                  <a:srgbClr val="000000"/>
                </a:solidFill>
                <a:effectLst/>
              </a:rPr>
              <a:t>миллионов госпитализаций в США для оценки больничных исходов, связанных с гемотрансфузиями </a:t>
            </a:r>
          </a:p>
          <a:p>
            <a:pPr lvl="1">
              <a:defRPr/>
            </a:pPr>
            <a:r>
              <a:rPr lang="ru-RU" sz="1900" dirty="0" smtClean="0">
                <a:solidFill>
                  <a:srgbClr val="000000"/>
                </a:solidFill>
                <a:effectLst/>
              </a:rPr>
              <a:t>Затраты на лечение пациента, которому проводили переливание крови, в данном исследовании составили на </a:t>
            </a:r>
            <a:r>
              <a:rPr lang="en-US" sz="1900" dirty="0" smtClean="0">
                <a:solidFill>
                  <a:srgbClr val="000000"/>
                </a:solidFill>
                <a:effectLst/>
              </a:rPr>
              <a:t>17194</a:t>
            </a:r>
            <a:r>
              <a:rPr lang="ru-RU" sz="1900" dirty="0" smtClean="0">
                <a:solidFill>
                  <a:srgbClr val="000000"/>
                </a:solidFill>
                <a:effectLst/>
              </a:rPr>
              <a:t> долларов больше, чем затраты на пациента, которому не проводили переливание крови </a:t>
            </a:r>
            <a:r>
              <a:rPr lang="en-US" sz="1900" dirty="0" smtClean="0">
                <a:solidFill>
                  <a:srgbClr val="000000"/>
                </a:solidFill>
                <a:effectLst/>
              </a:rPr>
              <a:t> </a:t>
            </a:r>
            <a:endParaRPr lang="ru-RU" sz="1900" dirty="0" smtClean="0">
              <a:solidFill>
                <a:srgbClr val="000000"/>
              </a:solidFill>
              <a:effectLst/>
            </a:endParaRPr>
          </a:p>
          <a:p>
            <a:pPr lvl="1">
              <a:defRPr/>
            </a:pPr>
            <a:r>
              <a:rPr lang="ru-RU" sz="1900" dirty="0" smtClean="0">
                <a:solidFill>
                  <a:srgbClr val="000000"/>
                </a:solidFill>
                <a:effectLst/>
              </a:rPr>
              <a:t>Используя эти данные, авторы ожидают, что финансовые затраты на гемотрансфузии составят 40 миллиардов долларов в год в США, что намного превосходит стоимость закупки </a:t>
            </a:r>
            <a:r>
              <a:rPr lang="ru-RU" sz="1900" dirty="0" err="1" smtClean="0">
                <a:solidFill>
                  <a:srgbClr val="000000"/>
                </a:solidFill>
                <a:effectLst/>
              </a:rPr>
              <a:t>эритромассы</a:t>
            </a:r>
            <a:r>
              <a:rPr lang="ru-RU" sz="1900" dirty="0" smtClean="0">
                <a:solidFill>
                  <a:srgbClr val="000000"/>
                </a:solidFill>
                <a:effectLst/>
              </a:rPr>
              <a:t>, равной 3 миллиардам долларов</a:t>
            </a:r>
            <a:endParaRPr lang="en-US" sz="1900" dirty="0" smtClean="0">
              <a:solidFill>
                <a:srgbClr val="000000"/>
              </a:solidFill>
              <a:effectLst/>
            </a:endParaRPr>
          </a:p>
          <a:p>
            <a:pPr lvl="1">
              <a:defRPr/>
            </a:pPr>
            <a:endParaRPr lang="en-US" sz="1900" dirty="0"/>
          </a:p>
        </p:txBody>
      </p:sp>
      <p:sp>
        <p:nvSpPr>
          <p:cNvPr id="56324" name="Rectangle 3"/>
          <p:cNvSpPr>
            <a:spLocks noChangeArrowheads="1"/>
          </p:cNvSpPr>
          <p:nvPr/>
        </p:nvSpPr>
        <p:spPr bwMode="auto">
          <a:xfrm>
            <a:off x="589427" y="6165304"/>
            <a:ext cx="4572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ru-RU" sz="1000" dirty="0" smtClean="0">
                <a:solidFill>
                  <a:srgbClr val="000000"/>
                </a:solidFill>
                <a:ea typeface="ＭＳ Ｐゴシック" charset="0"/>
              </a:rPr>
              <a:t>Источник</a:t>
            </a:r>
            <a:r>
              <a:rPr lang="en-US" sz="1000" dirty="0" smtClean="0">
                <a:solidFill>
                  <a:srgbClr val="000000"/>
                </a:solidFill>
                <a:ea typeface="ＭＳ Ｐゴシック" charset="0"/>
              </a:rPr>
              <a:t>:</a:t>
            </a:r>
            <a:endParaRPr lang="en-US" sz="1000" dirty="0">
              <a:solidFill>
                <a:srgbClr val="000000"/>
              </a:solidFill>
              <a:ea typeface="ＭＳ Ｐゴシック" charset="0"/>
            </a:endParaRPr>
          </a:p>
          <a:p>
            <a:pPr fontAlgn="base">
              <a:spcBef>
                <a:spcPct val="0"/>
              </a:spcBef>
              <a:spcAft>
                <a:spcPct val="0"/>
              </a:spcAft>
            </a:pPr>
            <a:r>
              <a:rPr lang="en-US" sz="1000" dirty="0">
                <a:solidFill>
                  <a:srgbClr val="000000"/>
                </a:solidFill>
                <a:ea typeface="ＭＳ Ｐゴシック" charset="0"/>
              </a:rPr>
              <a:t>Hofmann A et al. The Oncologist 2011; 16 (</a:t>
            </a:r>
            <a:r>
              <a:rPr lang="en-US" sz="1000" dirty="0" err="1">
                <a:solidFill>
                  <a:srgbClr val="000000"/>
                </a:solidFill>
                <a:ea typeface="ＭＳ Ｐゴシック" charset="0"/>
              </a:rPr>
              <a:t>suppl</a:t>
            </a:r>
            <a:r>
              <a:rPr lang="en-US" sz="1000" dirty="0">
                <a:solidFill>
                  <a:srgbClr val="000000"/>
                </a:solidFill>
                <a:ea typeface="ＭＳ Ｐゴシック" charset="0"/>
              </a:rPr>
              <a:t> 3): 3-11</a:t>
            </a:r>
          </a:p>
        </p:txBody>
      </p:sp>
      <p:sp>
        <p:nvSpPr>
          <p:cNvPr id="56325" name="TextBox 4"/>
          <p:cNvSpPr txBox="1">
            <a:spLocks noChangeArrowheads="1"/>
          </p:cNvSpPr>
          <p:nvPr/>
        </p:nvSpPr>
        <p:spPr bwMode="auto">
          <a:xfrm>
            <a:off x="683568" y="5709871"/>
            <a:ext cx="5588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fontAlgn="base" hangingPunct="1">
              <a:spcBef>
                <a:spcPct val="0"/>
              </a:spcBef>
              <a:spcAft>
                <a:spcPct val="0"/>
              </a:spcAft>
            </a:pPr>
            <a:r>
              <a:rPr lang="ru-RU" sz="1000" dirty="0" smtClean="0">
                <a:solidFill>
                  <a:srgbClr val="000000"/>
                </a:solidFill>
              </a:rPr>
              <a:t>ОРИТ </a:t>
            </a:r>
            <a:r>
              <a:rPr lang="en-US" sz="1000" dirty="0" smtClean="0">
                <a:solidFill>
                  <a:srgbClr val="000000"/>
                </a:solidFill>
              </a:rPr>
              <a:t>–</a:t>
            </a:r>
            <a:r>
              <a:rPr lang="ru-RU" sz="1000" dirty="0" smtClean="0">
                <a:solidFill>
                  <a:srgbClr val="000000"/>
                </a:solidFill>
              </a:rPr>
              <a:t> отделение реанимации и интенсивной терапии</a:t>
            </a:r>
            <a:endParaRPr lang="en-US" sz="1000" dirty="0">
              <a:solidFill>
                <a:srgbClr val="000000"/>
              </a:solidFill>
            </a:endParaRPr>
          </a:p>
        </p:txBody>
      </p:sp>
      <p:pic>
        <p:nvPicPr>
          <p:cNvPr id="2" name="Рисунок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80312" y="5301867"/>
            <a:ext cx="1643633" cy="1494212"/>
          </a:xfrm>
          <a:prstGeom prst="rect">
            <a:avLst/>
          </a:prstGeom>
        </p:spPr>
      </p:pic>
      <p:pic>
        <p:nvPicPr>
          <p:cNvPr id="7" name="Рисунок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512" y="185984"/>
            <a:ext cx="1152128" cy="115212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blinds dir="vert"/>
      </p:transition>
    </mc:Choice>
    <mc:Fallback xmlns="">
      <p:transition spd="slow">
        <p:blinds dir="vert"/>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Подзаголовок 2"/>
          <p:cNvSpPr>
            <a:spLocks noGrp="1"/>
          </p:cNvSpPr>
          <p:nvPr>
            <p:ph type="subTitle" idx="1"/>
          </p:nvPr>
        </p:nvSpPr>
        <p:spPr>
          <a:xfrm>
            <a:off x="250825" y="4797425"/>
            <a:ext cx="8642350" cy="1897063"/>
          </a:xfrm>
        </p:spPr>
        <p:txBody>
          <a:bodyPr/>
          <a:lstStyle/>
          <a:p>
            <a:r>
              <a:rPr lang="ru-RU" b="1" dirty="0" smtClean="0">
                <a:solidFill>
                  <a:srgbClr val="000000"/>
                </a:solidFill>
                <a:effectLst/>
              </a:rPr>
              <a:t>На базе Отделения</a:t>
            </a:r>
          </a:p>
          <a:p>
            <a:r>
              <a:rPr lang="ru-RU" b="1" dirty="0" smtClean="0">
                <a:solidFill>
                  <a:srgbClr val="000000"/>
                </a:solidFill>
                <a:effectLst/>
              </a:rPr>
              <a:t>Гравитационной Хирургии крови</a:t>
            </a:r>
          </a:p>
          <a:p>
            <a:r>
              <a:rPr lang="ru-RU" b="1" dirty="0" smtClean="0">
                <a:solidFill>
                  <a:srgbClr val="000000"/>
                </a:solidFill>
                <a:effectLst/>
              </a:rPr>
              <a:t>ФГБУ </a:t>
            </a:r>
            <a:r>
              <a:rPr lang="ru-RU" b="1" dirty="0" err="1" smtClean="0">
                <a:solidFill>
                  <a:srgbClr val="000000"/>
                </a:solidFill>
                <a:effectLst/>
              </a:rPr>
              <a:t>НЦАГиП</a:t>
            </a:r>
            <a:r>
              <a:rPr lang="ru-RU" b="1" dirty="0" smtClean="0">
                <a:solidFill>
                  <a:srgbClr val="000000"/>
                </a:solidFill>
                <a:effectLst/>
              </a:rPr>
              <a:t> им. акад. </a:t>
            </a:r>
            <a:r>
              <a:rPr lang="ru-RU" b="1" dirty="0" err="1" smtClean="0">
                <a:solidFill>
                  <a:srgbClr val="000000"/>
                </a:solidFill>
                <a:effectLst/>
              </a:rPr>
              <a:t>В.И.Кулакова</a:t>
            </a:r>
            <a:endParaRPr lang="ru-RU" b="1" dirty="0" smtClean="0">
              <a:solidFill>
                <a:srgbClr val="000000"/>
              </a:solidFill>
              <a:effectLst/>
            </a:endParaRPr>
          </a:p>
        </p:txBody>
      </p:sp>
      <p:pic>
        <p:nvPicPr>
          <p:cNvPr id="205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6238" y="115888"/>
            <a:ext cx="3455987" cy="453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a:xfrm>
            <a:off x="251520" y="116632"/>
            <a:ext cx="8640960" cy="1034306"/>
          </a:xfrm>
        </p:spPr>
        <p:txBody>
          <a:bodyPr/>
          <a:lstStyle/>
          <a:p>
            <a:pPr algn="ctr"/>
            <a:r>
              <a:rPr lang="ky-KG" dirty="0" smtClean="0">
                <a:solidFill>
                  <a:srgbClr val="990099"/>
                </a:solidFill>
              </a:rPr>
              <a:t>Тактика трансфузиологической помощи.  Риски трансфузии</a:t>
            </a:r>
            <a:endParaRPr lang="en-US" dirty="0">
              <a:solidFill>
                <a:srgbClr val="990099"/>
              </a:solidFill>
            </a:endParaRPr>
          </a:p>
        </p:txBody>
      </p:sp>
      <p:sp>
        <p:nvSpPr>
          <p:cNvPr id="196611" name="Rectangle 3"/>
          <p:cNvSpPr>
            <a:spLocks noGrp="1" noChangeArrowheads="1"/>
          </p:cNvSpPr>
          <p:nvPr>
            <p:ph idx="1"/>
          </p:nvPr>
        </p:nvSpPr>
        <p:spPr>
          <a:xfrm>
            <a:off x="474137" y="1340768"/>
            <a:ext cx="8058303" cy="1398060"/>
          </a:xfrm>
          <a:ln/>
        </p:spPr>
        <p:txBody>
          <a:bodyPr/>
          <a:lstStyle/>
          <a:p>
            <a:r>
              <a:rPr lang="ru-RU" sz="2000" dirty="0" smtClean="0"/>
              <a:t>Трансфузии эритроцитов тесно ассоциируются с развитием неблагоприятных исходов</a:t>
            </a:r>
            <a:r>
              <a:rPr lang="ru-RU" sz="2000" baseline="30000" dirty="0" smtClean="0"/>
              <a:t>1</a:t>
            </a:r>
            <a:endParaRPr lang="ru-RU" sz="2000" dirty="0" smtClean="0"/>
          </a:p>
          <a:p>
            <a:pPr lvl="0"/>
            <a:r>
              <a:rPr lang="ru-RU" sz="2000" dirty="0" smtClean="0"/>
              <a:t>К трансфузии эритроцитов следует прибегать только в самых крайних случаях и только в неотложных ситуациях</a:t>
            </a:r>
            <a:r>
              <a:rPr lang="ru-RU" sz="2000" baseline="30000" dirty="0" smtClean="0"/>
              <a:t>2 </a:t>
            </a:r>
            <a:endParaRPr lang="ru-RU" sz="2000" dirty="0" smtClean="0"/>
          </a:p>
          <a:p>
            <a:pPr lvl="1"/>
            <a:endParaRPr lang="ru-RU" sz="1800" dirty="0"/>
          </a:p>
        </p:txBody>
      </p:sp>
      <p:sp>
        <p:nvSpPr>
          <p:cNvPr id="5" name="TextBox 4"/>
          <p:cNvSpPr txBox="1"/>
          <p:nvPr/>
        </p:nvSpPr>
        <p:spPr>
          <a:xfrm>
            <a:off x="-1" y="6637283"/>
            <a:ext cx="8149701" cy="215444"/>
          </a:xfrm>
          <a:prstGeom prst="rect">
            <a:avLst/>
          </a:prstGeom>
          <a:noFill/>
        </p:spPr>
        <p:txBody>
          <a:bodyPr wrap="square" rtlCol="0" anchor="b">
            <a:spAutoFit/>
          </a:bodyPr>
          <a:lstStyle/>
          <a:p>
            <a:pPr fontAlgn="base">
              <a:spcBef>
                <a:spcPct val="0"/>
              </a:spcBef>
              <a:spcAft>
                <a:spcPct val="0"/>
              </a:spcAft>
            </a:pPr>
            <a:r>
              <a:rPr lang="da-DK" sz="800" smtClean="0">
                <a:solidFill>
                  <a:srgbClr val="000000"/>
                </a:solidFill>
                <a:cs typeface="Arial" pitchFamily="34" charset="0"/>
              </a:rPr>
              <a:t>1. </a:t>
            </a:r>
            <a:r>
              <a:rPr lang="da-DK" sz="800" dirty="0" smtClean="0">
                <a:solidFill>
                  <a:srgbClr val="000000"/>
                </a:solidFill>
                <a:cs typeface="Arial" pitchFamily="34" charset="0"/>
              </a:rPr>
              <a:t>Murphy </a:t>
            </a:r>
            <a:r>
              <a:rPr lang="da-DK" sz="800" dirty="0">
                <a:solidFill>
                  <a:srgbClr val="000000"/>
                </a:solidFill>
                <a:cs typeface="Arial" pitchFamily="34" charset="0"/>
              </a:rPr>
              <a:t>GJ </a:t>
            </a:r>
            <a:r>
              <a:rPr lang="da-DK" sz="800">
                <a:solidFill>
                  <a:srgbClr val="000000"/>
                </a:solidFill>
                <a:cs typeface="Arial" pitchFamily="34" charset="0"/>
              </a:rPr>
              <a:t>et </a:t>
            </a:r>
            <a:r>
              <a:rPr lang="da-DK" sz="800" smtClean="0">
                <a:solidFill>
                  <a:srgbClr val="000000"/>
                </a:solidFill>
                <a:cs typeface="Arial" pitchFamily="34" charset="0"/>
              </a:rPr>
              <a:t>al. </a:t>
            </a:r>
            <a:r>
              <a:rPr lang="da-DK" sz="800" dirty="0">
                <a:solidFill>
                  <a:srgbClr val="000000"/>
                </a:solidFill>
                <a:cs typeface="Arial" pitchFamily="34" charset="0"/>
              </a:rPr>
              <a:t>Circulation </a:t>
            </a:r>
            <a:r>
              <a:rPr lang="da-DK" sz="800" dirty="0" smtClean="0">
                <a:solidFill>
                  <a:srgbClr val="000000"/>
                </a:solidFill>
                <a:cs typeface="Arial" pitchFamily="34" charset="0"/>
              </a:rPr>
              <a:t>2007;116:2544–52</a:t>
            </a:r>
            <a:r>
              <a:rPr lang="da-DK" sz="800" smtClean="0">
                <a:solidFill>
                  <a:srgbClr val="000000"/>
                </a:solidFill>
                <a:cs typeface="Arial" pitchFamily="34" charset="0"/>
              </a:rPr>
              <a:t>; 2. Schrijvers D. Oncologist. 2011;16:12–18.</a:t>
            </a:r>
            <a:endParaRPr lang="da-DK" sz="800" dirty="0">
              <a:solidFill>
                <a:srgbClr val="000000"/>
              </a:solidFill>
              <a:cs typeface="Arial" pitchFamily="34" charset="0"/>
            </a:endParaRPr>
          </a:p>
        </p:txBody>
      </p:sp>
      <p:grpSp>
        <p:nvGrpSpPr>
          <p:cNvPr id="22" name="Group 21"/>
          <p:cNvGrpSpPr/>
          <p:nvPr/>
        </p:nvGrpSpPr>
        <p:grpSpPr>
          <a:xfrm>
            <a:off x="414713" y="3073264"/>
            <a:ext cx="8605873" cy="3423514"/>
            <a:chOff x="-11208" y="1541463"/>
            <a:chExt cx="9086561" cy="3614737"/>
          </a:xfrm>
        </p:grpSpPr>
        <p:sp>
          <p:nvSpPr>
            <p:cNvPr id="23" name="Rounded Rectangle 8"/>
            <p:cNvSpPr>
              <a:spLocks noChangeArrowheads="1"/>
            </p:cNvSpPr>
            <p:nvPr/>
          </p:nvSpPr>
          <p:spPr bwMode="auto">
            <a:xfrm>
              <a:off x="547688" y="1541463"/>
              <a:ext cx="8158162" cy="1090612"/>
            </a:xfrm>
            <a:prstGeom prst="roundRect">
              <a:avLst>
                <a:gd name="adj" fmla="val 16667"/>
              </a:avLst>
            </a:prstGeom>
            <a:solidFill>
              <a:srgbClr val="9900FF"/>
            </a:solidFill>
            <a:ln>
              <a:noFill/>
            </a:ln>
            <a:extLst>
              <a:ext uri="{91240B29-F687-4F45-9708-019B960494DF}">
                <a14:hiddenLine xmlns:a14="http://schemas.microsoft.com/office/drawing/2010/main" w="25400">
                  <a:solidFill>
                    <a:srgbClr val="000000"/>
                  </a:solidFill>
                  <a:round/>
                  <a:headEnd/>
                  <a:tailEnd/>
                </a14:hiddenLine>
              </a:ext>
            </a:extLst>
          </p:spPr>
          <p:txBody>
            <a:bodyPr lIns="36000" rIns="36000" anchor="ctr"/>
            <a:lstStyle/>
            <a:p>
              <a:pPr algn="ctr">
                <a:defRPr/>
              </a:pPr>
              <a:r>
                <a:rPr lang="ky-KG" sz="2000" kern="0" dirty="0" smtClean="0">
                  <a:solidFill>
                    <a:srgbClr val="FFFFFF"/>
                  </a:solidFill>
                  <a:cs typeface="Arial" charset="0"/>
                </a:rPr>
                <a:t>Риски, ассоциирующиеся с трансфузией эритроцитов</a:t>
              </a:r>
              <a:endParaRPr lang="en-GB" sz="2000" kern="0" dirty="0" smtClean="0">
                <a:solidFill>
                  <a:srgbClr val="FFFFFF"/>
                </a:solidFill>
                <a:cs typeface="Arial" charset="0"/>
              </a:endParaRPr>
            </a:p>
          </p:txBody>
        </p:sp>
        <p:sp>
          <p:nvSpPr>
            <p:cNvPr id="24" name="Down Arrow 23"/>
            <p:cNvSpPr>
              <a:spLocks noChangeArrowheads="1"/>
            </p:cNvSpPr>
            <p:nvPr/>
          </p:nvSpPr>
          <p:spPr bwMode="auto">
            <a:xfrm>
              <a:off x="2159000" y="2705100"/>
              <a:ext cx="311150" cy="1333500"/>
            </a:xfrm>
            <a:prstGeom prst="downArrow">
              <a:avLst>
                <a:gd name="adj1" fmla="val 50000"/>
                <a:gd name="adj2" fmla="val 48211"/>
              </a:avLst>
            </a:prstGeom>
            <a:solidFill>
              <a:srgbClr val="9900FF"/>
            </a:solidFill>
            <a:ln w="25400" algn="ctr">
              <a:noFill/>
              <a:miter lim="800000"/>
              <a:headEnd/>
              <a:tailEnd/>
            </a:ln>
          </p:spPr>
          <p:txBody>
            <a:bodyPr lIns="36000" rIns="36000" anchor="ctr"/>
            <a:lstStyle/>
            <a:p>
              <a:pPr algn="ctr">
                <a:defRPr/>
              </a:pPr>
              <a:endParaRPr lang="en-GB" sz="1400" kern="0">
                <a:solidFill>
                  <a:srgbClr val="FFFFFF"/>
                </a:solidFill>
                <a:ea typeface="ＭＳ Ｐゴシック"/>
                <a:cs typeface="Arial" charset="0"/>
              </a:endParaRPr>
            </a:p>
          </p:txBody>
        </p:sp>
        <p:sp>
          <p:nvSpPr>
            <p:cNvPr id="25" name="Down Arrow 24"/>
            <p:cNvSpPr>
              <a:spLocks noChangeArrowheads="1"/>
            </p:cNvSpPr>
            <p:nvPr/>
          </p:nvSpPr>
          <p:spPr bwMode="auto">
            <a:xfrm>
              <a:off x="795338" y="2705100"/>
              <a:ext cx="300037" cy="601663"/>
            </a:xfrm>
            <a:prstGeom prst="downArrow">
              <a:avLst>
                <a:gd name="adj1" fmla="val 50000"/>
                <a:gd name="adj2" fmla="val 44070"/>
              </a:avLst>
            </a:prstGeom>
            <a:solidFill>
              <a:srgbClr val="9900FF"/>
            </a:solidFill>
            <a:ln w="25400" algn="ctr">
              <a:noFill/>
              <a:miter lim="800000"/>
              <a:headEnd/>
              <a:tailEnd/>
            </a:ln>
          </p:spPr>
          <p:txBody>
            <a:bodyPr lIns="36000" rIns="36000" anchor="ctr"/>
            <a:lstStyle/>
            <a:p>
              <a:pPr algn="ctr">
                <a:defRPr/>
              </a:pPr>
              <a:endParaRPr lang="en-GB" sz="1400" kern="0">
                <a:solidFill>
                  <a:srgbClr val="FFFFFF"/>
                </a:solidFill>
                <a:ea typeface="ＭＳ Ｐゴシック"/>
                <a:cs typeface="Arial" charset="0"/>
              </a:endParaRPr>
            </a:p>
          </p:txBody>
        </p:sp>
        <p:sp>
          <p:nvSpPr>
            <p:cNvPr id="26" name="Down Arrow 25"/>
            <p:cNvSpPr>
              <a:spLocks noChangeArrowheads="1"/>
            </p:cNvSpPr>
            <p:nvPr/>
          </p:nvSpPr>
          <p:spPr bwMode="auto">
            <a:xfrm>
              <a:off x="5168900" y="2705100"/>
              <a:ext cx="298450" cy="1371600"/>
            </a:xfrm>
            <a:prstGeom prst="downArrow">
              <a:avLst>
                <a:gd name="adj1" fmla="val 50000"/>
                <a:gd name="adj2" fmla="val 49880"/>
              </a:avLst>
            </a:prstGeom>
            <a:solidFill>
              <a:srgbClr val="9900FF"/>
            </a:solidFill>
            <a:ln w="25400" algn="ctr">
              <a:noFill/>
              <a:miter lim="800000"/>
              <a:headEnd/>
              <a:tailEnd/>
            </a:ln>
          </p:spPr>
          <p:txBody>
            <a:bodyPr lIns="36000" rIns="36000" anchor="ctr"/>
            <a:lstStyle/>
            <a:p>
              <a:pPr algn="ctr">
                <a:defRPr/>
              </a:pPr>
              <a:endParaRPr lang="en-GB" sz="1400" kern="0">
                <a:solidFill>
                  <a:srgbClr val="FFFFFF"/>
                </a:solidFill>
                <a:ea typeface="ＭＳ Ｐゴシック"/>
                <a:cs typeface="Arial" charset="0"/>
              </a:endParaRPr>
            </a:p>
          </p:txBody>
        </p:sp>
        <p:sp>
          <p:nvSpPr>
            <p:cNvPr id="27" name="Down Arrow 13"/>
            <p:cNvSpPr>
              <a:spLocks noChangeArrowheads="1"/>
            </p:cNvSpPr>
            <p:nvPr/>
          </p:nvSpPr>
          <p:spPr bwMode="auto">
            <a:xfrm>
              <a:off x="6515100" y="2705100"/>
              <a:ext cx="300038" cy="682625"/>
            </a:xfrm>
            <a:prstGeom prst="downArrow">
              <a:avLst>
                <a:gd name="adj1" fmla="val 50000"/>
                <a:gd name="adj2" fmla="val 50000"/>
              </a:avLst>
            </a:prstGeom>
            <a:solidFill>
              <a:srgbClr val="9900FF"/>
            </a:solidFill>
            <a:ln w="25400" algn="ctr">
              <a:noFill/>
              <a:miter lim="800000"/>
              <a:headEnd/>
              <a:tailEnd/>
            </a:ln>
          </p:spPr>
          <p:txBody>
            <a:bodyPr lIns="36000" rIns="36000" anchor="ctr"/>
            <a:lstStyle/>
            <a:p>
              <a:pPr algn="ctr">
                <a:defRPr/>
              </a:pPr>
              <a:endParaRPr lang="en-GB" sz="1400" kern="0">
                <a:solidFill>
                  <a:srgbClr val="FFFFFF"/>
                </a:solidFill>
                <a:ea typeface="ＭＳ Ｐゴシック"/>
                <a:cs typeface="Arial" charset="0"/>
              </a:endParaRPr>
            </a:p>
          </p:txBody>
        </p:sp>
        <p:sp>
          <p:nvSpPr>
            <p:cNvPr id="28" name="Oval 10"/>
            <p:cNvSpPr>
              <a:spLocks noChangeArrowheads="1"/>
            </p:cNvSpPr>
            <p:nvPr/>
          </p:nvSpPr>
          <p:spPr bwMode="auto">
            <a:xfrm>
              <a:off x="1320801" y="4104799"/>
              <a:ext cx="1978025" cy="981075"/>
            </a:xfrm>
            <a:prstGeom prst="ellipse">
              <a:avLst/>
            </a:prstGeom>
            <a:solidFill>
              <a:srgbClr val="99CCFF"/>
            </a:solidFill>
            <a:ln>
              <a:noFill/>
            </a:ln>
            <a:extLst>
              <a:ext uri="{91240B29-F687-4F45-9708-019B960494DF}">
                <a14:hiddenLine xmlns:a14="http://schemas.microsoft.com/office/drawing/2010/main" w="25400">
                  <a:solidFill>
                    <a:srgbClr val="000000"/>
                  </a:solidFill>
                  <a:round/>
                  <a:headEnd/>
                  <a:tailEnd/>
                </a14:hiddenLine>
              </a:ext>
            </a:extLst>
          </p:spPr>
          <p:txBody>
            <a:bodyPr lIns="36000" rIns="36000" anchor="ctr"/>
            <a:lstStyle/>
            <a:p>
              <a:pPr algn="ctr">
                <a:defRPr/>
              </a:pPr>
              <a:r>
                <a:rPr lang="ky-KG" sz="1400" kern="0" dirty="0" smtClean="0">
                  <a:solidFill>
                    <a:srgbClr val="000000"/>
                  </a:solidFill>
                  <a:cs typeface="Arial" charset="0"/>
                </a:rPr>
                <a:t>Ишемические события</a:t>
              </a:r>
              <a:endParaRPr lang="en-GB" sz="1400" kern="0" baseline="30000" dirty="0" smtClean="0">
                <a:solidFill>
                  <a:srgbClr val="000000"/>
                </a:solidFill>
                <a:cs typeface="Arial" charset="0"/>
              </a:endParaRPr>
            </a:p>
          </p:txBody>
        </p:sp>
        <p:sp>
          <p:nvSpPr>
            <p:cNvPr id="29" name="Oval 10"/>
            <p:cNvSpPr>
              <a:spLocks noChangeArrowheads="1"/>
            </p:cNvSpPr>
            <p:nvPr/>
          </p:nvSpPr>
          <p:spPr bwMode="auto">
            <a:xfrm>
              <a:off x="2558570" y="3341720"/>
              <a:ext cx="2319135" cy="981075"/>
            </a:xfrm>
            <a:prstGeom prst="ellipse">
              <a:avLst/>
            </a:prstGeom>
            <a:solidFill>
              <a:srgbClr val="FF0000">
                <a:lumMod val="75000"/>
              </a:srgbClr>
            </a:solidFill>
            <a:ln w="25400">
              <a:noFill/>
              <a:round/>
              <a:headEnd/>
              <a:tailEnd/>
            </a:ln>
          </p:spPr>
          <p:txBody>
            <a:bodyPr lIns="36000" rIns="36000" anchor="ctr"/>
            <a:lstStyle/>
            <a:p>
              <a:pPr algn="ctr">
                <a:defRPr/>
              </a:pPr>
              <a:r>
                <a:rPr lang="ky-KG" sz="1400" kern="0" dirty="0" smtClean="0">
                  <a:solidFill>
                    <a:srgbClr val="FFFFFF"/>
                  </a:solidFill>
                  <a:cs typeface="Arial" charset="0"/>
                </a:rPr>
                <a:t>Нежелательные сердечные исходы </a:t>
              </a:r>
              <a:endParaRPr lang="en-GB" sz="1400" kern="0" baseline="30000" dirty="0">
                <a:solidFill>
                  <a:srgbClr val="FFFFFF"/>
                </a:solidFill>
                <a:cs typeface="Arial" charset="0"/>
              </a:endParaRPr>
            </a:p>
          </p:txBody>
        </p:sp>
        <p:sp>
          <p:nvSpPr>
            <p:cNvPr id="30" name="Oval 10"/>
            <p:cNvSpPr>
              <a:spLocks noChangeArrowheads="1"/>
            </p:cNvSpPr>
            <p:nvPr/>
          </p:nvSpPr>
          <p:spPr bwMode="auto">
            <a:xfrm>
              <a:off x="4090087" y="4175125"/>
              <a:ext cx="2550582" cy="981075"/>
            </a:xfrm>
            <a:prstGeom prst="ellipse">
              <a:avLst/>
            </a:prstGeom>
            <a:solidFill>
              <a:srgbClr val="506EB9"/>
            </a:solidFill>
            <a:ln>
              <a:noFill/>
            </a:ln>
            <a:extLst>
              <a:ext uri="{91240B29-F687-4F45-9708-019B960494DF}">
                <a14:hiddenLine xmlns:a14="http://schemas.microsoft.com/office/drawing/2010/main" w="25400">
                  <a:solidFill>
                    <a:srgbClr val="000000"/>
                  </a:solidFill>
                  <a:round/>
                  <a:headEnd/>
                  <a:tailEnd/>
                </a14:hiddenLine>
              </a:ext>
            </a:extLst>
          </p:spPr>
          <p:txBody>
            <a:bodyPr lIns="36000" rIns="36000" anchor="ctr"/>
            <a:lstStyle/>
            <a:p>
              <a:pPr algn="ctr">
                <a:defRPr/>
              </a:pPr>
              <a:r>
                <a:rPr lang="ky-KG" sz="1400" kern="0" dirty="0" smtClean="0">
                  <a:solidFill>
                    <a:srgbClr val="FFFFFF"/>
                  </a:solidFill>
                  <a:cs typeface="Arial" charset="0"/>
                </a:rPr>
                <a:t>Нежелательные экстракардиальные исходы </a:t>
              </a:r>
              <a:endParaRPr lang="en-GB" sz="1400" kern="0" dirty="0" smtClean="0">
                <a:solidFill>
                  <a:srgbClr val="FFFFFF"/>
                </a:solidFill>
                <a:cs typeface="Arial" charset="0"/>
              </a:endParaRPr>
            </a:p>
          </p:txBody>
        </p:sp>
        <p:sp>
          <p:nvSpPr>
            <p:cNvPr id="31" name="Down Arrow 12"/>
            <p:cNvSpPr>
              <a:spLocks noChangeArrowheads="1"/>
            </p:cNvSpPr>
            <p:nvPr/>
          </p:nvSpPr>
          <p:spPr bwMode="auto">
            <a:xfrm>
              <a:off x="3581400" y="2705100"/>
              <a:ext cx="303213" cy="665163"/>
            </a:xfrm>
            <a:prstGeom prst="downArrow">
              <a:avLst>
                <a:gd name="adj1" fmla="val 50000"/>
                <a:gd name="adj2" fmla="val 48211"/>
              </a:avLst>
            </a:prstGeom>
            <a:solidFill>
              <a:srgbClr val="9900FF"/>
            </a:solidFill>
            <a:ln w="25400" algn="ctr">
              <a:noFill/>
              <a:miter lim="800000"/>
              <a:headEnd/>
              <a:tailEnd/>
            </a:ln>
          </p:spPr>
          <p:txBody>
            <a:bodyPr lIns="36000" rIns="36000" anchor="ctr"/>
            <a:lstStyle/>
            <a:p>
              <a:pPr algn="ctr">
                <a:defRPr/>
              </a:pPr>
              <a:endParaRPr lang="en-GB" sz="1400" kern="0">
                <a:solidFill>
                  <a:srgbClr val="FFFFFF"/>
                </a:solidFill>
                <a:ea typeface="ＭＳ Ｐゴシック"/>
                <a:cs typeface="Arial" charset="0"/>
              </a:endParaRPr>
            </a:p>
          </p:txBody>
        </p:sp>
        <p:sp>
          <p:nvSpPr>
            <p:cNvPr id="32" name="Oval 10"/>
            <p:cNvSpPr>
              <a:spLocks noChangeArrowheads="1"/>
            </p:cNvSpPr>
            <p:nvPr/>
          </p:nvSpPr>
          <p:spPr bwMode="auto">
            <a:xfrm>
              <a:off x="5835447" y="3514725"/>
              <a:ext cx="1770697" cy="981075"/>
            </a:xfrm>
            <a:prstGeom prst="ellipse">
              <a:avLst/>
            </a:prstGeom>
            <a:solidFill>
              <a:srgbClr val="8000FF">
                <a:alpha val="41960"/>
              </a:srgbClr>
            </a:solidFill>
            <a:ln>
              <a:noFill/>
            </a:ln>
            <a:extLst>
              <a:ext uri="{91240B29-F687-4F45-9708-019B960494DF}">
                <a14:hiddenLine xmlns:a14="http://schemas.microsoft.com/office/drawing/2010/main" w="25400">
                  <a:solidFill>
                    <a:srgbClr val="000000"/>
                  </a:solidFill>
                  <a:round/>
                  <a:headEnd/>
                  <a:tailEnd/>
                </a14:hiddenLine>
              </a:ext>
            </a:extLst>
          </p:spPr>
          <p:txBody>
            <a:bodyPr lIns="36000" rIns="36000" anchor="ctr"/>
            <a:lstStyle/>
            <a:p>
              <a:pPr algn="ctr">
                <a:defRPr/>
              </a:pPr>
              <a:r>
                <a:rPr lang="ky-KG" sz="1400" kern="0" dirty="0" smtClean="0">
                  <a:solidFill>
                    <a:srgbClr val="000000"/>
                  </a:solidFill>
                  <a:cs typeface="Arial" charset="0"/>
                </a:rPr>
                <a:t>Острое повреждение легких</a:t>
              </a:r>
              <a:endParaRPr lang="en-GB" sz="1400" kern="0" dirty="0" smtClean="0">
                <a:solidFill>
                  <a:srgbClr val="000000"/>
                </a:solidFill>
                <a:cs typeface="Arial" charset="0"/>
              </a:endParaRPr>
            </a:p>
          </p:txBody>
        </p:sp>
        <p:sp>
          <p:nvSpPr>
            <p:cNvPr id="33" name="Oval 10"/>
            <p:cNvSpPr>
              <a:spLocks noChangeArrowheads="1"/>
            </p:cNvSpPr>
            <p:nvPr/>
          </p:nvSpPr>
          <p:spPr bwMode="auto">
            <a:xfrm>
              <a:off x="7431932" y="4175125"/>
              <a:ext cx="1643421" cy="981075"/>
            </a:xfrm>
            <a:prstGeom prst="ellipse">
              <a:avLst/>
            </a:prstGeom>
            <a:solidFill>
              <a:srgbClr val="000000">
                <a:lumMod val="95000"/>
                <a:lumOff val="5000"/>
              </a:srgbClr>
            </a:solidFill>
            <a:ln w="25400">
              <a:noFill/>
              <a:round/>
              <a:headEnd/>
              <a:tailEnd/>
            </a:ln>
          </p:spPr>
          <p:txBody>
            <a:bodyPr lIns="36000" rIns="36000" anchor="ctr"/>
            <a:lstStyle/>
            <a:p>
              <a:pPr algn="ctr">
                <a:defRPr/>
              </a:pPr>
              <a:r>
                <a:rPr lang="ky-KG" sz="1400" kern="0" dirty="0" smtClean="0">
                  <a:solidFill>
                    <a:srgbClr val="FFFFFF"/>
                  </a:solidFill>
                  <a:cs typeface="Arial" charset="0"/>
                </a:rPr>
                <a:t>Летальный исход</a:t>
              </a:r>
              <a:endParaRPr lang="en-GB" sz="1400" kern="0" dirty="0">
                <a:solidFill>
                  <a:srgbClr val="FFFFFF"/>
                </a:solidFill>
                <a:cs typeface="Arial" charset="0"/>
              </a:endParaRPr>
            </a:p>
          </p:txBody>
        </p:sp>
        <p:sp>
          <p:nvSpPr>
            <p:cNvPr id="34" name="Down Arrow 13"/>
            <p:cNvSpPr>
              <a:spLocks noChangeArrowheads="1"/>
            </p:cNvSpPr>
            <p:nvPr/>
          </p:nvSpPr>
          <p:spPr bwMode="auto">
            <a:xfrm>
              <a:off x="8039100" y="2705100"/>
              <a:ext cx="312738" cy="1384300"/>
            </a:xfrm>
            <a:prstGeom prst="downArrow">
              <a:avLst>
                <a:gd name="adj1" fmla="val 50000"/>
                <a:gd name="adj2" fmla="val 50000"/>
              </a:avLst>
            </a:prstGeom>
            <a:solidFill>
              <a:srgbClr val="9900FF"/>
            </a:solidFill>
            <a:ln w="25400" algn="ctr">
              <a:noFill/>
              <a:miter lim="800000"/>
              <a:headEnd/>
              <a:tailEnd/>
            </a:ln>
          </p:spPr>
          <p:txBody>
            <a:bodyPr lIns="36000" rIns="36000" anchor="ctr"/>
            <a:lstStyle/>
            <a:p>
              <a:pPr algn="ctr">
                <a:defRPr/>
              </a:pPr>
              <a:endParaRPr lang="en-GB" sz="1400" kern="0">
                <a:solidFill>
                  <a:srgbClr val="FFFFFF"/>
                </a:solidFill>
                <a:ea typeface="ＭＳ Ｐゴシック"/>
                <a:cs typeface="Arial" charset="0"/>
              </a:endParaRPr>
            </a:p>
          </p:txBody>
        </p:sp>
        <p:sp>
          <p:nvSpPr>
            <p:cNvPr id="35" name="Oval 10"/>
            <p:cNvSpPr>
              <a:spLocks noChangeArrowheads="1"/>
            </p:cNvSpPr>
            <p:nvPr/>
          </p:nvSpPr>
          <p:spPr bwMode="auto">
            <a:xfrm>
              <a:off x="-11208" y="3514725"/>
              <a:ext cx="1952722" cy="981075"/>
            </a:xfrm>
            <a:prstGeom prst="ellipse">
              <a:avLst/>
            </a:prstGeom>
            <a:solidFill>
              <a:srgbClr val="92D050"/>
            </a:solidFill>
            <a:ln>
              <a:noFill/>
            </a:ln>
            <a:extLst>
              <a:ext uri="{91240B29-F687-4F45-9708-019B960494DF}">
                <a14:hiddenLine xmlns:a14="http://schemas.microsoft.com/office/drawing/2010/main" w="25400">
                  <a:solidFill>
                    <a:srgbClr val="000000"/>
                  </a:solidFill>
                  <a:round/>
                  <a:headEnd/>
                  <a:tailEnd/>
                </a14:hiddenLine>
              </a:ext>
            </a:extLst>
          </p:spPr>
          <p:txBody>
            <a:bodyPr lIns="36000" rIns="36000" anchor="ctr"/>
            <a:lstStyle/>
            <a:p>
              <a:pPr algn="ctr">
                <a:defRPr/>
              </a:pPr>
              <a:r>
                <a:rPr lang="ky-KG" sz="1400" kern="0" dirty="0" smtClean="0">
                  <a:solidFill>
                    <a:srgbClr val="000000"/>
                  </a:solidFill>
                  <a:cs typeface="Arial" charset="0"/>
                </a:rPr>
                <a:t>Инфекции, в том числе госпитальные</a:t>
              </a:r>
              <a:endParaRPr lang="en-GB" sz="1400" kern="0" baseline="30000" dirty="0" smtClean="0">
                <a:solidFill>
                  <a:srgbClr val="000000"/>
                </a:solidFill>
                <a:cs typeface="Arial" charset="0"/>
              </a:endParaRPr>
            </a:p>
          </p:txBody>
        </p:sp>
      </p:grpSp>
    </p:spTree>
    <p:extLst>
      <p:ext uri="{BB962C8B-B14F-4D97-AF65-F5344CB8AC3E}">
        <p14:creationId xmlns:p14="http://schemas.microsoft.com/office/powerpoint/2010/main" val="3781351438"/>
      </p:ext>
    </p:extLst>
  </p:cSld>
  <p:clrMapOvr>
    <a:masterClrMapping/>
  </p:clrMapOvr>
  <mc:AlternateContent xmlns:mc="http://schemas.openxmlformats.org/markup-compatibility/2006" xmlns:p14="http://schemas.microsoft.com/office/powerpoint/2010/main">
    <mc:Choice Requires="p14">
      <p:transition spd="slow" p14:dur="1250">
        <p:blinds dir="vert"/>
      </p:transition>
    </mc:Choice>
    <mc:Fallback xmlns="">
      <p:transition spd="slow">
        <p:blinds dir="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a:xfrm>
            <a:off x="608013" y="260648"/>
            <a:ext cx="7929562" cy="890290"/>
          </a:xfrm>
        </p:spPr>
        <p:txBody>
          <a:bodyPr/>
          <a:lstStyle/>
          <a:p>
            <a:pPr algn="ctr"/>
            <a:r>
              <a:rPr lang="ky-KG" dirty="0" smtClean="0">
                <a:solidFill>
                  <a:srgbClr val="990099"/>
                </a:solidFill>
              </a:rPr>
              <a:t>Тактика </a:t>
            </a:r>
            <a:r>
              <a:rPr lang="ky-KG" dirty="0">
                <a:solidFill>
                  <a:srgbClr val="990099"/>
                </a:solidFill>
              </a:rPr>
              <a:t>трансфузиологической помощи.  Риски трансфузии</a:t>
            </a:r>
            <a:endParaRPr lang="en-US" dirty="0">
              <a:solidFill>
                <a:srgbClr val="990099"/>
              </a:solidFill>
            </a:endParaRPr>
          </a:p>
        </p:txBody>
      </p:sp>
      <p:sp>
        <p:nvSpPr>
          <p:cNvPr id="196611" name="Rectangle 3"/>
          <p:cNvSpPr>
            <a:spLocks noGrp="1" noChangeArrowheads="1"/>
          </p:cNvSpPr>
          <p:nvPr>
            <p:ph idx="1"/>
          </p:nvPr>
        </p:nvSpPr>
        <p:spPr>
          <a:xfrm>
            <a:off x="123920" y="1530352"/>
            <a:ext cx="8869160" cy="4335462"/>
          </a:xfrm>
          <a:ln/>
        </p:spPr>
        <p:txBody>
          <a:bodyPr/>
          <a:lstStyle/>
          <a:p>
            <a:r>
              <a:rPr lang="ru-RU" sz="1800" dirty="0" smtClean="0"/>
              <a:t>8,598 взрослых пациентов, перенесших операции на сердце</a:t>
            </a:r>
            <a:r>
              <a:rPr lang="ru-RU" sz="1800" baseline="30000" dirty="0" smtClean="0"/>
              <a:t>1</a:t>
            </a:r>
            <a:endParaRPr lang="ru-RU" sz="1800" dirty="0" smtClean="0"/>
          </a:p>
          <a:p>
            <a:pPr lvl="1"/>
            <a:r>
              <a:rPr lang="ru-RU" sz="1800" dirty="0" smtClean="0"/>
              <a:t>30-дневная смертность у пациентов, перенесших трансфузию, в 6 раз выше, чем у пациентов, не подвергавшихся трансфузии. </a:t>
            </a:r>
          </a:p>
          <a:p>
            <a:pPr lvl="1"/>
            <a:r>
              <a:rPr lang="ru-RU" sz="1800" dirty="0" smtClean="0"/>
              <a:t>Более высокая частота развития инфекций и ишемических атак. </a:t>
            </a:r>
            <a:endParaRPr lang="ru-RU" sz="1800" dirty="0"/>
          </a:p>
        </p:txBody>
      </p:sp>
      <p:sp>
        <p:nvSpPr>
          <p:cNvPr id="5" name="TextBox 4"/>
          <p:cNvSpPr txBox="1"/>
          <p:nvPr/>
        </p:nvSpPr>
        <p:spPr>
          <a:xfrm>
            <a:off x="-1" y="6637283"/>
            <a:ext cx="8149701" cy="215444"/>
          </a:xfrm>
          <a:prstGeom prst="rect">
            <a:avLst/>
          </a:prstGeom>
          <a:noFill/>
        </p:spPr>
        <p:txBody>
          <a:bodyPr wrap="square" rtlCol="0" anchor="b">
            <a:spAutoFit/>
          </a:bodyPr>
          <a:lstStyle/>
          <a:p>
            <a:pPr fontAlgn="base">
              <a:spcBef>
                <a:spcPct val="0"/>
              </a:spcBef>
              <a:spcAft>
                <a:spcPct val="0"/>
              </a:spcAft>
            </a:pPr>
            <a:r>
              <a:rPr lang="da-DK" sz="800" smtClean="0">
                <a:solidFill>
                  <a:srgbClr val="000000"/>
                </a:solidFill>
                <a:cs typeface="Arial" pitchFamily="34" charset="0"/>
              </a:rPr>
              <a:t>1. </a:t>
            </a:r>
            <a:r>
              <a:rPr lang="da-DK" sz="800" dirty="0" smtClean="0">
                <a:solidFill>
                  <a:srgbClr val="000000"/>
                </a:solidFill>
                <a:cs typeface="Arial" pitchFamily="34" charset="0"/>
              </a:rPr>
              <a:t>Murphy </a:t>
            </a:r>
            <a:r>
              <a:rPr lang="da-DK" sz="800" dirty="0">
                <a:solidFill>
                  <a:srgbClr val="000000"/>
                </a:solidFill>
                <a:cs typeface="Arial" pitchFamily="34" charset="0"/>
              </a:rPr>
              <a:t>GJ </a:t>
            </a:r>
            <a:r>
              <a:rPr lang="da-DK" sz="800">
                <a:solidFill>
                  <a:srgbClr val="000000"/>
                </a:solidFill>
                <a:cs typeface="Arial" pitchFamily="34" charset="0"/>
              </a:rPr>
              <a:t>et </a:t>
            </a:r>
            <a:r>
              <a:rPr lang="da-DK" sz="800" smtClean="0">
                <a:solidFill>
                  <a:srgbClr val="000000"/>
                </a:solidFill>
                <a:cs typeface="Arial" pitchFamily="34" charset="0"/>
              </a:rPr>
              <a:t>al. </a:t>
            </a:r>
            <a:r>
              <a:rPr lang="da-DK" sz="800">
                <a:solidFill>
                  <a:srgbClr val="000000"/>
                </a:solidFill>
                <a:cs typeface="Arial" pitchFamily="34" charset="0"/>
              </a:rPr>
              <a:t>Circulation </a:t>
            </a:r>
            <a:r>
              <a:rPr lang="da-DK" sz="800" smtClean="0">
                <a:solidFill>
                  <a:srgbClr val="000000"/>
                </a:solidFill>
                <a:cs typeface="Arial" pitchFamily="34" charset="0"/>
              </a:rPr>
              <a:t>2007;116:2544–52.</a:t>
            </a:r>
            <a:endParaRPr lang="da-DK" sz="800" dirty="0">
              <a:solidFill>
                <a:srgbClr val="000000"/>
              </a:solidFill>
              <a:cs typeface="Arial" pitchFamily="34" charset="0"/>
            </a:endParaRPr>
          </a:p>
        </p:txBody>
      </p:sp>
      <p:grpSp>
        <p:nvGrpSpPr>
          <p:cNvPr id="19" name="Group 18"/>
          <p:cNvGrpSpPr/>
          <p:nvPr/>
        </p:nvGrpSpPr>
        <p:grpSpPr>
          <a:xfrm>
            <a:off x="742666" y="2896635"/>
            <a:ext cx="7449700" cy="3609593"/>
            <a:chOff x="742666" y="1911177"/>
            <a:chExt cx="7449700" cy="3609593"/>
          </a:xfrm>
        </p:grpSpPr>
        <p:sp>
          <p:nvSpPr>
            <p:cNvPr id="20" name="Freeform 11"/>
            <p:cNvSpPr>
              <a:spLocks/>
            </p:cNvSpPr>
            <p:nvPr/>
          </p:nvSpPr>
          <p:spPr bwMode="auto">
            <a:xfrm>
              <a:off x="2132013" y="2259013"/>
              <a:ext cx="5810250" cy="2435225"/>
            </a:xfrm>
            <a:custGeom>
              <a:avLst/>
              <a:gdLst>
                <a:gd name="T0" fmla="*/ 2147483647 w 3660"/>
                <a:gd name="T1" fmla="*/ 2147483647 h 1534"/>
                <a:gd name="T2" fmla="*/ 2147483647 w 3660"/>
                <a:gd name="T3" fmla="*/ 2147483647 h 1534"/>
                <a:gd name="T4" fmla="*/ 2147483647 w 3660"/>
                <a:gd name="T5" fmla="*/ 2147483647 h 1534"/>
                <a:gd name="T6" fmla="*/ 2147483647 w 3660"/>
                <a:gd name="T7" fmla="*/ 2147483647 h 1534"/>
                <a:gd name="T8" fmla="*/ 2147483647 w 3660"/>
                <a:gd name="T9" fmla="*/ 2147483647 h 1534"/>
                <a:gd name="T10" fmla="*/ 2147483647 w 3660"/>
                <a:gd name="T11" fmla="*/ 2147483647 h 1534"/>
                <a:gd name="T12" fmla="*/ 2147483647 w 3660"/>
                <a:gd name="T13" fmla="*/ 2147483647 h 1534"/>
                <a:gd name="T14" fmla="*/ 2147483647 w 3660"/>
                <a:gd name="T15" fmla="*/ 2147483647 h 1534"/>
                <a:gd name="T16" fmla="*/ 2147483647 w 3660"/>
                <a:gd name="T17" fmla="*/ 2147483647 h 1534"/>
                <a:gd name="T18" fmla="*/ 2147483647 w 3660"/>
                <a:gd name="T19" fmla="*/ 2147483647 h 1534"/>
                <a:gd name="T20" fmla="*/ 2147483647 w 3660"/>
                <a:gd name="T21" fmla="*/ 2147483647 h 1534"/>
                <a:gd name="T22" fmla="*/ 2147483647 w 3660"/>
                <a:gd name="T23" fmla="*/ 2147483647 h 1534"/>
                <a:gd name="T24" fmla="*/ 2147483647 w 3660"/>
                <a:gd name="T25" fmla="*/ 2147483647 h 1534"/>
                <a:gd name="T26" fmla="*/ 2147483647 w 3660"/>
                <a:gd name="T27" fmla="*/ 2147483647 h 1534"/>
                <a:gd name="T28" fmla="*/ 2147483647 w 3660"/>
                <a:gd name="T29" fmla="*/ 2147483647 h 1534"/>
                <a:gd name="T30" fmla="*/ 2147483647 w 3660"/>
                <a:gd name="T31" fmla="*/ 2147483647 h 1534"/>
                <a:gd name="T32" fmla="*/ 2147483647 w 3660"/>
                <a:gd name="T33" fmla="*/ 2147483647 h 1534"/>
                <a:gd name="T34" fmla="*/ 2147483647 w 3660"/>
                <a:gd name="T35" fmla="*/ 2147483647 h 1534"/>
                <a:gd name="T36" fmla="*/ 2147483647 w 3660"/>
                <a:gd name="T37" fmla="*/ 2147483647 h 1534"/>
                <a:gd name="T38" fmla="*/ 2147483647 w 3660"/>
                <a:gd name="T39" fmla="*/ 2147483647 h 1534"/>
                <a:gd name="T40" fmla="*/ 2147483647 w 3660"/>
                <a:gd name="T41" fmla="*/ 2147483647 h 1534"/>
                <a:gd name="T42" fmla="*/ 2147483647 w 3660"/>
                <a:gd name="T43" fmla="*/ 2147483647 h 1534"/>
                <a:gd name="T44" fmla="*/ 2147483647 w 3660"/>
                <a:gd name="T45" fmla="*/ 2147483647 h 1534"/>
                <a:gd name="T46" fmla="*/ 2147483647 w 3660"/>
                <a:gd name="T47" fmla="*/ 2147483647 h 1534"/>
                <a:gd name="T48" fmla="*/ 2147483647 w 3660"/>
                <a:gd name="T49" fmla="*/ 2147483647 h 1534"/>
                <a:gd name="T50" fmla="*/ 2147483647 w 3660"/>
                <a:gd name="T51" fmla="*/ 2147483647 h 1534"/>
                <a:gd name="T52" fmla="*/ 2147483647 w 3660"/>
                <a:gd name="T53" fmla="*/ 2147483647 h 1534"/>
                <a:gd name="T54" fmla="*/ 2147483647 w 3660"/>
                <a:gd name="T55" fmla="*/ 2147483647 h 1534"/>
                <a:gd name="T56" fmla="*/ 2147483647 w 3660"/>
                <a:gd name="T57" fmla="*/ 2147483647 h 1534"/>
                <a:gd name="T58" fmla="*/ 2147483647 w 3660"/>
                <a:gd name="T59" fmla="*/ 2147483647 h 1534"/>
                <a:gd name="T60" fmla="*/ 2147483647 w 3660"/>
                <a:gd name="T61" fmla="*/ 2147483647 h 1534"/>
                <a:gd name="T62" fmla="*/ 2147483647 w 3660"/>
                <a:gd name="T63" fmla="*/ 2147483647 h 1534"/>
                <a:gd name="T64" fmla="*/ 2147483647 w 3660"/>
                <a:gd name="T65" fmla="*/ 2147483647 h 1534"/>
                <a:gd name="T66" fmla="*/ 2147483647 w 3660"/>
                <a:gd name="T67" fmla="*/ 2147483647 h 1534"/>
                <a:gd name="T68" fmla="*/ 2147483647 w 3660"/>
                <a:gd name="T69" fmla="*/ 2147483647 h 1534"/>
                <a:gd name="T70" fmla="*/ 2147483647 w 3660"/>
                <a:gd name="T71" fmla="*/ 2147483647 h 1534"/>
                <a:gd name="T72" fmla="*/ 2147483647 w 3660"/>
                <a:gd name="T73" fmla="*/ 2147483647 h 1534"/>
                <a:gd name="T74" fmla="*/ 2147483647 w 3660"/>
                <a:gd name="T75" fmla="*/ 2147483647 h 1534"/>
                <a:gd name="T76" fmla="*/ 2147483647 w 3660"/>
                <a:gd name="T77" fmla="*/ 2147483647 h 1534"/>
                <a:gd name="T78" fmla="*/ 2147483647 w 3660"/>
                <a:gd name="T79" fmla="*/ 2147483647 h 1534"/>
                <a:gd name="T80" fmla="*/ 2147483647 w 3660"/>
                <a:gd name="T81" fmla="*/ 2147483647 h 1534"/>
                <a:gd name="T82" fmla="*/ 2147483647 w 3660"/>
                <a:gd name="T83" fmla="*/ 2147483647 h 1534"/>
                <a:gd name="T84" fmla="*/ 2147483647 w 3660"/>
                <a:gd name="T85" fmla="*/ 2147483647 h 1534"/>
                <a:gd name="T86" fmla="*/ 2147483647 w 3660"/>
                <a:gd name="T87" fmla="*/ 2147483647 h 1534"/>
                <a:gd name="T88" fmla="*/ 2147483647 w 3660"/>
                <a:gd name="T89" fmla="*/ 2147483647 h 1534"/>
                <a:gd name="T90" fmla="*/ 2147483647 w 3660"/>
                <a:gd name="T91" fmla="*/ 2147483647 h 1534"/>
                <a:gd name="T92" fmla="*/ 2147483647 w 3660"/>
                <a:gd name="T93" fmla="*/ 2147483647 h 1534"/>
                <a:gd name="T94" fmla="*/ 2147483647 w 3660"/>
                <a:gd name="T95" fmla="*/ 2147483647 h 1534"/>
                <a:gd name="T96" fmla="*/ 2147483647 w 3660"/>
                <a:gd name="T97" fmla="*/ 2147483647 h 1534"/>
                <a:gd name="T98" fmla="*/ 2147483647 w 3660"/>
                <a:gd name="T99" fmla="*/ 2147483647 h 1534"/>
                <a:gd name="T100" fmla="*/ 2147483647 w 3660"/>
                <a:gd name="T101" fmla="*/ 2147483647 h 1534"/>
                <a:gd name="T102" fmla="*/ 2147483647 w 3660"/>
                <a:gd name="T103" fmla="*/ 2147483647 h 1534"/>
                <a:gd name="T104" fmla="*/ 2147483647 w 3660"/>
                <a:gd name="T105" fmla="*/ 2147483647 h 1534"/>
                <a:gd name="T106" fmla="*/ 0 w 3660"/>
                <a:gd name="T107" fmla="*/ 2147483647 h 153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660"/>
                <a:gd name="T163" fmla="*/ 0 h 1534"/>
                <a:gd name="T164" fmla="*/ 3660 w 3660"/>
                <a:gd name="T165" fmla="*/ 1534 h 153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660" h="1534">
                  <a:moveTo>
                    <a:pt x="3660" y="0"/>
                  </a:moveTo>
                  <a:lnTo>
                    <a:pt x="3602" y="0"/>
                  </a:lnTo>
                  <a:lnTo>
                    <a:pt x="3602" y="11"/>
                  </a:lnTo>
                  <a:lnTo>
                    <a:pt x="3587" y="11"/>
                  </a:lnTo>
                  <a:lnTo>
                    <a:pt x="3587" y="23"/>
                  </a:lnTo>
                  <a:lnTo>
                    <a:pt x="3569" y="23"/>
                  </a:lnTo>
                  <a:lnTo>
                    <a:pt x="3569" y="33"/>
                  </a:lnTo>
                  <a:lnTo>
                    <a:pt x="3556" y="33"/>
                  </a:lnTo>
                  <a:lnTo>
                    <a:pt x="3556" y="41"/>
                  </a:lnTo>
                  <a:lnTo>
                    <a:pt x="3519" y="41"/>
                  </a:lnTo>
                  <a:lnTo>
                    <a:pt x="3519" y="52"/>
                  </a:lnTo>
                  <a:lnTo>
                    <a:pt x="3462" y="52"/>
                  </a:lnTo>
                  <a:lnTo>
                    <a:pt x="3462" y="60"/>
                  </a:lnTo>
                  <a:lnTo>
                    <a:pt x="3447" y="60"/>
                  </a:lnTo>
                  <a:lnTo>
                    <a:pt x="3447" y="66"/>
                  </a:lnTo>
                  <a:lnTo>
                    <a:pt x="3428" y="66"/>
                  </a:lnTo>
                  <a:lnTo>
                    <a:pt x="3428" y="77"/>
                  </a:lnTo>
                  <a:lnTo>
                    <a:pt x="3408" y="77"/>
                  </a:lnTo>
                  <a:lnTo>
                    <a:pt x="3408" y="84"/>
                  </a:lnTo>
                  <a:lnTo>
                    <a:pt x="3390" y="84"/>
                  </a:lnTo>
                  <a:lnTo>
                    <a:pt x="3390" y="95"/>
                  </a:lnTo>
                  <a:lnTo>
                    <a:pt x="3373" y="95"/>
                  </a:lnTo>
                  <a:lnTo>
                    <a:pt x="3373" y="99"/>
                  </a:lnTo>
                  <a:lnTo>
                    <a:pt x="3363" y="99"/>
                  </a:lnTo>
                  <a:lnTo>
                    <a:pt x="3363" y="108"/>
                  </a:lnTo>
                  <a:lnTo>
                    <a:pt x="3334" y="108"/>
                  </a:lnTo>
                  <a:lnTo>
                    <a:pt x="3334" y="119"/>
                  </a:lnTo>
                  <a:lnTo>
                    <a:pt x="3322" y="119"/>
                  </a:lnTo>
                  <a:lnTo>
                    <a:pt x="3322" y="127"/>
                  </a:lnTo>
                  <a:lnTo>
                    <a:pt x="3307" y="127"/>
                  </a:lnTo>
                  <a:lnTo>
                    <a:pt x="3307" y="134"/>
                  </a:lnTo>
                  <a:lnTo>
                    <a:pt x="3285" y="134"/>
                  </a:lnTo>
                  <a:lnTo>
                    <a:pt x="3285" y="144"/>
                  </a:lnTo>
                  <a:lnTo>
                    <a:pt x="3245" y="144"/>
                  </a:lnTo>
                  <a:lnTo>
                    <a:pt x="3245" y="152"/>
                  </a:lnTo>
                  <a:lnTo>
                    <a:pt x="3229" y="152"/>
                  </a:lnTo>
                  <a:lnTo>
                    <a:pt x="3229" y="164"/>
                  </a:lnTo>
                  <a:lnTo>
                    <a:pt x="3217" y="164"/>
                  </a:lnTo>
                  <a:lnTo>
                    <a:pt x="3217" y="171"/>
                  </a:lnTo>
                  <a:lnTo>
                    <a:pt x="3183" y="171"/>
                  </a:lnTo>
                  <a:lnTo>
                    <a:pt x="3183" y="176"/>
                  </a:lnTo>
                  <a:lnTo>
                    <a:pt x="3150" y="176"/>
                  </a:lnTo>
                  <a:lnTo>
                    <a:pt x="3150" y="186"/>
                  </a:lnTo>
                  <a:lnTo>
                    <a:pt x="3137" y="186"/>
                  </a:lnTo>
                  <a:lnTo>
                    <a:pt x="3137" y="195"/>
                  </a:lnTo>
                  <a:lnTo>
                    <a:pt x="3113" y="195"/>
                  </a:lnTo>
                  <a:lnTo>
                    <a:pt x="3113" y="208"/>
                  </a:lnTo>
                  <a:lnTo>
                    <a:pt x="3099" y="208"/>
                  </a:lnTo>
                  <a:lnTo>
                    <a:pt x="3099" y="222"/>
                  </a:lnTo>
                  <a:lnTo>
                    <a:pt x="3078" y="222"/>
                  </a:lnTo>
                  <a:lnTo>
                    <a:pt x="3078" y="228"/>
                  </a:lnTo>
                  <a:lnTo>
                    <a:pt x="3051" y="228"/>
                  </a:lnTo>
                  <a:lnTo>
                    <a:pt x="3051" y="234"/>
                  </a:lnTo>
                  <a:lnTo>
                    <a:pt x="3027" y="234"/>
                  </a:lnTo>
                  <a:lnTo>
                    <a:pt x="3027" y="241"/>
                  </a:lnTo>
                  <a:lnTo>
                    <a:pt x="2988" y="241"/>
                  </a:lnTo>
                  <a:lnTo>
                    <a:pt x="2988" y="248"/>
                  </a:lnTo>
                  <a:lnTo>
                    <a:pt x="2959" y="248"/>
                  </a:lnTo>
                  <a:lnTo>
                    <a:pt x="2959" y="256"/>
                  </a:lnTo>
                  <a:lnTo>
                    <a:pt x="2940" y="256"/>
                  </a:lnTo>
                  <a:lnTo>
                    <a:pt x="2940" y="262"/>
                  </a:lnTo>
                  <a:lnTo>
                    <a:pt x="2910" y="262"/>
                  </a:lnTo>
                  <a:lnTo>
                    <a:pt x="2910" y="269"/>
                  </a:lnTo>
                  <a:lnTo>
                    <a:pt x="2890" y="269"/>
                  </a:lnTo>
                  <a:lnTo>
                    <a:pt x="2890" y="281"/>
                  </a:lnTo>
                  <a:lnTo>
                    <a:pt x="2854" y="281"/>
                  </a:lnTo>
                  <a:lnTo>
                    <a:pt x="2854" y="288"/>
                  </a:lnTo>
                  <a:lnTo>
                    <a:pt x="2836" y="288"/>
                  </a:lnTo>
                  <a:lnTo>
                    <a:pt x="2836" y="301"/>
                  </a:lnTo>
                  <a:lnTo>
                    <a:pt x="2817" y="301"/>
                  </a:lnTo>
                  <a:lnTo>
                    <a:pt x="2817" y="316"/>
                  </a:lnTo>
                  <a:lnTo>
                    <a:pt x="2778" y="316"/>
                  </a:lnTo>
                  <a:lnTo>
                    <a:pt x="2778" y="320"/>
                  </a:lnTo>
                  <a:lnTo>
                    <a:pt x="2737" y="320"/>
                  </a:lnTo>
                  <a:lnTo>
                    <a:pt x="2737" y="327"/>
                  </a:lnTo>
                  <a:lnTo>
                    <a:pt x="2720" y="327"/>
                  </a:lnTo>
                  <a:lnTo>
                    <a:pt x="2720" y="336"/>
                  </a:lnTo>
                  <a:lnTo>
                    <a:pt x="2693" y="336"/>
                  </a:lnTo>
                  <a:lnTo>
                    <a:pt x="2693" y="344"/>
                  </a:lnTo>
                  <a:lnTo>
                    <a:pt x="2669" y="344"/>
                  </a:lnTo>
                  <a:lnTo>
                    <a:pt x="2669" y="352"/>
                  </a:lnTo>
                  <a:lnTo>
                    <a:pt x="2632" y="352"/>
                  </a:lnTo>
                  <a:lnTo>
                    <a:pt x="2632" y="364"/>
                  </a:lnTo>
                  <a:lnTo>
                    <a:pt x="2607" y="364"/>
                  </a:lnTo>
                  <a:lnTo>
                    <a:pt x="2607" y="373"/>
                  </a:lnTo>
                  <a:lnTo>
                    <a:pt x="2577" y="373"/>
                  </a:lnTo>
                  <a:lnTo>
                    <a:pt x="2577" y="382"/>
                  </a:lnTo>
                  <a:lnTo>
                    <a:pt x="2540" y="382"/>
                  </a:lnTo>
                  <a:lnTo>
                    <a:pt x="2540" y="389"/>
                  </a:lnTo>
                  <a:lnTo>
                    <a:pt x="2510" y="389"/>
                  </a:lnTo>
                  <a:lnTo>
                    <a:pt x="2510" y="403"/>
                  </a:lnTo>
                  <a:lnTo>
                    <a:pt x="2493" y="403"/>
                  </a:lnTo>
                  <a:lnTo>
                    <a:pt x="2493" y="413"/>
                  </a:lnTo>
                  <a:lnTo>
                    <a:pt x="2470" y="413"/>
                  </a:lnTo>
                  <a:lnTo>
                    <a:pt x="2470" y="419"/>
                  </a:lnTo>
                  <a:lnTo>
                    <a:pt x="2444" y="419"/>
                  </a:lnTo>
                  <a:lnTo>
                    <a:pt x="2444" y="428"/>
                  </a:lnTo>
                  <a:lnTo>
                    <a:pt x="2423" y="428"/>
                  </a:lnTo>
                  <a:lnTo>
                    <a:pt x="2423" y="440"/>
                  </a:lnTo>
                  <a:lnTo>
                    <a:pt x="2375" y="440"/>
                  </a:lnTo>
                  <a:lnTo>
                    <a:pt x="2375" y="448"/>
                  </a:lnTo>
                  <a:lnTo>
                    <a:pt x="2336" y="448"/>
                  </a:lnTo>
                  <a:lnTo>
                    <a:pt x="2336" y="459"/>
                  </a:lnTo>
                  <a:lnTo>
                    <a:pt x="2318" y="459"/>
                  </a:lnTo>
                  <a:lnTo>
                    <a:pt x="2318" y="470"/>
                  </a:lnTo>
                  <a:lnTo>
                    <a:pt x="2290" y="470"/>
                  </a:lnTo>
                  <a:lnTo>
                    <a:pt x="2290" y="483"/>
                  </a:lnTo>
                  <a:lnTo>
                    <a:pt x="2270" y="483"/>
                  </a:lnTo>
                  <a:lnTo>
                    <a:pt x="2270" y="491"/>
                  </a:lnTo>
                  <a:lnTo>
                    <a:pt x="2241" y="491"/>
                  </a:lnTo>
                  <a:lnTo>
                    <a:pt x="2241" y="499"/>
                  </a:lnTo>
                  <a:lnTo>
                    <a:pt x="2211" y="499"/>
                  </a:lnTo>
                  <a:lnTo>
                    <a:pt x="2211" y="512"/>
                  </a:lnTo>
                  <a:lnTo>
                    <a:pt x="2180" y="512"/>
                  </a:lnTo>
                  <a:lnTo>
                    <a:pt x="2180" y="522"/>
                  </a:lnTo>
                  <a:lnTo>
                    <a:pt x="2153" y="522"/>
                  </a:lnTo>
                  <a:lnTo>
                    <a:pt x="2153" y="531"/>
                  </a:lnTo>
                  <a:lnTo>
                    <a:pt x="2121" y="531"/>
                  </a:lnTo>
                  <a:lnTo>
                    <a:pt x="2121" y="540"/>
                  </a:lnTo>
                  <a:lnTo>
                    <a:pt x="2093" y="540"/>
                  </a:lnTo>
                  <a:lnTo>
                    <a:pt x="2093" y="553"/>
                  </a:lnTo>
                  <a:lnTo>
                    <a:pt x="2067" y="553"/>
                  </a:lnTo>
                  <a:lnTo>
                    <a:pt x="2067" y="567"/>
                  </a:lnTo>
                  <a:lnTo>
                    <a:pt x="2035" y="567"/>
                  </a:lnTo>
                  <a:lnTo>
                    <a:pt x="2035" y="577"/>
                  </a:lnTo>
                  <a:lnTo>
                    <a:pt x="2000" y="577"/>
                  </a:lnTo>
                  <a:lnTo>
                    <a:pt x="2000" y="587"/>
                  </a:lnTo>
                  <a:lnTo>
                    <a:pt x="1960" y="587"/>
                  </a:lnTo>
                  <a:lnTo>
                    <a:pt x="1960" y="597"/>
                  </a:lnTo>
                  <a:lnTo>
                    <a:pt x="1934" y="597"/>
                  </a:lnTo>
                  <a:lnTo>
                    <a:pt x="1934" y="613"/>
                  </a:lnTo>
                  <a:lnTo>
                    <a:pt x="1904" y="613"/>
                  </a:lnTo>
                  <a:lnTo>
                    <a:pt x="1904" y="622"/>
                  </a:lnTo>
                  <a:lnTo>
                    <a:pt x="1863" y="622"/>
                  </a:lnTo>
                  <a:lnTo>
                    <a:pt x="1863" y="632"/>
                  </a:lnTo>
                  <a:lnTo>
                    <a:pt x="1834" y="632"/>
                  </a:lnTo>
                  <a:lnTo>
                    <a:pt x="1834" y="641"/>
                  </a:lnTo>
                  <a:lnTo>
                    <a:pt x="1789" y="641"/>
                  </a:lnTo>
                  <a:lnTo>
                    <a:pt x="1789" y="652"/>
                  </a:lnTo>
                  <a:lnTo>
                    <a:pt x="1744" y="652"/>
                  </a:lnTo>
                  <a:lnTo>
                    <a:pt x="1744" y="662"/>
                  </a:lnTo>
                  <a:lnTo>
                    <a:pt x="1715" y="662"/>
                  </a:lnTo>
                  <a:lnTo>
                    <a:pt x="1715" y="670"/>
                  </a:lnTo>
                  <a:lnTo>
                    <a:pt x="1672" y="670"/>
                  </a:lnTo>
                  <a:lnTo>
                    <a:pt x="1672" y="683"/>
                  </a:lnTo>
                  <a:lnTo>
                    <a:pt x="1654" y="683"/>
                  </a:lnTo>
                  <a:lnTo>
                    <a:pt x="1654" y="693"/>
                  </a:lnTo>
                  <a:lnTo>
                    <a:pt x="1633" y="693"/>
                  </a:lnTo>
                  <a:lnTo>
                    <a:pt x="1633" y="702"/>
                  </a:lnTo>
                  <a:lnTo>
                    <a:pt x="1611" y="702"/>
                  </a:lnTo>
                  <a:lnTo>
                    <a:pt x="1611" y="712"/>
                  </a:lnTo>
                  <a:lnTo>
                    <a:pt x="1584" y="712"/>
                  </a:lnTo>
                  <a:lnTo>
                    <a:pt x="1584" y="721"/>
                  </a:lnTo>
                  <a:lnTo>
                    <a:pt x="1563" y="721"/>
                  </a:lnTo>
                  <a:lnTo>
                    <a:pt x="1563" y="733"/>
                  </a:lnTo>
                  <a:lnTo>
                    <a:pt x="1510" y="733"/>
                  </a:lnTo>
                  <a:lnTo>
                    <a:pt x="1510" y="741"/>
                  </a:lnTo>
                  <a:lnTo>
                    <a:pt x="1484" y="741"/>
                  </a:lnTo>
                  <a:lnTo>
                    <a:pt x="1484" y="748"/>
                  </a:lnTo>
                  <a:lnTo>
                    <a:pt x="1440" y="748"/>
                  </a:lnTo>
                  <a:lnTo>
                    <a:pt x="1440" y="758"/>
                  </a:lnTo>
                  <a:lnTo>
                    <a:pt x="1411" y="758"/>
                  </a:lnTo>
                  <a:lnTo>
                    <a:pt x="1411" y="769"/>
                  </a:lnTo>
                  <a:lnTo>
                    <a:pt x="1361" y="769"/>
                  </a:lnTo>
                  <a:lnTo>
                    <a:pt x="1361" y="780"/>
                  </a:lnTo>
                  <a:lnTo>
                    <a:pt x="1303" y="780"/>
                  </a:lnTo>
                  <a:lnTo>
                    <a:pt x="1303" y="793"/>
                  </a:lnTo>
                  <a:lnTo>
                    <a:pt x="1282" y="793"/>
                  </a:lnTo>
                  <a:lnTo>
                    <a:pt x="1282" y="809"/>
                  </a:lnTo>
                  <a:lnTo>
                    <a:pt x="1226" y="809"/>
                  </a:lnTo>
                  <a:lnTo>
                    <a:pt x="1226" y="824"/>
                  </a:lnTo>
                  <a:lnTo>
                    <a:pt x="1191" y="824"/>
                  </a:lnTo>
                  <a:lnTo>
                    <a:pt x="1191" y="834"/>
                  </a:lnTo>
                  <a:lnTo>
                    <a:pt x="1153" y="834"/>
                  </a:lnTo>
                  <a:lnTo>
                    <a:pt x="1153" y="841"/>
                  </a:lnTo>
                  <a:lnTo>
                    <a:pt x="1136" y="841"/>
                  </a:lnTo>
                  <a:lnTo>
                    <a:pt x="1136" y="851"/>
                  </a:lnTo>
                  <a:lnTo>
                    <a:pt x="1083" y="851"/>
                  </a:lnTo>
                  <a:lnTo>
                    <a:pt x="1083" y="859"/>
                  </a:lnTo>
                  <a:lnTo>
                    <a:pt x="1060" y="859"/>
                  </a:lnTo>
                  <a:lnTo>
                    <a:pt x="1060" y="866"/>
                  </a:lnTo>
                  <a:lnTo>
                    <a:pt x="1020" y="866"/>
                  </a:lnTo>
                  <a:lnTo>
                    <a:pt x="1020" y="876"/>
                  </a:lnTo>
                  <a:lnTo>
                    <a:pt x="992" y="876"/>
                  </a:lnTo>
                  <a:lnTo>
                    <a:pt x="992" y="886"/>
                  </a:lnTo>
                  <a:lnTo>
                    <a:pt x="964" y="886"/>
                  </a:lnTo>
                  <a:lnTo>
                    <a:pt x="964" y="896"/>
                  </a:lnTo>
                  <a:lnTo>
                    <a:pt x="924" y="896"/>
                  </a:lnTo>
                  <a:lnTo>
                    <a:pt x="924" y="904"/>
                  </a:lnTo>
                  <a:lnTo>
                    <a:pt x="888" y="904"/>
                  </a:lnTo>
                  <a:lnTo>
                    <a:pt x="888" y="913"/>
                  </a:lnTo>
                  <a:lnTo>
                    <a:pt x="850" y="913"/>
                  </a:lnTo>
                  <a:lnTo>
                    <a:pt x="850" y="919"/>
                  </a:lnTo>
                  <a:lnTo>
                    <a:pt x="826" y="919"/>
                  </a:lnTo>
                  <a:lnTo>
                    <a:pt x="826" y="929"/>
                  </a:lnTo>
                  <a:lnTo>
                    <a:pt x="800" y="929"/>
                  </a:lnTo>
                  <a:lnTo>
                    <a:pt x="800" y="942"/>
                  </a:lnTo>
                  <a:lnTo>
                    <a:pt x="784" y="942"/>
                  </a:lnTo>
                  <a:lnTo>
                    <a:pt x="784" y="949"/>
                  </a:lnTo>
                  <a:lnTo>
                    <a:pt x="733" y="949"/>
                  </a:lnTo>
                  <a:lnTo>
                    <a:pt x="733" y="956"/>
                  </a:lnTo>
                  <a:lnTo>
                    <a:pt x="702" y="956"/>
                  </a:lnTo>
                  <a:lnTo>
                    <a:pt x="702" y="963"/>
                  </a:lnTo>
                  <a:lnTo>
                    <a:pt x="671" y="963"/>
                  </a:lnTo>
                  <a:lnTo>
                    <a:pt x="671" y="971"/>
                  </a:lnTo>
                  <a:lnTo>
                    <a:pt x="637" y="971"/>
                  </a:lnTo>
                  <a:lnTo>
                    <a:pt x="637" y="982"/>
                  </a:lnTo>
                  <a:lnTo>
                    <a:pt x="622" y="982"/>
                  </a:lnTo>
                  <a:lnTo>
                    <a:pt x="622" y="992"/>
                  </a:lnTo>
                  <a:lnTo>
                    <a:pt x="593" y="992"/>
                  </a:lnTo>
                  <a:lnTo>
                    <a:pt x="593" y="1003"/>
                  </a:lnTo>
                  <a:lnTo>
                    <a:pt x="568" y="1003"/>
                  </a:lnTo>
                  <a:lnTo>
                    <a:pt x="568" y="1011"/>
                  </a:lnTo>
                  <a:lnTo>
                    <a:pt x="549" y="1011"/>
                  </a:lnTo>
                  <a:lnTo>
                    <a:pt x="549" y="1019"/>
                  </a:lnTo>
                  <a:lnTo>
                    <a:pt x="513" y="1019"/>
                  </a:lnTo>
                  <a:lnTo>
                    <a:pt x="513" y="1029"/>
                  </a:lnTo>
                  <a:lnTo>
                    <a:pt x="492" y="1029"/>
                  </a:lnTo>
                  <a:lnTo>
                    <a:pt x="492" y="1036"/>
                  </a:lnTo>
                  <a:lnTo>
                    <a:pt x="464" y="1036"/>
                  </a:lnTo>
                  <a:lnTo>
                    <a:pt x="464" y="1041"/>
                  </a:lnTo>
                  <a:lnTo>
                    <a:pt x="439" y="1041"/>
                  </a:lnTo>
                  <a:lnTo>
                    <a:pt x="439" y="1050"/>
                  </a:lnTo>
                  <a:lnTo>
                    <a:pt x="412" y="1050"/>
                  </a:lnTo>
                  <a:lnTo>
                    <a:pt x="412" y="1059"/>
                  </a:lnTo>
                  <a:lnTo>
                    <a:pt x="379" y="1059"/>
                  </a:lnTo>
                  <a:lnTo>
                    <a:pt x="379" y="1066"/>
                  </a:lnTo>
                  <a:lnTo>
                    <a:pt x="348" y="1066"/>
                  </a:lnTo>
                  <a:lnTo>
                    <a:pt x="348" y="1076"/>
                  </a:lnTo>
                  <a:lnTo>
                    <a:pt x="328" y="1076"/>
                  </a:lnTo>
                  <a:lnTo>
                    <a:pt x="328" y="1086"/>
                  </a:lnTo>
                  <a:lnTo>
                    <a:pt x="299" y="1086"/>
                  </a:lnTo>
                  <a:lnTo>
                    <a:pt x="299" y="1095"/>
                  </a:lnTo>
                  <a:lnTo>
                    <a:pt x="265" y="1095"/>
                  </a:lnTo>
                  <a:lnTo>
                    <a:pt x="265" y="1104"/>
                  </a:lnTo>
                  <a:lnTo>
                    <a:pt x="240" y="1104"/>
                  </a:lnTo>
                  <a:lnTo>
                    <a:pt x="240" y="1112"/>
                  </a:lnTo>
                  <a:lnTo>
                    <a:pt x="223" y="1112"/>
                  </a:lnTo>
                  <a:lnTo>
                    <a:pt x="223" y="1122"/>
                  </a:lnTo>
                  <a:lnTo>
                    <a:pt x="203" y="1122"/>
                  </a:lnTo>
                  <a:lnTo>
                    <a:pt x="203" y="1127"/>
                  </a:lnTo>
                  <a:lnTo>
                    <a:pt x="169" y="1127"/>
                  </a:lnTo>
                  <a:lnTo>
                    <a:pt x="169" y="1142"/>
                  </a:lnTo>
                  <a:lnTo>
                    <a:pt x="146" y="1142"/>
                  </a:lnTo>
                  <a:lnTo>
                    <a:pt x="146" y="1152"/>
                  </a:lnTo>
                  <a:lnTo>
                    <a:pt x="131" y="1152"/>
                  </a:lnTo>
                  <a:lnTo>
                    <a:pt x="131" y="1165"/>
                  </a:lnTo>
                  <a:lnTo>
                    <a:pt x="119" y="1165"/>
                  </a:lnTo>
                  <a:lnTo>
                    <a:pt x="119" y="1178"/>
                  </a:lnTo>
                  <a:lnTo>
                    <a:pt x="103" y="1178"/>
                  </a:lnTo>
                  <a:lnTo>
                    <a:pt x="103" y="1185"/>
                  </a:lnTo>
                  <a:lnTo>
                    <a:pt x="87" y="1185"/>
                  </a:lnTo>
                  <a:lnTo>
                    <a:pt x="87" y="1194"/>
                  </a:lnTo>
                  <a:lnTo>
                    <a:pt x="74" y="1194"/>
                  </a:lnTo>
                  <a:lnTo>
                    <a:pt x="74" y="1205"/>
                  </a:lnTo>
                  <a:lnTo>
                    <a:pt x="63" y="1205"/>
                  </a:lnTo>
                  <a:lnTo>
                    <a:pt x="63" y="1226"/>
                  </a:lnTo>
                  <a:lnTo>
                    <a:pt x="51" y="1226"/>
                  </a:lnTo>
                  <a:lnTo>
                    <a:pt x="51" y="1240"/>
                  </a:lnTo>
                  <a:lnTo>
                    <a:pt x="38" y="1240"/>
                  </a:lnTo>
                  <a:lnTo>
                    <a:pt x="38" y="1264"/>
                  </a:lnTo>
                  <a:lnTo>
                    <a:pt x="26" y="1264"/>
                  </a:lnTo>
                  <a:lnTo>
                    <a:pt x="26" y="1283"/>
                  </a:lnTo>
                  <a:lnTo>
                    <a:pt x="17" y="1283"/>
                  </a:lnTo>
                  <a:lnTo>
                    <a:pt x="17" y="1326"/>
                  </a:lnTo>
                  <a:lnTo>
                    <a:pt x="7" y="1326"/>
                  </a:lnTo>
                  <a:lnTo>
                    <a:pt x="7" y="1364"/>
                  </a:lnTo>
                  <a:lnTo>
                    <a:pt x="0" y="1364"/>
                  </a:lnTo>
                  <a:lnTo>
                    <a:pt x="0" y="1401"/>
                  </a:lnTo>
                  <a:lnTo>
                    <a:pt x="0" y="1463"/>
                  </a:lnTo>
                  <a:lnTo>
                    <a:pt x="0" y="1510"/>
                  </a:lnTo>
                  <a:lnTo>
                    <a:pt x="0" y="1534"/>
                  </a:lnTo>
                </a:path>
              </a:pathLst>
            </a:custGeom>
            <a:noFill/>
            <a:ln w="2857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p>
              <a:pPr algn="ctr" eaLnBrk="0" fontAlgn="base" hangingPunct="0">
                <a:spcBef>
                  <a:spcPct val="0"/>
                </a:spcBef>
                <a:spcAft>
                  <a:spcPct val="0"/>
                </a:spcAft>
              </a:pPr>
              <a:endParaRPr lang="de-CH" sz="2400" smtClean="0">
                <a:solidFill>
                  <a:srgbClr val="000000"/>
                </a:solidFill>
                <a:cs typeface="Arial" pitchFamily="34" charset="0"/>
              </a:endParaRPr>
            </a:p>
          </p:txBody>
        </p:sp>
        <p:sp>
          <p:nvSpPr>
            <p:cNvPr id="21" name="Rectangle 13"/>
            <p:cNvSpPr>
              <a:spLocks noChangeArrowheads="1"/>
            </p:cNvSpPr>
            <p:nvPr/>
          </p:nvSpPr>
          <p:spPr bwMode="auto">
            <a:xfrm>
              <a:off x="2898775" y="4881563"/>
              <a:ext cx="1127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fontAlgn="base" hangingPunct="0">
                <a:spcBef>
                  <a:spcPct val="0"/>
                </a:spcBef>
                <a:spcAft>
                  <a:spcPct val="0"/>
                </a:spcAft>
              </a:pPr>
              <a:r>
                <a:rPr lang="en-GB" sz="1600" b="1" smtClean="0">
                  <a:solidFill>
                    <a:srgbClr val="000000"/>
                  </a:solidFill>
                  <a:cs typeface="Arial" pitchFamily="34" charset="0"/>
                </a:rPr>
                <a:t>1</a:t>
              </a:r>
              <a:endParaRPr lang="en-GB" sz="1600" smtClean="0">
                <a:solidFill>
                  <a:srgbClr val="000000"/>
                </a:solidFill>
                <a:cs typeface="Arial" pitchFamily="34" charset="0"/>
              </a:endParaRPr>
            </a:p>
          </p:txBody>
        </p:sp>
        <p:sp>
          <p:nvSpPr>
            <p:cNvPr id="36" name="Line 14"/>
            <p:cNvSpPr>
              <a:spLocks noChangeShapeType="1"/>
            </p:cNvSpPr>
            <p:nvPr/>
          </p:nvSpPr>
          <p:spPr bwMode="auto">
            <a:xfrm rot="-5400000">
              <a:off x="2920206" y="4817269"/>
              <a:ext cx="7143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de-CH" sz="2400" smtClean="0">
                <a:solidFill>
                  <a:srgbClr val="000000"/>
                </a:solidFill>
                <a:cs typeface="Arial" pitchFamily="34" charset="0"/>
              </a:endParaRPr>
            </a:p>
          </p:txBody>
        </p:sp>
        <p:sp>
          <p:nvSpPr>
            <p:cNvPr id="37" name="Text Box 15"/>
            <p:cNvSpPr txBox="1">
              <a:spLocks noChangeArrowheads="1"/>
            </p:cNvSpPr>
            <p:nvPr/>
          </p:nvSpPr>
          <p:spPr bwMode="auto">
            <a:xfrm>
              <a:off x="3548498" y="5151438"/>
              <a:ext cx="29899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Verdana" charset="0"/>
                  <a:ea typeface="ＭＳ Ｐゴシック" charset="-128"/>
                </a:defRPr>
              </a:lvl1pPr>
              <a:lvl2pPr marL="742950" indent="-285750">
                <a:defRPr sz="2400">
                  <a:solidFill>
                    <a:schemeClr val="tx1"/>
                  </a:solidFill>
                  <a:latin typeface="Verdana" charset="0"/>
                  <a:ea typeface="ＭＳ Ｐゴシック" charset="-128"/>
                </a:defRPr>
              </a:lvl2pPr>
              <a:lvl3pPr marL="1143000" indent="-228600">
                <a:defRPr sz="2400">
                  <a:solidFill>
                    <a:schemeClr val="tx1"/>
                  </a:solidFill>
                  <a:latin typeface="Verdana" charset="0"/>
                  <a:ea typeface="ＭＳ Ｐゴシック" charset="-128"/>
                </a:defRPr>
              </a:lvl3pPr>
              <a:lvl4pPr marL="1600200" indent="-228600">
                <a:defRPr sz="2400">
                  <a:solidFill>
                    <a:schemeClr val="tx1"/>
                  </a:solidFill>
                  <a:latin typeface="Verdana" charset="0"/>
                  <a:ea typeface="ＭＳ Ｐゴシック" charset="-128"/>
                </a:defRPr>
              </a:lvl4pPr>
              <a:lvl5pPr marL="2057400" indent="-228600">
                <a:defRPr sz="2400">
                  <a:solidFill>
                    <a:schemeClr val="tx1"/>
                  </a:solidFill>
                  <a:latin typeface="Verdana" charset="0"/>
                  <a:ea typeface="ＭＳ Ｐゴシック" charset="-128"/>
                </a:defRPr>
              </a:lvl5pPr>
              <a:lvl6pPr marL="2514600" indent="-228600" algn="ctr" eaLnBrk="0" fontAlgn="base" hangingPunct="0">
                <a:spcBef>
                  <a:spcPct val="0"/>
                </a:spcBef>
                <a:spcAft>
                  <a:spcPct val="0"/>
                </a:spcAft>
                <a:defRPr sz="2400">
                  <a:solidFill>
                    <a:schemeClr val="tx1"/>
                  </a:solidFill>
                  <a:latin typeface="Verdana" charset="0"/>
                  <a:ea typeface="ＭＳ Ｐゴシック" charset="-128"/>
                </a:defRPr>
              </a:lvl6pPr>
              <a:lvl7pPr marL="2971800" indent="-228600" algn="ctr" eaLnBrk="0" fontAlgn="base" hangingPunct="0">
                <a:spcBef>
                  <a:spcPct val="0"/>
                </a:spcBef>
                <a:spcAft>
                  <a:spcPct val="0"/>
                </a:spcAft>
                <a:defRPr sz="2400">
                  <a:solidFill>
                    <a:schemeClr val="tx1"/>
                  </a:solidFill>
                  <a:latin typeface="Verdana" charset="0"/>
                  <a:ea typeface="ＭＳ Ｐゴシック" charset="-128"/>
                </a:defRPr>
              </a:lvl7pPr>
              <a:lvl8pPr marL="3429000" indent="-228600" algn="ctr" eaLnBrk="0" fontAlgn="base" hangingPunct="0">
                <a:spcBef>
                  <a:spcPct val="0"/>
                </a:spcBef>
                <a:spcAft>
                  <a:spcPct val="0"/>
                </a:spcAft>
                <a:defRPr sz="2400">
                  <a:solidFill>
                    <a:schemeClr val="tx1"/>
                  </a:solidFill>
                  <a:latin typeface="Verdana" charset="0"/>
                  <a:ea typeface="ＭＳ Ｐゴシック" charset="-128"/>
                </a:defRPr>
              </a:lvl8pPr>
              <a:lvl9pPr marL="3886200" indent="-228600" algn="ctr" eaLnBrk="0" fontAlgn="base" hangingPunct="0">
                <a:spcBef>
                  <a:spcPct val="0"/>
                </a:spcBef>
                <a:spcAft>
                  <a:spcPct val="0"/>
                </a:spcAft>
                <a:defRPr sz="2400">
                  <a:solidFill>
                    <a:schemeClr val="tx1"/>
                  </a:solidFill>
                  <a:latin typeface="Verdana" charset="0"/>
                  <a:ea typeface="ＭＳ Ｐゴシック" charset="-128"/>
                </a:defRPr>
              </a:lvl9pPr>
            </a:lstStyle>
            <a:p>
              <a:pPr algn="ctr" eaLnBrk="0" fontAlgn="base" hangingPunct="0">
                <a:spcBef>
                  <a:spcPct val="0"/>
                </a:spcBef>
                <a:spcAft>
                  <a:spcPct val="0"/>
                </a:spcAft>
              </a:pPr>
              <a:r>
                <a:rPr lang="ky-KG" sz="1800" dirty="0" smtClean="0">
                  <a:solidFill>
                    <a:srgbClr val="000000"/>
                  </a:solidFill>
                  <a:latin typeface="Arial" pitchFamily="34" charset="0"/>
                  <a:cs typeface="Arial" pitchFamily="34" charset="0"/>
                </a:rPr>
                <a:t>Время </a:t>
              </a:r>
              <a:r>
                <a:rPr lang="en-GB" sz="1800" dirty="0" smtClean="0">
                  <a:solidFill>
                    <a:srgbClr val="000000"/>
                  </a:solidFill>
                  <a:latin typeface="Arial" pitchFamily="34" charset="0"/>
                  <a:cs typeface="Arial" pitchFamily="34" charset="0"/>
                </a:rPr>
                <a:t>(</a:t>
              </a:r>
              <a:r>
                <a:rPr lang="ky-KG" sz="1800" dirty="0" smtClean="0">
                  <a:solidFill>
                    <a:srgbClr val="000000"/>
                  </a:solidFill>
                  <a:latin typeface="Arial" pitchFamily="34" charset="0"/>
                  <a:cs typeface="Arial" pitchFamily="34" charset="0"/>
                </a:rPr>
                <a:t>годы наблюдения</a:t>
              </a:r>
              <a:r>
                <a:rPr lang="en-GB" sz="1800" dirty="0" smtClean="0">
                  <a:solidFill>
                    <a:srgbClr val="000000"/>
                  </a:solidFill>
                  <a:latin typeface="Arial" pitchFamily="34" charset="0"/>
                  <a:cs typeface="Arial" pitchFamily="34" charset="0"/>
                </a:rPr>
                <a:t>)</a:t>
              </a:r>
            </a:p>
          </p:txBody>
        </p:sp>
        <p:sp>
          <p:nvSpPr>
            <p:cNvPr id="38" name="Rectangle 16"/>
            <p:cNvSpPr>
              <a:spLocks noChangeArrowheads="1"/>
            </p:cNvSpPr>
            <p:nvPr/>
          </p:nvSpPr>
          <p:spPr bwMode="auto">
            <a:xfrm>
              <a:off x="3731662" y="4881563"/>
              <a:ext cx="11381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fontAlgn="base" hangingPunct="0">
                <a:spcBef>
                  <a:spcPct val="0"/>
                </a:spcBef>
                <a:spcAft>
                  <a:spcPct val="0"/>
                </a:spcAft>
              </a:pPr>
              <a:r>
                <a:rPr lang="en-GB" sz="1600" b="1" smtClean="0">
                  <a:solidFill>
                    <a:srgbClr val="000000"/>
                  </a:solidFill>
                  <a:cs typeface="Arial" pitchFamily="34" charset="0"/>
                </a:rPr>
                <a:t>2</a:t>
              </a:r>
              <a:endParaRPr lang="en-GB" sz="1600" smtClean="0">
                <a:solidFill>
                  <a:srgbClr val="000000"/>
                </a:solidFill>
                <a:cs typeface="Arial" pitchFamily="34" charset="0"/>
              </a:endParaRPr>
            </a:p>
          </p:txBody>
        </p:sp>
        <p:sp>
          <p:nvSpPr>
            <p:cNvPr id="39" name="Line 17"/>
            <p:cNvSpPr>
              <a:spLocks noChangeShapeType="1"/>
            </p:cNvSpPr>
            <p:nvPr/>
          </p:nvSpPr>
          <p:spPr bwMode="auto">
            <a:xfrm rot="-5400000">
              <a:off x="3753644" y="4817269"/>
              <a:ext cx="7143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de-CH" sz="2400" smtClean="0">
                <a:solidFill>
                  <a:srgbClr val="000000"/>
                </a:solidFill>
                <a:cs typeface="Arial" pitchFamily="34" charset="0"/>
              </a:endParaRPr>
            </a:p>
          </p:txBody>
        </p:sp>
        <p:sp>
          <p:nvSpPr>
            <p:cNvPr id="40" name="Rectangle 18"/>
            <p:cNvSpPr>
              <a:spLocks noChangeArrowheads="1"/>
            </p:cNvSpPr>
            <p:nvPr/>
          </p:nvSpPr>
          <p:spPr bwMode="auto">
            <a:xfrm>
              <a:off x="4550812" y="4881563"/>
              <a:ext cx="11381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fontAlgn="base" hangingPunct="0">
                <a:spcBef>
                  <a:spcPct val="0"/>
                </a:spcBef>
                <a:spcAft>
                  <a:spcPct val="0"/>
                </a:spcAft>
              </a:pPr>
              <a:r>
                <a:rPr lang="en-GB" sz="1600" b="1" smtClean="0">
                  <a:solidFill>
                    <a:srgbClr val="000000"/>
                  </a:solidFill>
                  <a:cs typeface="Arial" pitchFamily="34" charset="0"/>
                </a:rPr>
                <a:t>3</a:t>
              </a:r>
              <a:endParaRPr lang="en-GB" sz="1600" smtClean="0">
                <a:solidFill>
                  <a:srgbClr val="000000"/>
                </a:solidFill>
                <a:cs typeface="Arial" pitchFamily="34" charset="0"/>
              </a:endParaRPr>
            </a:p>
          </p:txBody>
        </p:sp>
        <p:sp>
          <p:nvSpPr>
            <p:cNvPr id="41" name="Line 19"/>
            <p:cNvSpPr>
              <a:spLocks noChangeShapeType="1"/>
            </p:cNvSpPr>
            <p:nvPr/>
          </p:nvSpPr>
          <p:spPr bwMode="auto">
            <a:xfrm rot="-5400000">
              <a:off x="4572794" y="4817269"/>
              <a:ext cx="7143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de-CH" sz="2400" smtClean="0">
                <a:solidFill>
                  <a:srgbClr val="000000"/>
                </a:solidFill>
                <a:cs typeface="Arial" pitchFamily="34" charset="0"/>
              </a:endParaRPr>
            </a:p>
          </p:txBody>
        </p:sp>
        <p:sp>
          <p:nvSpPr>
            <p:cNvPr id="42" name="Rectangle 20"/>
            <p:cNvSpPr>
              <a:spLocks noChangeArrowheads="1"/>
            </p:cNvSpPr>
            <p:nvPr/>
          </p:nvSpPr>
          <p:spPr bwMode="auto">
            <a:xfrm>
              <a:off x="5391150" y="4881563"/>
              <a:ext cx="1127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fontAlgn="base" hangingPunct="0">
                <a:spcBef>
                  <a:spcPct val="0"/>
                </a:spcBef>
                <a:spcAft>
                  <a:spcPct val="0"/>
                </a:spcAft>
              </a:pPr>
              <a:r>
                <a:rPr lang="en-GB" sz="1600" b="1" smtClean="0">
                  <a:solidFill>
                    <a:srgbClr val="000000"/>
                  </a:solidFill>
                  <a:cs typeface="Arial" pitchFamily="34" charset="0"/>
                </a:rPr>
                <a:t>4</a:t>
              </a:r>
              <a:endParaRPr lang="en-GB" sz="1600" smtClean="0">
                <a:solidFill>
                  <a:srgbClr val="000000"/>
                </a:solidFill>
                <a:cs typeface="Arial" pitchFamily="34" charset="0"/>
              </a:endParaRPr>
            </a:p>
          </p:txBody>
        </p:sp>
        <p:sp>
          <p:nvSpPr>
            <p:cNvPr id="43" name="Line 21"/>
            <p:cNvSpPr>
              <a:spLocks noChangeShapeType="1"/>
            </p:cNvSpPr>
            <p:nvPr/>
          </p:nvSpPr>
          <p:spPr bwMode="auto">
            <a:xfrm rot="-5400000">
              <a:off x="5412581" y="4817269"/>
              <a:ext cx="7143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de-CH" sz="2400" smtClean="0">
                <a:solidFill>
                  <a:srgbClr val="000000"/>
                </a:solidFill>
                <a:cs typeface="Arial" pitchFamily="34" charset="0"/>
              </a:endParaRPr>
            </a:p>
          </p:txBody>
        </p:sp>
        <p:sp>
          <p:nvSpPr>
            <p:cNvPr id="44" name="Rectangle 22"/>
            <p:cNvSpPr>
              <a:spLocks noChangeArrowheads="1"/>
            </p:cNvSpPr>
            <p:nvPr/>
          </p:nvSpPr>
          <p:spPr bwMode="auto">
            <a:xfrm>
              <a:off x="2064787" y="4881563"/>
              <a:ext cx="11381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fontAlgn="base" hangingPunct="0">
                <a:spcBef>
                  <a:spcPct val="0"/>
                </a:spcBef>
                <a:spcAft>
                  <a:spcPct val="0"/>
                </a:spcAft>
              </a:pPr>
              <a:r>
                <a:rPr lang="en-GB" sz="1600" b="1" smtClean="0">
                  <a:solidFill>
                    <a:srgbClr val="000000"/>
                  </a:solidFill>
                  <a:cs typeface="Arial" pitchFamily="34" charset="0"/>
                </a:rPr>
                <a:t>0</a:t>
              </a:r>
              <a:endParaRPr lang="en-GB" sz="1600" smtClean="0">
                <a:solidFill>
                  <a:srgbClr val="000000"/>
                </a:solidFill>
                <a:cs typeface="Arial" pitchFamily="34" charset="0"/>
              </a:endParaRPr>
            </a:p>
          </p:txBody>
        </p:sp>
        <p:sp>
          <p:nvSpPr>
            <p:cNvPr id="45" name="Line 23"/>
            <p:cNvSpPr>
              <a:spLocks noChangeShapeType="1"/>
            </p:cNvSpPr>
            <p:nvPr/>
          </p:nvSpPr>
          <p:spPr bwMode="auto">
            <a:xfrm rot="-5400000">
              <a:off x="2086769" y="4817269"/>
              <a:ext cx="7143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de-CH" sz="2400" smtClean="0">
                <a:solidFill>
                  <a:srgbClr val="000000"/>
                </a:solidFill>
                <a:cs typeface="Arial" pitchFamily="34" charset="0"/>
              </a:endParaRPr>
            </a:p>
          </p:txBody>
        </p:sp>
        <p:sp>
          <p:nvSpPr>
            <p:cNvPr id="46" name="Rectangle 24"/>
            <p:cNvSpPr>
              <a:spLocks noChangeArrowheads="1"/>
            </p:cNvSpPr>
            <p:nvPr/>
          </p:nvSpPr>
          <p:spPr bwMode="auto">
            <a:xfrm>
              <a:off x="6210300" y="4881563"/>
              <a:ext cx="1127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fontAlgn="base" hangingPunct="0">
                <a:spcBef>
                  <a:spcPct val="0"/>
                </a:spcBef>
                <a:spcAft>
                  <a:spcPct val="0"/>
                </a:spcAft>
              </a:pPr>
              <a:r>
                <a:rPr lang="en-GB" sz="1600" b="1" smtClean="0">
                  <a:solidFill>
                    <a:srgbClr val="000000"/>
                  </a:solidFill>
                  <a:cs typeface="Arial" pitchFamily="34" charset="0"/>
                </a:rPr>
                <a:t>5</a:t>
              </a:r>
              <a:endParaRPr lang="en-GB" sz="1600" smtClean="0">
                <a:solidFill>
                  <a:srgbClr val="000000"/>
                </a:solidFill>
                <a:cs typeface="Arial" pitchFamily="34" charset="0"/>
              </a:endParaRPr>
            </a:p>
          </p:txBody>
        </p:sp>
        <p:sp>
          <p:nvSpPr>
            <p:cNvPr id="47" name="Line 25"/>
            <p:cNvSpPr>
              <a:spLocks noChangeShapeType="1"/>
            </p:cNvSpPr>
            <p:nvPr/>
          </p:nvSpPr>
          <p:spPr bwMode="auto">
            <a:xfrm rot="-5400000">
              <a:off x="6231731" y="4817269"/>
              <a:ext cx="7143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de-CH" sz="2400" smtClean="0">
                <a:solidFill>
                  <a:srgbClr val="000000"/>
                </a:solidFill>
                <a:cs typeface="Arial" pitchFamily="34" charset="0"/>
              </a:endParaRPr>
            </a:p>
          </p:txBody>
        </p:sp>
        <p:sp>
          <p:nvSpPr>
            <p:cNvPr id="48" name="Rectangle 26"/>
            <p:cNvSpPr>
              <a:spLocks noChangeArrowheads="1"/>
            </p:cNvSpPr>
            <p:nvPr/>
          </p:nvSpPr>
          <p:spPr bwMode="auto">
            <a:xfrm>
              <a:off x="7038975" y="4881563"/>
              <a:ext cx="1127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fontAlgn="base" hangingPunct="0">
                <a:spcBef>
                  <a:spcPct val="0"/>
                </a:spcBef>
                <a:spcAft>
                  <a:spcPct val="0"/>
                </a:spcAft>
              </a:pPr>
              <a:r>
                <a:rPr lang="en-GB" sz="1600" b="1" smtClean="0">
                  <a:solidFill>
                    <a:srgbClr val="000000"/>
                  </a:solidFill>
                  <a:cs typeface="Arial" pitchFamily="34" charset="0"/>
                </a:rPr>
                <a:t>6</a:t>
              </a:r>
              <a:endParaRPr lang="en-GB" sz="1600" smtClean="0">
                <a:solidFill>
                  <a:srgbClr val="000000"/>
                </a:solidFill>
                <a:cs typeface="Arial" pitchFamily="34" charset="0"/>
              </a:endParaRPr>
            </a:p>
          </p:txBody>
        </p:sp>
        <p:sp>
          <p:nvSpPr>
            <p:cNvPr id="49" name="Line 27"/>
            <p:cNvSpPr>
              <a:spLocks noChangeShapeType="1"/>
            </p:cNvSpPr>
            <p:nvPr/>
          </p:nvSpPr>
          <p:spPr bwMode="auto">
            <a:xfrm rot="-5400000">
              <a:off x="7060406" y="4817269"/>
              <a:ext cx="7143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de-CH" sz="2400" smtClean="0">
                <a:solidFill>
                  <a:srgbClr val="000000"/>
                </a:solidFill>
                <a:cs typeface="Arial" pitchFamily="34" charset="0"/>
              </a:endParaRPr>
            </a:p>
          </p:txBody>
        </p:sp>
        <p:sp>
          <p:nvSpPr>
            <p:cNvPr id="50" name="Rectangle 28"/>
            <p:cNvSpPr>
              <a:spLocks noChangeArrowheads="1"/>
            </p:cNvSpPr>
            <p:nvPr/>
          </p:nvSpPr>
          <p:spPr bwMode="auto">
            <a:xfrm>
              <a:off x="7871862" y="4881563"/>
              <a:ext cx="11381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fontAlgn="base" hangingPunct="0">
                <a:spcBef>
                  <a:spcPct val="0"/>
                </a:spcBef>
                <a:spcAft>
                  <a:spcPct val="0"/>
                </a:spcAft>
              </a:pPr>
              <a:r>
                <a:rPr lang="en-GB" sz="1600" b="1" smtClean="0">
                  <a:solidFill>
                    <a:srgbClr val="000000"/>
                  </a:solidFill>
                  <a:cs typeface="Arial" pitchFamily="34" charset="0"/>
                </a:rPr>
                <a:t>7</a:t>
              </a:r>
              <a:endParaRPr lang="en-GB" sz="1600" smtClean="0">
                <a:solidFill>
                  <a:srgbClr val="000000"/>
                </a:solidFill>
                <a:cs typeface="Arial" pitchFamily="34" charset="0"/>
              </a:endParaRPr>
            </a:p>
          </p:txBody>
        </p:sp>
        <p:sp>
          <p:nvSpPr>
            <p:cNvPr id="51" name="Line 29"/>
            <p:cNvSpPr>
              <a:spLocks noChangeShapeType="1"/>
            </p:cNvSpPr>
            <p:nvPr/>
          </p:nvSpPr>
          <p:spPr bwMode="auto">
            <a:xfrm rot="-5400000">
              <a:off x="7893844" y="4817269"/>
              <a:ext cx="7143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de-CH" sz="2400" smtClean="0">
                <a:solidFill>
                  <a:srgbClr val="000000"/>
                </a:solidFill>
                <a:cs typeface="Arial" pitchFamily="34" charset="0"/>
              </a:endParaRPr>
            </a:p>
          </p:txBody>
        </p:sp>
        <p:sp>
          <p:nvSpPr>
            <p:cNvPr id="52" name="Line 30"/>
            <p:cNvSpPr>
              <a:spLocks noChangeShapeType="1"/>
            </p:cNvSpPr>
            <p:nvPr/>
          </p:nvSpPr>
          <p:spPr bwMode="auto">
            <a:xfrm>
              <a:off x="1943100" y="4703763"/>
              <a:ext cx="7143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de-CH" sz="2400" smtClean="0">
                <a:solidFill>
                  <a:srgbClr val="000000"/>
                </a:solidFill>
                <a:cs typeface="Arial" pitchFamily="34" charset="0"/>
              </a:endParaRPr>
            </a:p>
          </p:txBody>
        </p:sp>
        <p:sp>
          <p:nvSpPr>
            <p:cNvPr id="53" name="Rectangle 31"/>
            <p:cNvSpPr>
              <a:spLocks noChangeArrowheads="1"/>
            </p:cNvSpPr>
            <p:nvPr/>
          </p:nvSpPr>
          <p:spPr bwMode="auto">
            <a:xfrm>
              <a:off x="1456983" y="4581525"/>
              <a:ext cx="39914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fontAlgn="base" hangingPunct="0">
                <a:spcBef>
                  <a:spcPct val="0"/>
                </a:spcBef>
                <a:spcAft>
                  <a:spcPct val="0"/>
                </a:spcAft>
              </a:pPr>
              <a:r>
                <a:rPr lang="en-GB" sz="1600" b="1" smtClean="0">
                  <a:solidFill>
                    <a:srgbClr val="000000"/>
                  </a:solidFill>
                  <a:cs typeface="Arial" pitchFamily="34" charset="0"/>
                </a:rPr>
                <a:t>0.00</a:t>
              </a:r>
              <a:endParaRPr lang="en-GB" sz="1600" dirty="0" smtClean="0">
                <a:solidFill>
                  <a:srgbClr val="000000"/>
                </a:solidFill>
                <a:cs typeface="Arial" pitchFamily="34" charset="0"/>
              </a:endParaRPr>
            </a:p>
          </p:txBody>
        </p:sp>
        <p:sp>
          <p:nvSpPr>
            <p:cNvPr id="54" name="Line 32"/>
            <p:cNvSpPr>
              <a:spLocks noChangeShapeType="1"/>
            </p:cNvSpPr>
            <p:nvPr/>
          </p:nvSpPr>
          <p:spPr bwMode="auto">
            <a:xfrm>
              <a:off x="1943100" y="4198938"/>
              <a:ext cx="7143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de-CH" sz="2400" smtClean="0">
                <a:solidFill>
                  <a:srgbClr val="000000"/>
                </a:solidFill>
                <a:cs typeface="Arial" pitchFamily="34" charset="0"/>
              </a:endParaRPr>
            </a:p>
          </p:txBody>
        </p:sp>
        <p:sp>
          <p:nvSpPr>
            <p:cNvPr id="55" name="Rectangle 33"/>
            <p:cNvSpPr>
              <a:spLocks noChangeArrowheads="1"/>
            </p:cNvSpPr>
            <p:nvPr/>
          </p:nvSpPr>
          <p:spPr bwMode="auto">
            <a:xfrm>
              <a:off x="1456983" y="4076700"/>
              <a:ext cx="39914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fontAlgn="base" hangingPunct="0">
                <a:spcBef>
                  <a:spcPct val="0"/>
                </a:spcBef>
                <a:spcAft>
                  <a:spcPct val="0"/>
                </a:spcAft>
              </a:pPr>
              <a:r>
                <a:rPr lang="en-GB" sz="1600" b="1" smtClean="0">
                  <a:solidFill>
                    <a:srgbClr val="000000"/>
                  </a:solidFill>
                  <a:cs typeface="Arial" pitchFamily="34" charset="0"/>
                </a:rPr>
                <a:t>0.05</a:t>
              </a:r>
              <a:endParaRPr lang="en-GB" sz="1600" dirty="0" smtClean="0">
                <a:solidFill>
                  <a:srgbClr val="000000"/>
                </a:solidFill>
                <a:cs typeface="Arial" pitchFamily="34" charset="0"/>
              </a:endParaRPr>
            </a:p>
          </p:txBody>
        </p:sp>
        <p:sp>
          <p:nvSpPr>
            <p:cNvPr id="56" name="Line 34"/>
            <p:cNvSpPr>
              <a:spLocks noChangeShapeType="1"/>
            </p:cNvSpPr>
            <p:nvPr/>
          </p:nvSpPr>
          <p:spPr bwMode="auto">
            <a:xfrm>
              <a:off x="1943100" y="3679825"/>
              <a:ext cx="7143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de-CH" sz="2400" smtClean="0">
                <a:solidFill>
                  <a:srgbClr val="000000"/>
                </a:solidFill>
                <a:cs typeface="Arial" pitchFamily="34" charset="0"/>
              </a:endParaRPr>
            </a:p>
          </p:txBody>
        </p:sp>
        <p:sp>
          <p:nvSpPr>
            <p:cNvPr id="57" name="Rectangle 35"/>
            <p:cNvSpPr>
              <a:spLocks noChangeArrowheads="1"/>
            </p:cNvSpPr>
            <p:nvPr/>
          </p:nvSpPr>
          <p:spPr bwMode="auto">
            <a:xfrm>
              <a:off x="1456983" y="3557588"/>
              <a:ext cx="39914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fontAlgn="base" hangingPunct="0">
                <a:spcBef>
                  <a:spcPct val="0"/>
                </a:spcBef>
                <a:spcAft>
                  <a:spcPct val="0"/>
                </a:spcAft>
              </a:pPr>
              <a:r>
                <a:rPr lang="en-GB" sz="1600" b="1" smtClean="0">
                  <a:solidFill>
                    <a:srgbClr val="000000"/>
                  </a:solidFill>
                  <a:cs typeface="Arial" pitchFamily="34" charset="0"/>
                </a:rPr>
                <a:t>0.10</a:t>
              </a:r>
              <a:endParaRPr lang="en-GB" sz="1600" dirty="0" smtClean="0">
                <a:solidFill>
                  <a:srgbClr val="000000"/>
                </a:solidFill>
                <a:cs typeface="Arial" pitchFamily="34" charset="0"/>
              </a:endParaRPr>
            </a:p>
          </p:txBody>
        </p:sp>
        <p:sp>
          <p:nvSpPr>
            <p:cNvPr id="58" name="Line 36"/>
            <p:cNvSpPr>
              <a:spLocks noChangeShapeType="1"/>
            </p:cNvSpPr>
            <p:nvPr/>
          </p:nvSpPr>
          <p:spPr bwMode="auto">
            <a:xfrm>
              <a:off x="1943100" y="3179763"/>
              <a:ext cx="7143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de-CH" sz="2400" smtClean="0">
                <a:solidFill>
                  <a:srgbClr val="000000"/>
                </a:solidFill>
                <a:cs typeface="Arial" pitchFamily="34" charset="0"/>
              </a:endParaRPr>
            </a:p>
          </p:txBody>
        </p:sp>
        <p:sp>
          <p:nvSpPr>
            <p:cNvPr id="59" name="Rectangle 37"/>
            <p:cNvSpPr>
              <a:spLocks noChangeArrowheads="1"/>
            </p:cNvSpPr>
            <p:nvPr/>
          </p:nvSpPr>
          <p:spPr bwMode="auto">
            <a:xfrm>
              <a:off x="1456983" y="3057525"/>
              <a:ext cx="39914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fontAlgn="base" hangingPunct="0">
                <a:spcBef>
                  <a:spcPct val="0"/>
                </a:spcBef>
                <a:spcAft>
                  <a:spcPct val="0"/>
                </a:spcAft>
              </a:pPr>
              <a:r>
                <a:rPr lang="en-GB" sz="1600" b="1" smtClean="0">
                  <a:solidFill>
                    <a:srgbClr val="000000"/>
                  </a:solidFill>
                  <a:cs typeface="Arial" pitchFamily="34" charset="0"/>
                </a:rPr>
                <a:t>0.15</a:t>
              </a:r>
              <a:endParaRPr lang="en-GB" sz="1600" dirty="0" smtClean="0">
                <a:solidFill>
                  <a:srgbClr val="000000"/>
                </a:solidFill>
                <a:cs typeface="Arial" pitchFamily="34" charset="0"/>
              </a:endParaRPr>
            </a:p>
          </p:txBody>
        </p:sp>
        <p:sp>
          <p:nvSpPr>
            <p:cNvPr id="60" name="Line 38"/>
            <p:cNvSpPr>
              <a:spLocks noChangeShapeType="1"/>
            </p:cNvSpPr>
            <p:nvPr/>
          </p:nvSpPr>
          <p:spPr bwMode="auto">
            <a:xfrm>
              <a:off x="1943100" y="2660650"/>
              <a:ext cx="7143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de-CH" sz="2400" smtClean="0">
                <a:solidFill>
                  <a:srgbClr val="000000"/>
                </a:solidFill>
                <a:cs typeface="Arial" pitchFamily="34" charset="0"/>
              </a:endParaRPr>
            </a:p>
          </p:txBody>
        </p:sp>
        <p:sp>
          <p:nvSpPr>
            <p:cNvPr id="61" name="Rectangle 39"/>
            <p:cNvSpPr>
              <a:spLocks noChangeArrowheads="1"/>
            </p:cNvSpPr>
            <p:nvPr/>
          </p:nvSpPr>
          <p:spPr bwMode="auto">
            <a:xfrm>
              <a:off x="1456983" y="2538413"/>
              <a:ext cx="39914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fontAlgn="base" hangingPunct="0">
                <a:spcBef>
                  <a:spcPct val="0"/>
                </a:spcBef>
                <a:spcAft>
                  <a:spcPct val="0"/>
                </a:spcAft>
              </a:pPr>
              <a:r>
                <a:rPr lang="en-GB" sz="1600" b="1" smtClean="0">
                  <a:solidFill>
                    <a:srgbClr val="000000"/>
                  </a:solidFill>
                  <a:cs typeface="Arial" pitchFamily="34" charset="0"/>
                </a:rPr>
                <a:t>0.20</a:t>
              </a:r>
              <a:endParaRPr lang="en-GB" sz="1600" dirty="0" smtClean="0">
                <a:solidFill>
                  <a:srgbClr val="000000"/>
                </a:solidFill>
                <a:cs typeface="Arial" pitchFamily="34" charset="0"/>
              </a:endParaRPr>
            </a:p>
          </p:txBody>
        </p:sp>
        <p:sp>
          <p:nvSpPr>
            <p:cNvPr id="62" name="Line 40"/>
            <p:cNvSpPr>
              <a:spLocks noChangeShapeType="1"/>
            </p:cNvSpPr>
            <p:nvPr/>
          </p:nvSpPr>
          <p:spPr bwMode="auto">
            <a:xfrm>
              <a:off x="1943100" y="2155825"/>
              <a:ext cx="7143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de-CH" sz="2400" smtClean="0">
                <a:solidFill>
                  <a:srgbClr val="000000"/>
                </a:solidFill>
                <a:cs typeface="Arial" pitchFamily="34" charset="0"/>
              </a:endParaRPr>
            </a:p>
          </p:txBody>
        </p:sp>
        <p:sp>
          <p:nvSpPr>
            <p:cNvPr id="63" name="Rectangle 41"/>
            <p:cNvSpPr>
              <a:spLocks noChangeArrowheads="1"/>
            </p:cNvSpPr>
            <p:nvPr/>
          </p:nvSpPr>
          <p:spPr bwMode="auto">
            <a:xfrm>
              <a:off x="1456983" y="2033588"/>
              <a:ext cx="39914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fontAlgn="base" hangingPunct="0">
                <a:spcBef>
                  <a:spcPct val="0"/>
                </a:spcBef>
                <a:spcAft>
                  <a:spcPct val="0"/>
                </a:spcAft>
              </a:pPr>
              <a:r>
                <a:rPr lang="en-GB" sz="1600" b="1" smtClean="0">
                  <a:solidFill>
                    <a:srgbClr val="000000"/>
                  </a:solidFill>
                  <a:cs typeface="Arial" pitchFamily="34" charset="0"/>
                </a:rPr>
                <a:t>0.25</a:t>
              </a:r>
              <a:endParaRPr lang="en-GB" sz="1600" dirty="0" smtClean="0">
                <a:solidFill>
                  <a:srgbClr val="000000"/>
                </a:solidFill>
                <a:cs typeface="Arial" pitchFamily="34" charset="0"/>
              </a:endParaRPr>
            </a:p>
          </p:txBody>
        </p:sp>
        <p:sp>
          <p:nvSpPr>
            <p:cNvPr id="64" name="Freeform 42"/>
            <p:cNvSpPr>
              <a:spLocks/>
            </p:cNvSpPr>
            <p:nvPr/>
          </p:nvSpPr>
          <p:spPr bwMode="auto">
            <a:xfrm>
              <a:off x="2016125" y="2066925"/>
              <a:ext cx="6000750" cy="2705100"/>
            </a:xfrm>
            <a:custGeom>
              <a:avLst/>
              <a:gdLst>
                <a:gd name="T0" fmla="*/ 0 w 3780"/>
                <a:gd name="T1" fmla="*/ 0 h 1704"/>
                <a:gd name="T2" fmla="*/ 0 w 3780"/>
                <a:gd name="T3" fmla="*/ 2147483647 h 1704"/>
                <a:gd name="T4" fmla="*/ 2147483647 w 3780"/>
                <a:gd name="T5" fmla="*/ 2147483647 h 1704"/>
                <a:gd name="T6" fmla="*/ 0 60000 65536"/>
                <a:gd name="T7" fmla="*/ 0 60000 65536"/>
                <a:gd name="T8" fmla="*/ 0 60000 65536"/>
                <a:gd name="T9" fmla="*/ 0 w 3780"/>
                <a:gd name="T10" fmla="*/ 0 h 1704"/>
                <a:gd name="T11" fmla="*/ 3780 w 3780"/>
                <a:gd name="T12" fmla="*/ 1704 h 1704"/>
              </a:gdLst>
              <a:ahLst/>
              <a:cxnLst>
                <a:cxn ang="T6">
                  <a:pos x="T0" y="T1"/>
                </a:cxn>
                <a:cxn ang="T7">
                  <a:pos x="T2" y="T3"/>
                </a:cxn>
                <a:cxn ang="T8">
                  <a:pos x="T4" y="T5"/>
                </a:cxn>
              </a:cxnLst>
              <a:rect l="T9" t="T10" r="T11" b="T12"/>
              <a:pathLst>
                <a:path w="3780" h="1704">
                  <a:moveTo>
                    <a:pt x="0" y="0"/>
                  </a:moveTo>
                  <a:lnTo>
                    <a:pt x="0" y="1704"/>
                  </a:lnTo>
                  <a:lnTo>
                    <a:pt x="3780" y="1704"/>
                  </a:ln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algn="ctr" eaLnBrk="0" fontAlgn="base" hangingPunct="0">
                <a:spcBef>
                  <a:spcPct val="0"/>
                </a:spcBef>
                <a:spcAft>
                  <a:spcPct val="0"/>
                </a:spcAft>
              </a:pPr>
              <a:endParaRPr lang="de-CH" sz="2400" smtClean="0">
                <a:solidFill>
                  <a:srgbClr val="000000"/>
                </a:solidFill>
                <a:cs typeface="Arial" pitchFamily="34" charset="0"/>
              </a:endParaRPr>
            </a:p>
          </p:txBody>
        </p:sp>
        <p:sp>
          <p:nvSpPr>
            <p:cNvPr id="65" name="Text Box 45"/>
            <p:cNvSpPr txBox="1">
              <a:spLocks noChangeArrowheads="1"/>
            </p:cNvSpPr>
            <p:nvPr/>
          </p:nvSpPr>
          <p:spPr bwMode="auto">
            <a:xfrm rot="16200000">
              <a:off x="-611358" y="3265201"/>
              <a:ext cx="329282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Verdana" charset="0"/>
                  <a:ea typeface="ＭＳ Ｐゴシック" charset="-128"/>
                </a:defRPr>
              </a:lvl1pPr>
              <a:lvl2pPr marL="742950" indent="-285750">
                <a:defRPr sz="2400">
                  <a:solidFill>
                    <a:schemeClr val="tx1"/>
                  </a:solidFill>
                  <a:latin typeface="Verdana" charset="0"/>
                  <a:ea typeface="ＭＳ Ｐゴシック" charset="-128"/>
                </a:defRPr>
              </a:lvl2pPr>
              <a:lvl3pPr marL="1143000" indent="-228600">
                <a:defRPr sz="2400">
                  <a:solidFill>
                    <a:schemeClr val="tx1"/>
                  </a:solidFill>
                  <a:latin typeface="Verdana" charset="0"/>
                  <a:ea typeface="ＭＳ Ｐゴシック" charset="-128"/>
                </a:defRPr>
              </a:lvl3pPr>
              <a:lvl4pPr marL="1600200" indent="-228600">
                <a:defRPr sz="2400">
                  <a:solidFill>
                    <a:schemeClr val="tx1"/>
                  </a:solidFill>
                  <a:latin typeface="Verdana" charset="0"/>
                  <a:ea typeface="ＭＳ Ｐゴシック" charset="-128"/>
                </a:defRPr>
              </a:lvl4pPr>
              <a:lvl5pPr marL="2057400" indent="-228600">
                <a:defRPr sz="2400">
                  <a:solidFill>
                    <a:schemeClr val="tx1"/>
                  </a:solidFill>
                  <a:latin typeface="Verdana" charset="0"/>
                  <a:ea typeface="ＭＳ Ｐゴシック" charset="-128"/>
                </a:defRPr>
              </a:lvl5pPr>
              <a:lvl6pPr marL="2514600" indent="-228600" algn="ctr" eaLnBrk="0" fontAlgn="base" hangingPunct="0">
                <a:spcBef>
                  <a:spcPct val="0"/>
                </a:spcBef>
                <a:spcAft>
                  <a:spcPct val="0"/>
                </a:spcAft>
                <a:defRPr sz="2400">
                  <a:solidFill>
                    <a:schemeClr val="tx1"/>
                  </a:solidFill>
                  <a:latin typeface="Verdana" charset="0"/>
                  <a:ea typeface="ＭＳ Ｐゴシック" charset="-128"/>
                </a:defRPr>
              </a:lvl6pPr>
              <a:lvl7pPr marL="2971800" indent="-228600" algn="ctr" eaLnBrk="0" fontAlgn="base" hangingPunct="0">
                <a:spcBef>
                  <a:spcPct val="0"/>
                </a:spcBef>
                <a:spcAft>
                  <a:spcPct val="0"/>
                </a:spcAft>
                <a:defRPr sz="2400">
                  <a:solidFill>
                    <a:schemeClr val="tx1"/>
                  </a:solidFill>
                  <a:latin typeface="Verdana" charset="0"/>
                  <a:ea typeface="ＭＳ Ｐゴシック" charset="-128"/>
                </a:defRPr>
              </a:lvl7pPr>
              <a:lvl8pPr marL="3429000" indent="-228600" algn="ctr" eaLnBrk="0" fontAlgn="base" hangingPunct="0">
                <a:spcBef>
                  <a:spcPct val="0"/>
                </a:spcBef>
                <a:spcAft>
                  <a:spcPct val="0"/>
                </a:spcAft>
                <a:defRPr sz="2400">
                  <a:solidFill>
                    <a:schemeClr val="tx1"/>
                  </a:solidFill>
                  <a:latin typeface="Verdana" charset="0"/>
                  <a:ea typeface="ＭＳ Ｐゴシック" charset="-128"/>
                </a:defRPr>
              </a:lvl8pPr>
              <a:lvl9pPr marL="3886200" indent="-228600" algn="ctr" eaLnBrk="0" fontAlgn="base" hangingPunct="0">
                <a:spcBef>
                  <a:spcPct val="0"/>
                </a:spcBef>
                <a:spcAft>
                  <a:spcPct val="0"/>
                </a:spcAft>
                <a:defRPr sz="2400">
                  <a:solidFill>
                    <a:schemeClr val="tx1"/>
                  </a:solidFill>
                  <a:latin typeface="Verdana" charset="0"/>
                  <a:ea typeface="ＭＳ Ｐゴシック" charset="-128"/>
                </a:defRPr>
              </a:lvl9pPr>
            </a:lstStyle>
            <a:p>
              <a:pPr algn="ctr" eaLnBrk="0" fontAlgn="base" hangingPunct="0">
                <a:spcBef>
                  <a:spcPct val="0"/>
                </a:spcBef>
                <a:spcAft>
                  <a:spcPct val="0"/>
                </a:spcAft>
              </a:pPr>
              <a:r>
                <a:rPr lang="ky-KG" sz="1600" b="1" dirty="0" smtClean="0">
                  <a:solidFill>
                    <a:srgbClr val="000000"/>
                  </a:solidFill>
                  <a:latin typeface="Arial" pitchFamily="34" charset="0"/>
                  <a:cs typeface="Arial" pitchFamily="34" charset="0"/>
                </a:rPr>
                <a:t>Доля пациентов, </a:t>
              </a:r>
            </a:p>
            <a:p>
              <a:pPr algn="ctr" eaLnBrk="0" fontAlgn="base" hangingPunct="0">
                <a:spcBef>
                  <a:spcPct val="0"/>
                </a:spcBef>
                <a:spcAft>
                  <a:spcPct val="0"/>
                </a:spcAft>
              </a:pPr>
              <a:r>
                <a:rPr lang="ky-KG" sz="1600" b="1" dirty="0">
                  <a:solidFill>
                    <a:srgbClr val="000000"/>
                  </a:solidFill>
                  <a:latin typeface="Arial" pitchFamily="34" charset="0"/>
                  <a:cs typeface="Arial" pitchFamily="34" charset="0"/>
                </a:rPr>
                <a:t>у</a:t>
              </a:r>
              <a:r>
                <a:rPr lang="ky-KG" sz="1600" b="1" dirty="0" smtClean="0">
                  <a:solidFill>
                    <a:srgbClr val="000000"/>
                  </a:solidFill>
                  <a:latin typeface="Arial" pitchFamily="34" charset="0"/>
                  <a:cs typeface="Arial" pitchFamily="34" charset="0"/>
                </a:rPr>
                <a:t>мерших по любым причинам</a:t>
              </a:r>
              <a:endParaRPr lang="en-GB" sz="1600" b="1" dirty="0" smtClean="0">
                <a:solidFill>
                  <a:srgbClr val="000000"/>
                </a:solidFill>
                <a:latin typeface="Arial" pitchFamily="34" charset="0"/>
                <a:cs typeface="Arial" pitchFamily="34" charset="0"/>
              </a:endParaRPr>
            </a:p>
          </p:txBody>
        </p:sp>
        <p:sp>
          <p:nvSpPr>
            <p:cNvPr id="66" name="Text Box 55"/>
            <p:cNvSpPr txBox="1">
              <a:spLocks noChangeArrowheads="1"/>
            </p:cNvSpPr>
            <p:nvPr/>
          </p:nvSpPr>
          <p:spPr bwMode="auto">
            <a:xfrm>
              <a:off x="6500813" y="4167188"/>
              <a:ext cx="1691553" cy="56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Verdana" charset="0"/>
                  <a:ea typeface="ＭＳ Ｐゴシック" charset="-128"/>
                </a:defRPr>
              </a:lvl1pPr>
              <a:lvl2pPr marL="742950" indent="-285750">
                <a:defRPr sz="2400">
                  <a:solidFill>
                    <a:schemeClr val="tx1"/>
                  </a:solidFill>
                  <a:latin typeface="Verdana" charset="0"/>
                  <a:ea typeface="ＭＳ Ｐゴシック" charset="-128"/>
                </a:defRPr>
              </a:lvl2pPr>
              <a:lvl3pPr marL="1143000" indent="-228600">
                <a:defRPr sz="2400">
                  <a:solidFill>
                    <a:schemeClr val="tx1"/>
                  </a:solidFill>
                  <a:latin typeface="Verdana" charset="0"/>
                  <a:ea typeface="ＭＳ Ｐゴシック" charset="-128"/>
                </a:defRPr>
              </a:lvl3pPr>
              <a:lvl4pPr marL="1600200" indent="-228600">
                <a:defRPr sz="2400">
                  <a:solidFill>
                    <a:schemeClr val="tx1"/>
                  </a:solidFill>
                  <a:latin typeface="Verdana" charset="0"/>
                  <a:ea typeface="ＭＳ Ｐゴシック" charset="-128"/>
                </a:defRPr>
              </a:lvl4pPr>
              <a:lvl5pPr marL="2057400" indent="-228600">
                <a:defRPr sz="2400">
                  <a:solidFill>
                    <a:schemeClr val="tx1"/>
                  </a:solidFill>
                  <a:latin typeface="Verdana" charset="0"/>
                  <a:ea typeface="ＭＳ Ｐゴシック" charset="-128"/>
                </a:defRPr>
              </a:lvl5pPr>
              <a:lvl6pPr marL="2514600" indent="-228600" algn="ctr" eaLnBrk="0" fontAlgn="base" hangingPunct="0">
                <a:spcBef>
                  <a:spcPct val="0"/>
                </a:spcBef>
                <a:spcAft>
                  <a:spcPct val="0"/>
                </a:spcAft>
                <a:defRPr sz="2400">
                  <a:solidFill>
                    <a:schemeClr val="tx1"/>
                  </a:solidFill>
                  <a:latin typeface="Verdana" charset="0"/>
                  <a:ea typeface="ＭＳ Ｐゴシック" charset="-128"/>
                </a:defRPr>
              </a:lvl6pPr>
              <a:lvl7pPr marL="2971800" indent="-228600" algn="ctr" eaLnBrk="0" fontAlgn="base" hangingPunct="0">
                <a:spcBef>
                  <a:spcPct val="0"/>
                </a:spcBef>
                <a:spcAft>
                  <a:spcPct val="0"/>
                </a:spcAft>
                <a:defRPr sz="2400">
                  <a:solidFill>
                    <a:schemeClr val="tx1"/>
                  </a:solidFill>
                  <a:latin typeface="Verdana" charset="0"/>
                  <a:ea typeface="ＭＳ Ｐゴシック" charset="-128"/>
                </a:defRPr>
              </a:lvl7pPr>
              <a:lvl8pPr marL="3429000" indent="-228600" algn="ctr" eaLnBrk="0" fontAlgn="base" hangingPunct="0">
                <a:spcBef>
                  <a:spcPct val="0"/>
                </a:spcBef>
                <a:spcAft>
                  <a:spcPct val="0"/>
                </a:spcAft>
                <a:defRPr sz="2400">
                  <a:solidFill>
                    <a:schemeClr val="tx1"/>
                  </a:solidFill>
                  <a:latin typeface="Verdana" charset="0"/>
                  <a:ea typeface="ＭＳ Ｐゴシック" charset="-128"/>
                </a:defRPr>
              </a:lvl8pPr>
              <a:lvl9pPr marL="3886200" indent="-228600" algn="ctr" eaLnBrk="0" fontAlgn="base" hangingPunct="0">
                <a:spcBef>
                  <a:spcPct val="0"/>
                </a:spcBef>
                <a:spcAft>
                  <a:spcPct val="0"/>
                </a:spcAft>
                <a:defRPr sz="2400">
                  <a:solidFill>
                    <a:schemeClr val="tx1"/>
                  </a:solidFill>
                  <a:latin typeface="Verdana" charset="0"/>
                  <a:ea typeface="ＭＳ Ｐゴシック" charset="-128"/>
                </a:defRPr>
              </a:lvl9pPr>
            </a:lstStyle>
            <a:p>
              <a:pPr eaLnBrk="0" fontAlgn="base" hangingPunct="0">
                <a:spcBef>
                  <a:spcPct val="0"/>
                </a:spcBef>
                <a:spcAft>
                  <a:spcPct val="20000"/>
                </a:spcAft>
              </a:pPr>
              <a:r>
                <a:rPr lang="ky-KG" sz="1400" b="1" dirty="0" smtClean="0">
                  <a:solidFill>
                    <a:srgbClr val="000000"/>
                  </a:solidFill>
                  <a:latin typeface="Arial" pitchFamily="34" charset="0"/>
                  <a:cs typeface="Arial" pitchFamily="34" charset="0"/>
                </a:rPr>
                <a:t>Без трансфузии</a:t>
              </a:r>
              <a:r>
                <a:rPr lang="en-GB" sz="1400" b="1" dirty="0" smtClean="0">
                  <a:solidFill>
                    <a:srgbClr val="000000"/>
                  </a:solidFill>
                  <a:latin typeface="Arial" pitchFamily="34" charset="0"/>
                  <a:cs typeface="Arial" pitchFamily="34" charset="0"/>
                </a:rPr>
                <a:t>*</a:t>
              </a:r>
            </a:p>
            <a:p>
              <a:pPr eaLnBrk="0" fontAlgn="base" hangingPunct="0">
                <a:spcBef>
                  <a:spcPct val="0"/>
                </a:spcBef>
                <a:spcAft>
                  <a:spcPct val="20000"/>
                </a:spcAft>
              </a:pPr>
              <a:r>
                <a:rPr lang="ky-KG" sz="1400" b="1" dirty="0" smtClean="0">
                  <a:solidFill>
                    <a:srgbClr val="000000"/>
                  </a:solidFill>
                  <a:latin typeface="Arial" pitchFamily="34" charset="0"/>
                  <a:cs typeface="Arial" pitchFamily="34" charset="0"/>
                </a:rPr>
                <a:t>С трансфузией</a:t>
              </a:r>
              <a:r>
                <a:rPr lang="en-GB" sz="1400" b="1" dirty="0" smtClean="0">
                  <a:solidFill>
                    <a:srgbClr val="000000"/>
                  </a:solidFill>
                  <a:latin typeface="Arial" pitchFamily="34" charset="0"/>
                  <a:cs typeface="Arial" pitchFamily="34" charset="0"/>
                </a:rPr>
                <a:t>*</a:t>
              </a:r>
            </a:p>
          </p:txBody>
        </p:sp>
        <p:sp>
          <p:nvSpPr>
            <p:cNvPr id="67" name="Line 56"/>
            <p:cNvSpPr>
              <a:spLocks noChangeShapeType="1"/>
            </p:cNvSpPr>
            <p:nvPr/>
          </p:nvSpPr>
          <p:spPr bwMode="auto">
            <a:xfrm>
              <a:off x="6259513" y="4573588"/>
              <a:ext cx="190500" cy="0"/>
            </a:xfrm>
            <a:prstGeom prst="line">
              <a:avLst/>
            </a:prstGeom>
            <a:noFill/>
            <a:ln w="38100">
              <a:solidFill>
                <a:schemeClr val="accent1"/>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de-CH" sz="2400" smtClean="0">
                <a:solidFill>
                  <a:srgbClr val="000000"/>
                </a:solidFill>
                <a:cs typeface="Arial" pitchFamily="34" charset="0"/>
              </a:endParaRPr>
            </a:p>
          </p:txBody>
        </p:sp>
        <p:sp>
          <p:nvSpPr>
            <p:cNvPr id="68" name="Line 57"/>
            <p:cNvSpPr>
              <a:spLocks noChangeShapeType="1"/>
            </p:cNvSpPr>
            <p:nvPr/>
          </p:nvSpPr>
          <p:spPr bwMode="auto">
            <a:xfrm>
              <a:off x="6259513" y="4313238"/>
              <a:ext cx="190500"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algn="ctr" eaLnBrk="0" fontAlgn="base" hangingPunct="0">
                <a:spcBef>
                  <a:spcPct val="0"/>
                </a:spcBef>
                <a:spcAft>
                  <a:spcPct val="0"/>
                </a:spcAft>
              </a:pPr>
              <a:endParaRPr lang="de-CH" sz="2400" smtClean="0">
                <a:solidFill>
                  <a:srgbClr val="000000"/>
                </a:solidFill>
                <a:cs typeface="Arial" pitchFamily="34" charset="0"/>
              </a:endParaRPr>
            </a:p>
          </p:txBody>
        </p:sp>
        <p:sp>
          <p:nvSpPr>
            <p:cNvPr id="69" name="Freeform 58"/>
            <p:cNvSpPr>
              <a:spLocks/>
            </p:cNvSpPr>
            <p:nvPr/>
          </p:nvSpPr>
          <p:spPr bwMode="auto">
            <a:xfrm>
              <a:off x="2128838" y="3525838"/>
              <a:ext cx="5805487" cy="1160462"/>
            </a:xfrm>
            <a:custGeom>
              <a:avLst/>
              <a:gdLst>
                <a:gd name="T0" fmla="*/ 2147483647 w 3657"/>
                <a:gd name="T1" fmla="*/ 2147483647 h 731"/>
                <a:gd name="T2" fmla="*/ 2147483647 w 3657"/>
                <a:gd name="T3" fmla="*/ 2147483647 h 731"/>
                <a:gd name="T4" fmla="*/ 2147483647 w 3657"/>
                <a:gd name="T5" fmla="*/ 2147483647 h 731"/>
                <a:gd name="T6" fmla="*/ 2147483647 w 3657"/>
                <a:gd name="T7" fmla="*/ 2147483647 h 731"/>
                <a:gd name="T8" fmla="*/ 2147483647 w 3657"/>
                <a:gd name="T9" fmla="*/ 2147483647 h 731"/>
                <a:gd name="T10" fmla="*/ 2147483647 w 3657"/>
                <a:gd name="T11" fmla="*/ 2147483647 h 731"/>
                <a:gd name="T12" fmla="*/ 2147483647 w 3657"/>
                <a:gd name="T13" fmla="*/ 2147483647 h 731"/>
                <a:gd name="T14" fmla="*/ 2147483647 w 3657"/>
                <a:gd name="T15" fmla="*/ 2147483647 h 731"/>
                <a:gd name="T16" fmla="*/ 2147483647 w 3657"/>
                <a:gd name="T17" fmla="*/ 2147483647 h 731"/>
                <a:gd name="T18" fmla="*/ 2147483647 w 3657"/>
                <a:gd name="T19" fmla="*/ 2147483647 h 731"/>
                <a:gd name="T20" fmla="*/ 2147483647 w 3657"/>
                <a:gd name="T21" fmla="*/ 2147483647 h 731"/>
                <a:gd name="T22" fmla="*/ 2147483647 w 3657"/>
                <a:gd name="T23" fmla="*/ 2147483647 h 731"/>
                <a:gd name="T24" fmla="*/ 2147483647 w 3657"/>
                <a:gd name="T25" fmla="*/ 2147483647 h 731"/>
                <a:gd name="T26" fmla="*/ 2147483647 w 3657"/>
                <a:gd name="T27" fmla="*/ 2147483647 h 731"/>
                <a:gd name="T28" fmla="*/ 2147483647 w 3657"/>
                <a:gd name="T29" fmla="*/ 2147483647 h 731"/>
                <a:gd name="T30" fmla="*/ 2147483647 w 3657"/>
                <a:gd name="T31" fmla="*/ 2147483647 h 731"/>
                <a:gd name="T32" fmla="*/ 2147483647 w 3657"/>
                <a:gd name="T33" fmla="*/ 2147483647 h 731"/>
                <a:gd name="T34" fmla="*/ 2147483647 w 3657"/>
                <a:gd name="T35" fmla="*/ 2147483647 h 731"/>
                <a:gd name="T36" fmla="*/ 2147483647 w 3657"/>
                <a:gd name="T37" fmla="*/ 2147483647 h 731"/>
                <a:gd name="T38" fmla="*/ 2147483647 w 3657"/>
                <a:gd name="T39" fmla="*/ 2147483647 h 731"/>
                <a:gd name="T40" fmla="*/ 2147483647 w 3657"/>
                <a:gd name="T41" fmla="*/ 2147483647 h 731"/>
                <a:gd name="T42" fmla="*/ 2147483647 w 3657"/>
                <a:gd name="T43" fmla="*/ 2147483647 h 731"/>
                <a:gd name="T44" fmla="*/ 2147483647 w 3657"/>
                <a:gd name="T45" fmla="*/ 2147483647 h 731"/>
                <a:gd name="T46" fmla="*/ 2147483647 w 3657"/>
                <a:gd name="T47" fmla="*/ 2147483647 h 731"/>
                <a:gd name="T48" fmla="*/ 2147483647 w 3657"/>
                <a:gd name="T49" fmla="*/ 2147483647 h 731"/>
                <a:gd name="T50" fmla="*/ 2147483647 w 3657"/>
                <a:gd name="T51" fmla="*/ 2147483647 h 731"/>
                <a:gd name="T52" fmla="*/ 2147483647 w 3657"/>
                <a:gd name="T53" fmla="*/ 2147483647 h 731"/>
                <a:gd name="T54" fmla="*/ 2147483647 w 3657"/>
                <a:gd name="T55" fmla="*/ 2147483647 h 731"/>
                <a:gd name="T56" fmla="*/ 2147483647 w 3657"/>
                <a:gd name="T57" fmla="*/ 2147483647 h 731"/>
                <a:gd name="T58" fmla="*/ 2147483647 w 3657"/>
                <a:gd name="T59" fmla="*/ 2147483647 h 731"/>
                <a:gd name="T60" fmla="*/ 2147483647 w 3657"/>
                <a:gd name="T61" fmla="*/ 2147483647 h 731"/>
                <a:gd name="T62" fmla="*/ 2147483647 w 3657"/>
                <a:gd name="T63" fmla="*/ 2147483647 h 731"/>
                <a:gd name="T64" fmla="*/ 2147483647 w 3657"/>
                <a:gd name="T65" fmla="*/ 2147483647 h 731"/>
                <a:gd name="T66" fmla="*/ 2147483647 w 3657"/>
                <a:gd name="T67" fmla="*/ 2147483647 h 731"/>
                <a:gd name="T68" fmla="*/ 2147483647 w 3657"/>
                <a:gd name="T69" fmla="*/ 2147483647 h 731"/>
                <a:gd name="T70" fmla="*/ 2147483647 w 3657"/>
                <a:gd name="T71" fmla="*/ 2147483647 h 731"/>
                <a:gd name="T72" fmla="*/ 2147483647 w 3657"/>
                <a:gd name="T73" fmla="*/ 2147483647 h 731"/>
                <a:gd name="T74" fmla="*/ 2147483647 w 3657"/>
                <a:gd name="T75" fmla="*/ 2147483647 h 731"/>
                <a:gd name="T76" fmla="*/ 2147483647 w 3657"/>
                <a:gd name="T77" fmla="*/ 2147483647 h 731"/>
                <a:gd name="T78" fmla="*/ 2147483647 w 3657"/>
                <a:gd name="T79" fmla="*/ 2147483647 h 731"/>
                <a:gd name="T80" fmla="*/ 2147483647 w 3657"/>
                <a:gd name="T81" fmla="*/ 2147483647 h 731"/>
                <a:gd name="T82" fmla="*/ 2147483647 w 3657"/>
                <a:gd name="T83" fmla="*/ 2147483647 h 731"/>
                <a:gd name="T84" fmla="*/ 2147483647 w 3657"/>
                <a:gd name="T85" fmla="*/ 2147483647 h 731"/>
                <a:gd name="T86" fmla="*/ 2147483647 w 3657"/>
                <a:gd name="T87" fmla="*/ 2147483647 h 731"/>
                <a:gd name="T88" fmla="*/ 2147483647 w 3657"/>
                <a:gd name="T89" fmla="*/ 2147483647 h 731"/>
                <a:gd name="T90" fmla="*/ 2147483647 w 3657"/>
                <a:gd name="T91" fmla="*/ 2147483647 h 731"/>
                <a:gd name="T92" fmla="*/ 2147483647 w 3657"/>
                <a:gd name="T93" fmla="*/ 2147483647 h 731"/>
                <a:gd name="T94" fmla="*/ 2147483647 w 3657"/>
                <a:gd name="T95" fmla="*/ 2147483647 h 731"/>
                <a:gd name="T96" fmla="*/ 2147483647 w 3657"/>
                <a:gd name="T97" fmla="*/ 2147483647 h 731"/>
                <a:gd name="T98" fmla="*/ 2147483647 w 3657"/>
                <a:gd name="T99" fmla="*/ 2147483647 h 731"/>
                <a:gd name="T100" fmla="*/ 2147483647 w 3657"/>
                <a:gd name="T101" fmla="*/ 2147483647 h 731"/>
                <a:gd name="T102" fmla="*/ 2147483647 w 3657"/>
                <a:gd name="T103" fmla="*/ 2147483647 h 731"/>
                <a:gd name="T104" fmla="*/ 2147483647 w 3657"/>
                <a:gd name="T105" fmla="*/ 2147483647 h 731"/>
                <a:gd name="T106" fmla="*/ 2147483647 w 3657"/>
                <a:gd name="T107" fmla="*/ 2147483647 h 731"/>
                <a:gd name="T108" fmla="*/ 2147483647 w 3657"/>
                <a:gd name="T109" fmla="*/ 2147483647 h 731"/>
                <a:gd name="T110" fmla="*/ 2147483647 w 3657"/>
                <a:gd name="T111" fmla="*/ 2147483647 h 731"/>
                <a:gd name="T112" fmla="*/ 2147483647 w 3657"/>
                <a:gd name="T113" fmla="*/ 2147483647 h 731"/>
                <a:gd name="T114" fmla="*/ 2147483647 w 3657"/>
                <a:gd name="T115" fmla="*/ 2147483647 h 731"/>
                <a:gd name="T116" fmla="*/ 2147483647 w 3657"/>
                <a:gd name="T117" fmla="*/ 2147483647 h 731"/>
                <a:gd name="T118" fmla="*/ 2147483647 w 3657"/>
                <a:gd name="T119" fmla="*/ 2147483647 h 731"/>
                <a:gd name="T120" fmla="*/ 2147483647 w 3657"/>
                <a:gd name="T121" fmla="*/ 2147483647 h 731"/>
                <a:gd name="T122" fmla="*/ 2147483647 w 3657"/>
                <a:gd name="T123" fmla="*/ 0 h 73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657"/>
                <a:gd name="T187" fmla="*/ 0 h 731"/>
                <a:gd name="T188" fmla="*/ 3657 w 3657"/>
                <a:gd name="T189" fmla="*/ 731 h 73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657" h="731">
                  <a:moveTo>
                    <a:pt x="0" y="731"/>
                  </a:moveTo>
                  <a:lnTo>
                    <a:pt x="0" y="722"/>
                  </a:lnTo>
                  <a:lnTo>
                    <a:pt x="16" y="722"/>
                  </a:lnTo>
                  <a:lnTo>
                    <a:pt x="16" y="714"/>
                  </a:lnTo>
                  <a:lnTo>
                    <a:pt x="27" y="714"/>
                  </a:lnTo>
                  <a:lnTo>
                    <a:pt x="27" y="710"/>
                  </a:lnTo>
                  <a:lnTo>
                    <a:pt x="59" y="710"/>
                  </a:lnTo>
                  <a:lnTo>
                    <a:pt x="59" y="705"/>
                  </a:lnTo>
                  <a:lnTo>
                    <a:pt x="101" y="705"/>
                  </a:lnTo>
                  <a:lnTo>
                    <a:pt x="101" y="699"/>
                  </a:lnTo>
                  <a:lnTo>
                    <a:pt x="129" y="699"/>
                  </a:lnTo>
                  <a:lnTo>
                    <a:pt x="129" y="694"/>
                  </a:lnTo>
                  <a:lnTo>
                    <a:pt x="164" y="694"/>
                  </a:lnTo>
                  <a:lnTo>
                    <a:pt x="164" y="690"/>
                  </a:lnTo>
                  <a:lnTo>
                    <a:pt x="207" y="690"/>
                  </a:lnTo>
                  <a:lnTo>
                    <a:pt x="207" y="685"/>
                  </a:lnTo>
                  <a:lnTo>
                    <a:pt x="250" y="685"/>
                  </a:lnTo>
                  <a:lnTo>
                    <a:pt x="250" y="681"/>
                  </a:lnTo>
                  <a:lnTo>
                    <a:pt x="291" y="681"/>
                  </a:lnTo>
                  <a:lnTo>
                    <a:pt x="291" y="676"/>
                  </a:lnTo>
                  <a:lnTo>
                    <a:pt x="369" y="676"/>
                  </a:lnTo>
                  <a:lnTo>
                    <a:pt x="369" y="673"/>
                  </a:lnTo>
                  <a:lnTo>
                    <a:pt x="396" y="672"/>
                  </a:lnTo>
                  <a:lnTo>
                    <a:pt x="423" y="673"/>
                  </a:lnTo>
                  <a:lnTo>
                    <a:pt x="423" y="670"/>
                  </a:lnTo>
                  <a:lnTo>
                    <a:pt x="423" y="668"/>
                  </a:lnTo>
                  <a:lnTo>
                    <a:pt x="463" y="668"/>
                  </a:lnTo>
                  <a:lnTo>
                    <a:pt x="463" y="661"/>
                  </a:lnTo>
                  <a:lnTo>
                    <a:pt x="496" y="661"/>
                  </a:lnTo>
                  <a:lnTo>
                    <a:pt x="496" y="656"/>
                  </a:lnTo>
                  <a:lnTo>
                    <a:pt x="546" y="656"/>
                  </a:lnTo>
                  <a:lnTo>
                    <a:pt x="546" y="652"/>
                  </a:lnTo>
                  <a:lnTo>
                    <a:pt x="577" y="652"/>
                  </a:lnTo>
                  <a:lnTo>
                    <a:pt x="577" y="646"/>
                  </a:lnTo>
                  <a:lnTo>
                    <a:pt x="615" y="646"/>
                  </a:lnTo>
                  <a:lnTo>
                    <a:pt x="615" y="642"/>
                  </a:lnTo>
                  <a:lnTo>
                    <a:pt x="648" y="642"/>
                  </a:lnTo>
                  <a:lnTo>
                    <a:pt x="648" y="638"/>
                  </a:lnTo>
                  <a:lnTo>
                    <a:pt x="700" y="638"/>
                  </a:lnTo>
                  <a:lnTo>
                    <a:pt x="700" y="630"/>
                  </a:lnTo>
                  <a:lnTo>
                    <a:pt x="727" y="630"/>
                  </a:lnTo>
                  <a:lnTo>
                    <a:pt x="727" y="625"/>
                  </a:lnTo>
                  <a:lnTo>
                    <a:pt x="789" y="625"/>
                  </a:lnTo>
                  <a:lnTo>
                    <a:pt x="789" y="621"/>
                  </a:lnTo>
                  <a:lnTo>
                    <a:pt x="829" y="621"/>
                  </a:lnTo>
                  <a:lnTo>
                    <a:pt x="829" y="616"/>
                  </a:lnTo>
                  <a:lnTo>
                    <a:pt x="881" y="616"/>
                  </a:lnTo>
                  <a:lnTo>
                    <a:pt x="881" y="611"/>
                  </a:lnTo>
                  <a:lnTo>
                    <a:pt x="951" y="611"/>
                  </a:lnTo>
                  <a:lnTo>
                    <a:pt x="951" y="607"/>
                  </a:lnTo>
                  <a:lnTo>
                    <a:pt x="977" y="607"/>
                  </a:lnTo>
                  <a:lnTo>
                    <a:pt x="977" y="601"/>
                  </a:lnTo>
                  <a:lnTo>
                    <a:pt x="1004" y="601"/>
                  </a:lnTo>
                  <a:lnTo>
                    <a:pt x="1004" y="596"/>
                  </a:lnTo>
                  <a:lnTo>
                    <a:pt x="1030" y="596"/>
                  </a:lnTo>
                  <a:lnTo>
                    <a:pt x="1030" y="589"/>
                  </a:lnTo>
                  <a:lnTo>
                    <a:pt x="1051" y="589"/>
                  </a:lnTo>
                  <a:lnTo>
                    <a:pt x="1051" y="585"/>
                  </a:lnTo>
                  <a:lnTo>
                    <a:pt x="1064" y="585"/>
                  </a:lnTo>
                  <a:lnTo>
                    <a:pt x="1064" y="578"/>
                  </a:lnTo>
                  <a:lnTo>
                    <a:pt x="1072" y="578"/>
                  </a:lnTo>
                  <a:lnTo>
                    <a:pt x="1072" y="573"/>
                  </a:lnTo>
                  <a:lnTo>
                    <a:pt x="1099" y="573"/>
                  </a:lnTo>
                  <a:lnTo>
                    <a:pt x="1099" y="569"/>
                  </a:lnTo>
                  <a:lnTo>
                    <a:pt x="1126" y="569"/>
                  </a:lnTo>
                  <a:lnTo>
                    <a:pt x="1126" y="563"/>
                  </a:lnTo>
                  <a:lnTo>
                    <a:pt x="1148" y="563"/>
                  </a:lnTo>
                  <a:lnTo>
                    <a:pt x="1148" y="558"/>
                  </a:lnTo>
                  <a:lnTo>
                    <a:pt x="1173" y="558"/>
                  </a:lnTo>
                  <a:lnTo>
                    <a:pt x="1173" y="554"/>
                  </a:lnTo>
                  <a:lnTo>
                    <a:pt x="1195" y="554"/>
                  </a:lnTo>
                  <a:lnTo>
                    <a:pt x="1195" y="550"/>
                  </a:lnTo>
                  <a:lnTo>
                    <a:pt x="1237" y="550"/>
                  </a:lnTo>
                  <a:lnTo>
                    <a:pt x="1237" y="545"/>
                  </a:lnTo>
                  <a:lnTo>
                    <a:pt x="1283" y="545"/>
                  </a:lnTo>
                  <a:lnTo>
                    <a:pt x="1283" y="540"/>
                  </a:lnTo>
                  <a:lnTo>
                    <a:pt x="1330" y="540"/>
                  </a:lnTo>
                  <a:lnTo>
                    <a:pt x="1330" y="536"/>
                  </a:lnTo>
                  <a:lnTo>
                    <a:pt x="1371" y="536"/>
                  </a:lnTo>
                  <a:lnTo>
                    <a:pt x="1371" y="530"/>
                  </a:lnTo>
                  <a:lnTo>
                    <a:pt x="1385" y="530"/>
                  </a:lnTo>
                  <a:lnTo>
                    <a:pt x="1385" y="526"/>
                  </a:lnTo>
                  <a:lnTo>
                    <a:pt x="1395" y="526"/>
                  </a:lnTo>
                  <a:lnTo>
                    <a:pt x="1395" y="521"/>
                  </a:lnTo>
                  <a:lnTo>
                    <a:pt x="1414" y="521"/>
                  </a:lnTo>
                  <a:lnTo>
                    <a:pt x="1414" y="514"/>
                  </a:lnTo>
                  <a:lnTo>
                    <a:pt x="1435" y="514"/>
                  </a:lnTo>
                  <a:lnTo>
                    <a:pt x="1435" y="509"/>
                  </a:lnTo>
                  <a:lnTo>
                    <a:pt x="1450" y="509"/>
                  </a:lnTo>
                  <a:lnTo>
                    <a:pt x="1450" y="503"/>
                  </a:lnTo>
                  <a:lnTo>
                    <a:pt x="1466" y="503"/>
                  </a:lnTo>
                  <a:lnTo>
                    <a:pt x="1466" y="500"/>
                  </a:lnTo>
                  <a:lnTo>
                    <a:pt x="1494" y="500"/>
                  </a:lnTo>
                  <a:lnTo>
                    <a:pt x="1494" y="493"/>
                  </a:lnTo>
                  <a:lnTo>
                    <a:pt x="1501" y="493"/>
                  </a:lnTo>
                  <a:lnTo>
                    <a:pt x="1501" y="487"/>
                  </a:lnTo>
                  <a:lnTo>
                    <a:pt x="1522" y="487"/>
                  </a:lnTo>
                  <a:lnTo>
                    <a:pt x="1522" y="482"/>
                  </a:lnTo>
                  <a:lnTo>
                    <a:pt x="1557" y="482"/>
                  </a:lnTo>
                  <a:lnTo>
                    <a:pt x="1557" y="476"/>
                  </a:lnTo>
                  <a:lnTo>
                    <a:pt x="1577" y="476"/>
                  </a:lnTo>
                  <a:lnTo>
                    <a:pt x="1577" y="469"/>
                  </a:lnTo>
                  <a:lnTo>
                    <a:pt x="1620" y="469"/>
                  </a:lnTo>
                  <a:lnTo>
                    <a:pt x="1620" y="463"/>
                  </a:lnTo>
                  <a:lnTo>
                    <a:pt x="1665" y="463"/>
                  </a:lnTo>
                  <a:lnTo>
                    <a:pt x="1665" y="457"/>
                  </a:lnTo>
                  <a:lnTo>
                    <a:pt x="1693" y="457"/>
                  </a:lnTo>
                  <a:lnTo>
                    <a:pt x="1693" y="452"/>
                  </a:lnTo>
                  <a:lnTo>
                    <a:pt x="1708" y="452"/>
                  </a:lnTo>
                  <a:lnTo>
                    <a:pt x="1708" y="447"/>
                  </a:lnTo>
                  <a:lnTo>
                    <a:pt x="1718" y="447"/>
                  </a:lnTo>
                  <a:lnTo>
                    <a:pt x="1718" y="442"/>
                  </a:lnTo>
                  <a:lnTo>
                    <a:pt x="1726" y="442"/>
                  </a:lnTo>
                  <a:lnTo>
                    <a:pt x="1726" y="436"/>
                  </a:lnTo>
                  <a:lnTo>
                    <a:pt x="1746" y="436"/>
                  </a:lnTo>
                  <a:lnTo>
                    <a:pt x="1746" y="432"/>
                  </a:lnTo>
                  <a:lnTo>
                    <a:pt x="1771" y="432"/>
                  </a:lnTo>
                  <a:lnTo>
                    <a:pt x="1771" y="425"/>
                  </a:lnTo>
                  <a:lnTo>
                    <a:pt x="1837" y="425"/>
                  </a:lnTo>
                  <a:lnTo>
                    <a:pt x="1837" y="420"/>
                  </a:lnTo>
                  <a:lnTo>
                    <a:pt x="1871" y="420"/>
                  </a:lnTo>
                  <a:lnTo>
                    <a:pt x="1871" y="414"/>
                  </a:lnTo>
                  <a:lnTo>
                    <a:pt x="1899" y="414"/>
                  </a:lnTo>
                  <a:lnTo>
                    <a:pt x="1899" y="410"/>
                  </a:lnTo>
                  <a:lnTo>
                    <a:pt x="1925" y="410"/>
                  </a:lnTo>
                  <a:lnTo>
                    <a:pt x="1925" y="404"/>
                  </a:lnTo>
                  <a:lnTo>
                    <a:pt x="1941" y="404"/>
                  </a:lnTo>
                  <a:lnTo>
                    <a:pt x="1941" y="397"/>
                  </a:lnTo>
                  <a:lnTo>
                    <a:pt x="1965" y="397"/>
                  </a:lnTo>
                  <a:lnTo>
                    <a:pt x="1965" y="392"/>
                  </a:lnTo>
                  <a:lnTo>
                    <a:pt x="1992" y="392"/>
                  </a:lnTo>
                  <a:lnTo>
                    <a:pt x="1992" y="386"/>
                  </a:lnTo>
                  <a:lnTo>
                    <a:pt x="2011" y="386"/>
                  </a:lnTo>
                  <a:lnTo>
                    <a:pt x="2011" y="381"/>
                  </a:lnTo>
                  <a:lnTo>
                    <a:pt x="2039" y="381"/>
                  </a:lnTo>
                  <a:lnTo>
                    <a:pt x="2039" y="372"/>
                  </a:lnTo>
                  <a:lnTo>
                    <a:pt x="2057" y="372"/>
                  </a:lnTo>
                  <a:lnTo>
                    <a:pt x="2057" y="367"/>
                  </a:lnTo>
                  <a:lnTo>
                    <a:pt x="2079" y="367"/>
                  </a:lnTo>
                  <a:lnTo>
                    <a:pt x="2079" y="364"/>
                  </a:lnTo>
                  <a:lnTo>
                    <a:pt x="2139" y="364"/>
                  </a:lnTo>
                  <a:lnTo>
                    <a:pt x="2139" y="360"/>
                  </a:lnTo>
                  <a:lnTo>
                    <a:pt x="2149" y="360"/>
                  </a:lnTo>
                  <a:lnTo>
                    <a:pt x="2149" y="353"/>
                  </a:lnTo>
                  <a:lnTo>
                    <a:pt x="2160" y="353"/>
                  </a:lnTo>
                  <a:lnTo>
                    <a:pt x="2160" y="347"/>
                  </a:lnTo>
                  <a:lnTo>
                    <a:pt x="2170" y="347"/>
                  </a:lnTo>
                  <a:lnTo>
                    <a:pt x="2170" y="342"/>
                  </a:lnTo>
                  <a:lnTo>
                    <a:pt x="2180" y="342"/>
                  </a:lnTo>
                  <a:lnTo>
                    <a:pt x="2180" y="336"/>
                  </a:lnTo>
                  <a:lnTo>
                    <a:pt x="2189" y="336"/>
                  </a:lnTo>
                  <a:lnTo>
                    <a:pt x="2189" y="334"/>
                  </a:lnTo>
                  <a:lnTo>
                    <a:pt x="2210" y="334"/>
                  </a:lnTo>
                  <a:lnTo>
                    <a:pt x="2210" y="328"/>
                  </a:lnTo>
                  <a:lnTo>
                    <a:pt x="2233" y="328"/>
                  </a:lnTo>
                  <a:lnTo>
                    <a:pt x="2233" y="323"/>
                  </a:lnTo>
                  <a:lnTo>
                    <a:pt x="2251" y="323"/>
                  </a:lnTo>
                  <a:lnTo>
                    <a:pt x="2251" y="318"/>
                  </a:lnTo>
                  <a:lnTo>
                    <a:pt x="2260" y="318"/>
                  </a:lnTo>
                  <a:lnTo>
                    <a:pt x="2260" y="311"/>
                  </a:lnTo>
                  <a:lnTo>
                    <a:pt x="2275" y="311"/>
                  </a:lnTo>
                  <a:lnTo>
                    <a:pt x="2275" y="307"/>
                  </a:lnTo>
                  <a:lnTo>
                    <a:pt x="2285" y="307"/>
                  </a:lnTo>
                  <a:lnTo>
                    <a:pt x="2285" y="303"/>
                  </a:lnTo>
                  <a:lnTo>
                    <a:pt x="2316" y="303"/>
                  </a:lnTo>
                  <a:lnTo>
                    <a:pt x="2316" y="297"/>
                  </a:lnTo>
                  <a:lnTo>
                    <a:pt x="2347" y="297"/>
                  </a:lnTo>
                  <a:lnTo>
                    <a:pt x="2347" y="295"/>
                  </a:lnTo>
                  <a:lnTo>
                    <a:pt x="2389" y="295"/>
                  </a:lnTo>
                  <a:lnTo>
                    <a:pt x="2389" y="290"/>
                  </a:lnTo>
                  <a:lnTo>
                    <a:pt x="2408" y="290"/>
                  </a:lnTo>
                  <a:lnTo>
                    <a:pt x="2408" y="286"/>
                  </a:lnTo>
                  <a:lnTo>
                    <a:pt x="2434" y="286"/>
                  </a:lnTo>
                  <a:lnTo>
                    <a:pt x="2434" y="282"/>
                  </a:lnTo>
                  <a:lnTo>
                    <a:pt x="2456" y="282"/>
                  </a:lnTo>
                  <a:lnTo>
                    <a:pt x="2456" y="278"/>
                  </a:lnTo>
                  <a:lnTo>
                    <a:pt x="2496" y="278"/>
                  </a:lnTo>
                  <a:lnTo>
                    <a:pt x="2496" y="270"/>
                  </a:lnTo>
                  <a:lnTo>
                    <a:pt x="2513" y="270"/>
                  </a:lnTo>
                  <a:lnTo>
                    <a:pt x="2513" y="264"/>
                  </a:lnTo>
                  <a:lnTo>
                    <a:pt x="2564" y="264"/>
                  </a:lnTo>
                  <a:lnTo>
                    <a:pt x="2564" y="259"/>
                  </a:lnTo>
                  <a:lnTo>
                    <a:pt x="2586" y="259"/>
                  </a:lnTo>
                  <a:lnTo>
                    <a:pt x="2586" y="253"/>
                  </a:lnTo>
                  <a:lnTo>
                    <a:pt x="2608" y="253"/>
                  </a:lnTo>
                  <a:lnTo>
                    <a:pt x="2608" y="250"/>
                  </a:lnTo>
                  <a:lnTo>
                    <a:pt x="2700" y="250"/>
                  </a:lnTo>
                  <a:lnTo>
                    <a:pt x="2700" y="246"/>
                  </a:lnTo>
                  <a:lnTo>
                    <a:pt x="2786" y="246"/>
                  </a:lnTo>
                  <a:lnTo>
                    <a:pt x="2786" y="241"/>
                  </a:lnTo>
                  <a:lnTo>
                    <a:pt x="2819" y="241"/>
                  </a:lnTo>
                  <a:lnTo>
                    <a:pt x="2819" y="233"/>
                  </a:lnTo>
                  <a:lnTo>
                    <a:pt x="2839" y="233"/>
                  </a:lnTo>
                  <a:lnTo>
                    <a:pt x="2839" y="230"/>
                  </a:lnTo>
                  <a:lnTo>
                    <a:pt x="2870" y="230"/>
                  </a:lnTo>
                  <a:lnTo>
                    <a:pt x="2870" y="223"/>
                  </a:lnTo>
                  <a:lnTo>
                    <a:pt x="2890" y="223"/>
                  </a:lnTo>
                  <a:lnTo>
                    <a:pt x="2890" y="216"/>
                  </a:lnTo>
                  <a:lnTo>
                    <a:pt x="2906" y="216"/>
                  </a:lnTo>
                  <a:lnTo>
                    <a:pt x="2906" y="208"/>
                  </a:lnTo>
                  <a:lnTo>
                    <a:pt x="2930" y="208"/>
                  </a:lnTo>
                  <a:lnTo>
                    <a:pt x="2930" y="197"/>
                  </a:lnTo>
                  <a:lnTo>
                    <a:pt x="2938" y="197"/>
                  </a:lnTo>
                  <a:lnTo>
                    <a:pt x="2938" y="190"/>
                  </a:lnTo>
                  <a:lnTo>
                    <a:pt x="2962" y="190"/>
                  </a:lnTo>
                  <a:lnTo>
                    <a:pt x="2962" y="182"/>
                  </a:lnTo>
                  <a:lnTo>
                    <a:pt x="2988" y="182"/>
                  </a:lnTo>
                  <a:lnTo>
                    <a:pt x="2988" y="176"/>
                  </a:lnTo>
                  <a:lnTo>
                    <a:pt x="3012" y="176"/>
                  </a:lnTo>
                  <a:lnTo>
                    <a:pt x="3012" y="166"/>
                  </a:lnTo>
                  <a:lnTo>
                    <a:pt x="3045" y="166"/>
                  </a:lnTo>
                  <a:lnTo>
                    <a:pt x="3045" y="159"/>
                  </a:lnTo>
                  <a:lnTo>
                    <a:pt x="3073" y="159"/>
                  </a:lnTo>
                  <a:lnTo>
                    <a:pt x="3073" y="151"/>
                  </a:lnTo>
                  <a:lnTo>
                    <a:pt x="3084" y="151"/>
                  </a:lnTo>
                  <a:lnTo>
                    <a:pt x="3084" y="144"/>
                  </a:lnTo>
                  <a:lnTo>
                    <a:pt x="3096" y="144"/>
                  </a:lnTo>
                  <a:lnTo>
                    <a:pt x="3096" y="137"/>
                  </a:lnTo>
                  <a:lnTo>
                    <a:pt x="3133" y="137"/>
                  </a:lnTo>
                  <a:lnTo>
                    <a:pt x="3133" y="124"/>
                  </a:lnTo>
                  <a:lnTo>
                    <a:pt x="3144" y="124"/>
                  </a:lnTo>
                  <a:lnTo>
                    <a:pt x="3144" y="117"/>
                  </a:lnTo>
                  <a:lnTo>
                    <a:pt x="3171" y="117"/>
                  </a:lnTo>
                  <a:lnTo>
                    <a:pt x="3171" y="108"/>
                  </a:lnTo>
                  <a:lnTo>
                    <a:pt x="3181" y="108"/>
                  </a:lnTo>
                  <a:lnTo>
                    <a:pt x="3181" y="97"/>
                  </a:lnTo>
                  <a:lnTo>
                    <a:pt x="3198" y="97"/>
                  </a:lnTo>
                  <a:lnTo>
                    <a:pt x="3198" y="91"/>
                  </a:lnTo>
                  <a:lnTo>
                    <a:pt x="3237" y="91"/>
                  </a:lnTo>
                  <a:lnTo>
                    <a:pt x="3237" y="83"/>
                  </a:lnTo>
                  <a:lnTo>
                    <a:pt x="3274" y="83"/>
                  </a:lnTo>
                  <a:lnTo>
                    <a:pt x="3274" y="73"/>
                  </a:lnTo>
                  <a:lnTo>
                    <a:pt x="3287" y="73"/>
                  </a:lnTo>
                  <a:lnTo>
                    <a:pt x="3287" y="64"/>
                  </a:lnTo>
                  <a:lnTo>
                    <a:pt x="3305" y="64"/>
                  </a:lnTo>
                  <a:lnTo>
                    <a:pt x="3305" y="55"/>
                  </a:lnTo>
                  <a:lnTo>
                    <a:pt x="3323" y="55"/>
                  </a:lnTo>
                  <a:lnTo>
                    <a:pt x="3323" y="47"/>
                  </a:lnTo>
                  <a:lnTo>
                    <a:pt x="3431" y="47"/>
                  </a:lnTo>
                  <a:lnTo>
                    <a:pt x="3431" y="35"/>
                  </a:lnTo>
                  <a:lnTo>
                    <a:pt x="3441" y="35"/>
                  </a:lnTo>
                  <a:lnTo>
                    <a:pt x="3441" y="22"/>
                  </a:lnTo>
                  <a:lnTo>
                    <a:pt x="3454" y="22"/>
                  </a:lnTo>
                  <a:lnTo>
                    <a:pt x="3454" y="13"/>
                  </a:lnTo>
                  <a:lnTo>
                    <a:pt x="3581" y="13"/>
                  </a:lnTo>
                  <a:lnTo>
                    <a:pt x="3581" y="0"/>
                  </a:lnTo>
                  <a:lnTo>
                    <a:pt x="3657" y="0"/>
                  </a:lnTo>
                </a:path>
              </a:pathLst>
            </a:cu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a:lstStyle/>
            <a:p>
              <a:pPr algn="ctr" eaLnBrk="0" fontAlgn="base" hangingPunct="0">
                <a:spcBef>
                  <a:spcPct val="0"/>
                </a:spcBef>
                <a:spcAft>
                  <a:spcPct val="0"/>
                </a:spcAft>
              </a:pPr>
              <a:endParaRPr lang="de-CH" sz="2400" smtClean="0">
                <a:solidFill>
                  <a:srgbClr val="000000"/>
                </a:solidFill>
                <a:cs typeface="Arial" pitchFamily="34" charset="0"/>
              </a:endParaRPr>
            </a:p>
          </p:txBody>
        </p:sp>
      </p:grpSp>
    </p:spTree>
    <p:extLst>
      <p:ext uri="{BB962C8B-B14F-4D97-AF65-F5344CB8AC3E}">
        <p14:creationId xmlns:p14="http://schemas.microsoft.com/office/powerpoint/2010/main" val="4063808752"/>
      </p:ext>
    </p:extLst>
  </p:cSld>
  <p:clrMapOvr>
    <a:masterClrMapping/>
  </p:clrMapOvr>
  <mc:AlternateContent xmlns:mc="http://schemas.openxmlformats.org/markup-compatibility/2006" xmlns:p14="http://schemas.microsoft.com/office/powerpoint/2010/main">
    <mc:Choice Requires="p14">
      <p:transition spd="slow" p14:dur="1250">
        <p:blinds dir="vert"/>
      </p:transition>
    </mc:Choice>
    <mc:Fallback xmlns="">
      <p:transition spd="slow">
        <p:blinds dir="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a:xfrm>
            <a:off x="107504" y="188640"/>
            <a:ext cx="8856984" cy="1008112"/>
          </a:xfrm>
        </p:spPr>
        <p:txBody>
          <a:bodyPr/>
          <a:lstStyle/>
          <a:p>
            <a:pPr algn="ctr"/>
            <a:r>
              <a:rPr lang="ky-KG" sz="2400" dirty="0" smtClean="0">
                <a:solidFill>
                  <a:srgbClr val="990099"/>
                </a:solidFill>
              </a:rPr>
              <a:t>Тактика трансфузиологической помощи.</a:t>
            </a:r>
            <a:r>
              <a:rPr lang="en-US" sz="2400" dirty="0">
                <a:solidFill>
                  <a:srgbClr val="990099"/>
                </a:solidFill>
              </a:rPr>
              <a:t/>
            </a:r>
            <a:br>
              <a:rPr lang="en-US" sz="2400" dirty="0">
                <a:solidFill>
                  <a:srgbClr val="990099"/>
                </a:solidFill>
              </a:rPr>
            </a:br>
            <a:r>
              <a:rPr lang="ky-KG" sz="2400" dirty="0" smtClean="0">
                <a:solidFill>
                  <a:srgbClr val="990099"/>
                </a:solidFill>
              </a:rPr>
              <a:t>Определение и краткое описание тактики трансфузиологической помощи</a:t>
            </a:r>
            <a:endParaRPr lang="en-US" sz="2400" dirty="0">
              <a:solidFill>
                <a:srgbClr val="990099"/>
              </a:solidFill>
            </a:endParaRPr>
          </a:p>
        </p:txBody>
      </p:sp>
      <p:sp>
        <p:nvSpPr>
          <p:cNvPr id="196611" name="Rectangle 3"/>
          <p:cNvSpPr>
            <a:spLocks noGrp="1" noChangeArrowheads="1"/>
          </p:cNvSpPr>
          <p:nvPr>
            <p:ph idx="1"/>
          </p:nvPr>
        </p:nvSpPr>
        <p:spPr>
          <a:xfrm>
            <a:off x="123920" y="1471958"/>
            <a:ext cx="8869160" cy="1750381"/>
          </a:xfrm>
          <a:ln/>
        </p:spPr>
        <p:txBody>
          <a:bodyPr/>
          <a:lstStyle/>
          <a:p>
            <a:r>
              <a:rPr lang="ru-RU" sz="1800" dirty="0" smtClean="0"/>
              <a:t>Целью тактики </a:t>
            </a:r>
            <a:r>
              <a:rPr lang="ru-RU" sz="1800" dirty="0" err="1" smtClean="0"/>
              <a:t>трансфузиологической</a:t>
            </a:r>
            <a:r>
              <a:rPr lang="ru-RU" sz="1800" dirty="0" smtClean="0"/>
              <a:t> помощи является уменьшение частоты трансфузий путем коррекции предоперационных модифицируемых факторов риска: </a:t>
            </a:r>
            <a:r>
              <a:rPr lang="ru-RU" sz="1800" b="1" dirty="0" smtClean="0"/>
              <a:t>анемии, кровопотери </a:t>
            </a:r>
            <a:r>
              <a:rPr lang="ru-RU" sz="1800" dirty="0" smtClean="0"/>
              <a:t>и </a:t>
            </a:r>
            <a:r>
              <a:rPr lang="ru-RU" sz="1800" b="1" dirty="0" smtClean="0"/>
              <a:t>гипоксии</a:t>
            </a:r>
            <a:r>
              <a:rPr lang="ru-RU" sz="1800" baseline="30000" dirty="0" smtClean="0"/>
              <a:t>1</a:t>
            </a:r>
            <a:endParaRPr lang="ru-RU" sz="1800" dirty="0" smtClean="0"/>
          </a:p>
          <a:p>
            <a:pPr lvl="1"/>
            <a:r>
              <a:rPr lang="ru-RU" sz="1800" dirty="0" smtClean="0"/>
              <a:t>Тактика </a:t>
            </a:r>
            <a:r>
              <a:rPr lang="ru-RU" sz="1800" dirty="0" err="1" smtClean="0"/>
              <a:t>трансфузиологической</a:t>
            </a:r>
            <a:r>
              <a:rPr lang="ru-RU" sz="1800" dirty="0" smtClean="0"/>
              <a:t> помощи требует </a:t>
            </a:r>
            <a:r>
              <a:rPr lang="ru-RU" sz="1800" dirty="0" err="1" smtClean="0"/>
              <a:t>мультидисциплинарного</a:t>
            </a:r>
            <a:r>
              <a:rPr lang="ru-RU" sz="1800" dirty="0" smtClean="0"/>
              <a:t> подхода</a:t>
            </a:r>
            <a:r>
              <a:rPr lang="ru-RU" sz="1800" baseline="30000" dirty="0" smtClean="0"/>
              <a:t>2</a:t>
            </a:r>
            <a:endParaRPr lang="ru-RU" sz="1800" baseline="30000" dirty="0"/>
          </a:p>
        </p:txBody>
      </p:sp>
      <p:sp>
        <p:nvSpPr>
          <p:cNvPr id="5" name="TextBox 4"/>
          <p:cNvSpPr txBox="1"/>
          <p:nvPr/>
        </p:nvSpPr>
        <p:spPr>
          <a:xfrm>
            <a:off x="-1" y="6637283"/>
            <a:ext cx="8149701" cy="215444"/>
          </a:xfrm>
          <a:prstGeom prst="rect">
            <a:avLst/>
          </a:prstGeom>
          <a:noFill/>
        </p:spPr>
        <p:txBody>
          <a:bodyPr wrap="square" rtlCol="0" anchor="b">
            <a:spAutoFit/>
          </a:bodyPr>
          <a:lstStyle/>
          <a:p>
            <a:pPr fontAlgn="base">
              <a:spcBef>
                <a:spcPct val="0"/>
              </a:spcBef>
              <a:spcAft>
                <a:spcPct val="0"/>
              </a:spcAft>
            </a:pPr>
            <a:r>
              <a:rPr lang="da-DK" sz="800" dirty="0" smtClean="0">
                <a:solidFill>
                  <a:srgbClr val="000000"/>
                </a:solidFill>
                <a:cs typeface="Arial" pitchFamily="34" charset="0"/>
              </a:rPr>
              <a:t>1. </a:t>
            </a:r>
            <a:r>
              <a:rPr lang="en-US" sz="800" dirty="0" smtClean="0">
                <a:solidFill>
                  <a:srgbClr val="000000"/>
                </a:solidFill>
                <a:cs typeface="Arial" pitchFamily="34" charset="0"/>
              </a:rPr>
              <a:t>Hofmann </a:t>
            </a:r>
            <a:r>
              <a:rPr lang="en-US" sz="800" dirty="0">
                <a:solidFill>
                  <a:srgbClr val="000000"/>
                </a:solidFill>
                <a:cs typeface="Arial" pitchFamily="34" charset="0"/>
              </a:rPr>
              <a:t>A et </a:t>
            </a:r>
            <a:r>
              <a:rPr lang="en-US" sz="800" dirty="0" smtClean="0">
                <a:solidFill>
                  <a:srgbClr val="000000"/>
                </a:solidFill>
                <a:cs typeface="Arial" pitchFamily="34" charset="0"/>
              </a:rPr>
              <a:t>al. </a:t>
            </a:r>
            <a:r>
              <a:rPr lang="en-US" sz="800" dirty="0">
                <a:solidFill>
                  <a:srgbClr val="000000"/>
                </a:solidFill>
                <a:cs typeface="Arial" pitchFamily="34" charset="0"/>
              </a:rPr>
              <a:t>The Oncologist </a:t>
            </a:r>
            <a:r>
              <a:rPr lang="en-US" sz="800" dirty="0" smtClean="0">
                <a:solidFill>
                  <a:srgbClr val="000000"/>
                </a:solidFill>
                <a:cs typeface="Arial" pitchFamily="34" charset="0"/>
              </a:rPr>
              <a:t>2011;16:3–11; 2. </a:t>
            </a:r>
            <a:r>
              <a:rPr lang="en-US" sz="800" dirty="0" err="1" smtClean="0">
                <a:solidFill>
                  <a:srgbClr val="000000"/>
                </a:solidFill>
                <a:cs typeface="Arial" pitchFamily="34" charset="0"/>
              </a:rPr>
              <a:t>Goodnough</a:t>
            </a:r>
            <a:r>
              <a:rPr lang="en-US" sz="800" dirty="0" smtClean="0">
                <a:solidFill>
                  <a:srgbClr val="000000"/>
                </a:solidFill>
                <a:cs typeface="Arial" pitchFamily="34" charset="0"/>
              </a:rPr>
              <a:t> </a:t>
            </a:r>
            <a:r>
              <a:rPr lang="en-US" sz="800" dirty="0">
                <a:solidFill>
                  <a:srgbClr val="000000"/>
                </a:solidFill>
                <a:cs typeface="Arial" pitchFamily="34" charset="0"/>
              </a:rPr>
              <a:t>LT </a:t>
            </a:r>
            <a:r>
              <a:rPr lang="en-US" sz="800" dirty="0" smtClean="0">
                <a:solidFill>
                  <a:srgbClr val="000000"/>
                </a:solidFill>
                <a:cs typeface="Arial" pitchFamily="34" charset="0"/>
              </a:rPr>
              <a:t>et al. Anesthesiology. 2012;116:1367–76.</a:t>
            </a:r>
            <a:endParaRPr lang="da-DK" sz="800" dirty="0">
              <a:solidFill>
                <a:srgbClr val="000000"/>
              </a:solidFill>
              <a:cs typeface="Arial" pitchFamily="34" charset="0"/>
            </a:endParaRPr>
          </a:p>
        </p:txBody>
      </p:sp>
      <p:grpSp>
        <p:nvGrpSpPr>
          <p:cNvPr id="70" name="Group 69"/>
          <p:cNvGrpSpPr/>
          <p:nvPr/>
        </p:nvGrpSpPr>
        <p:grpSpPr>
          <a:xfrm>
            <a:off x="1236514" y="2892245"/>
            <a:ext cx="6664610" cy="3656900"/>
            <a:chOff x="197787" y="1566413"/>
            <a:chExt cx="8773487" cy="4814050"/>
          </a:xfrm>
        </p:grpSpPr>
        <p:sp>
          <p:nvSpPr>
            <p:cNvPr id="71" name="Oval 6"/>
            <p:cNvSpPr>
              <a:spLocks noChangeArrowheads="1"/>
            </p:cNvSpPr>
            <p:nvPr/>
          </p:nvSpPr>
          <p:spPr bwMode="auto">
            <a:xfrm>
              <a:off x="197787" y="2263788"/>
              <a:ext cx="2351087" cy="1169987"/>
            </a:xfrm>
            <a:prstGeom prst="ellipse">
              <a:avLst/>
            </a:prstGeom>
            <a:solidFill>
              <a:schemeClr val="folHlink"/>
            </a:solidFill>
            <a:ln w="9525">
              <a:solidFill>
                <a:schemeClr val="tx1"/>
              </a:solidFill>
              <a:round/>
              <a:headEnd/>
              <a:tailEnd/>
            </a:ln>
          </p:spPr>
          <p:txBody>
            <a:bodyPr wrap="none" anchor="ctr"/>
            <a:lstStyle/>
            <a:p>
              <a:pPr algn="ctr" fontAlgn="base">
                <a:spcBef>
                  <a:spcPct val="0"/>
                </a:spcBef>
                <a:spcAft>
                  <a:spcPct val="0"/>
                </a:spcAft>
              </a:pPr>
              <a:r>
                <a:rPr lang="ky-KG" sz="1600" dirty="0" smtClean="0">
                  <a:solidFill>
                    <a:srgbClr val="FFFFFF"/>
                  </a:solidFill>
                  <a:cs typeface="Arial" charset="0"/>
                </a:rPr>
                <a:t>Трансфузиологи</a:t>
              </a:r>
              <a:endParaRPr lang="en-US" sz="1600" dirty="0">
                <a:solidFill>
                  <a:srgbClr val="FFFFFF"/>
                </a:solidFill>
                <a:cs typeface="Arial" charset="0"/>
              </a:endParaRPr>
            </a:p>
          </p:txBody>
        </p:sp>
        <p:sp>
          <p:nvSpPr>
            <p:cNvPr id="72" name="Rounded Rectangle 8"/>
            <p:cNvSpPr>
              <a:spLocks noChangeArrowheads="1"/>
            </p:cNvSpPr>
            <p:nvPr/>
          </p:nvSpPr>
          <p:spPr bwMode="auto">
            <a:xfrm>
              <a:off x="2458183" y="1566413"/>
              <a:ext cx="4880759" cy="611807"/>
            </a:xfrm>
            <a:prstGeom prst="roundRect">
              <a:avLst>
                <a:gd name="adj" fmla="val 16667"/>
              </a:avLst>
            </a:prstGeom>
            <a:solidFill>
              <a:schemeClr val="hlink"/>
            </a:solidFill>
            <a:ln>
              <a:noFill/>
            </a:ln>
            <a:extLst>
              <a:ext uri="{91240B29-F687-4F45-9708-019B960494DF}">
                <a14:hiddenLine xmlns:a14="http://schemas.microsoft.com/office/drawing/2010/main" w="25400" algn="ctr">
                  <a:solidFill>
                    <a:srgbClr val="000000"/>
                  </a:solidFill>
                  <a:round/>
                  <a:headEnd/>
                  <a:tailEnd/>
                </a14:hiddenLine>
              </a:ext>
            </a:extLst>
          </p:spPr>
          <p:txBody>
            <a:bodyPr anchor="ctr"/>
            <a:lstStyle/>
            <a:p>
              <a:pPr algn="ctr" fontAlgn="base">
                <a:spcBef>
                  <a:spcPct val="0"/>
                </a:spcBef>
                <a:spcAft>
                  <a:spcPct val="0"/>
                </a:spcAft>
              </a:pPr>
              <a:r>
                <a:rPr lang="ky-KG" sz="1600" dirty="0" smtClean="0">
                  <a:solidFill>
                    <a:srgbClr val="FFFFFF"/>
                  </a:solidFill>
                  <a:cs typeface="Arial" charset="0"/>
                </a:rPr>
                <a:t>Тактика трансфузиологической помощи</a:t>
              </a:r>
              <a:endParaRPr lang="en-GB" sz="1600" dirty="0">
                <a:solidFill>
                  <a:srgbClr val="FFFFFF"/>
                </a:solidFill>
                <a:cs typeface="Arial" charset="0"/>
              </a:endParaRPr>
            </a:p>
          </p:txBody>
        </p:sp>
        <p:sp>
          <p:nvSpPr>
            <p:cNvPr id="73" name="AutoShape 22"/>
            <p:cNvSpPr>
              <a:spLocks noChangeArrowheads="1"/>
            </p:cNvSpPr>
            <p:nvPr/>
          </p:nvSpPr>
          <p:spPr bwMode="auto">
            <a:xfrm>
              <a:off x="4191331" y="2263788"/>
              <a:ext cx="1414462" cy="3079841"/>
            </a:xfrm>
            <a:prstGeom prst="downArrow">
              <a:avLst>
                <a:gd name="adj1" fmla="val 50000"/>
                <a:gd name="adj2" fmla="val 25000"/>
              </a:avLst>
            </a:prstGeom>
            <a:solidFill>
              <a:schemeClr val="accent1"/>
            </a:solidFill>
            <a:ln w="9525">
              <a:solidFill>
                <a:schemeClr val="tx1"/>
              </a:solidFill>
              <a:miter lim="800000"/>
              <a:headEnd/>
              <a:tailEnd/>
            </a:ln>
          </p:spPr>
          <p:txBody>
            <a:bodyPr vert="eaVert" wrap="none" anchor="ctr"/>
            <a:lstStyle/>
            <a:p>
              <a:pPr fontAlgn="base">
                <a:spcBef>
                  <a:spcPct val="0"/>
                </a:spcBef>
                <a:spcAft>
                  <a:spcPct val="0"/>
                </a:spcAft>
              </a:pPr>
              <a:endParaRPr lang="en-GB" sz="1600">
                <a:solidFill>
                  <a:srgbClr val="000000"/>
                </a:solidFill>
                <a:cs typeface="Arial" charset="0"/>
              </a:endParaRPr>
            </a:p>
          </p:txBody>
        </p:sp>
        <p:sp>
          <p:nvSpPr>
            <p:cNvPr id="74" name="Oval 6"/>
            <p:cNvSpPr>
              <a:spLocks noChangeArrowheads="1"/>
            </p:cNvSpPr>
            <p:nvPr/>
          </p:nvSpPr>
          <p:spPr bwMode="auto">
            <a:xfrm>
              <a:off x="886063" y="3475627"/>
              <a:ext cx="2351087" cy="928143"/>
            </a:xfrm>
            <a:prstGeom prst="ellipse">
              <a:avLst/>
            </a:prstGeom>
            <a:solidFill>
              <a:schemeClr val="folHlink"/>
            </a:solidFill>
            <a:ln w="9525">
              <a:solidFill>
                <a:schemeClr val="tx1"/>
              </a:solidFill>
              <a:round/>
              <a:headEnd/>
              <a:tailEnd/>
            </a:ln>
          </p:spPr>
          <p:txBody>
            <a:bodyPr wrap="none" anchor="ctr"/>
            <a:lstStyle/>
            <a:p>
              <a:pPr algn="ctr" fontAlgn="base">
                <a:spcBef>
                  <a:spcPct val="0"/>
                </a:spcBef>
                <a:spcAft>
                  <a:spcPct val="0"/>
                </a:spcAft>
              </a:pPr>
              <a:r>
                <a:rPr lang="ky-KG" sz="1600" dirty="0" smtClean="0">
                  <a:solidFill>
                    <a:srgbClr val="FFFFFF"/>
                  </a:solidFill>
                  <a:cs typeface="Arial" charset="0"/>
                </a:rPr>
                <a:t>Хирурги</a:t>
              </a:r>
              <a:endParaRPr lang="en-US" sz="1600" dirty="0">
                <a:solidFill>
                  <a:srgbClr val="FFFFFF"/>
                </a:solidFill>
                <a:cs typeface="Arial" charset="0"/>
              </a:endParaRPr>
            </a:p>
          </p:txBody>
        </p:sp>
        <p:sp>
          <p:nvSpPr>
            <p:cNvPr id="75" name="Oval 6"/>
            <p:cNvSpPr>
              <a:spLocks noChangeArrowheads="1"/>
            </p:cNvSpPr>
            <p:nvPr/>
          </p:nvSpPr>
          <p:spPr bwMode="auto">
            <a:xfrm>
              <a:off x="1622231" y="4462633"/>
              <a:ext cx="2351087" cy="903042"/>
            </a:xfrm>
            <a:prstGeom prst="ellipse">
              <a:avLst/>
            </a:prstGeom>
            <a:solidFill>
              <a:schemeClr val="folHlink"/>
            </a:solidFill>
            <a:ln w="9525">
              <a:solidFill>
                <a:schemeClr val="tx1"/>
              </a:solidFill>
              <a:round/>
              <a:headEnd/>
              <a:tailEnd/>
            </a:ln>
          </p:spPr>
          <p:txBody>
            <a:bodyPr wrap="none" anchor="ctr"/>
            <a:lstStyle/>
            <a:p>
              <a:pPr algn="ctr" fontAlgn="base">
                <a:spcBef>
                  <a:spcPct val="0"/>
                </a:spcBef>
                <a:spcAft>
                  <a:spcPct val="0"/>
                </a:spcAft>
              </a:pPr>
              <a:r>
                <a:rPr lang="ky-KG" sz="1600" dirty="0" smtClean="0">
                  <a:solidFill>
                    <a:srgbClr val="FFFFFF"/>
                  </a:solidFill>
                  <a:cs typeface="Arial" charset="0"/>
                </a:rPr>
                <a:t>Анестезиологи</a:t>
              </a:r>
              <a:endParaRPr lang="en-US" sz="1600" dirty="0">
                <a:solidFill>
                  <a:srgbClr val="FFFFFF"/>
                </a:solidFill>
                <a:cs typeface="Arial" charset="0"/>
              </a:endParaRPr>
            </a:p>
          </p:txBody>
        </p:sp>
        <p:sp>
          <p:nvSpPr>
            <p:cNvPr id="76" name="Oval 6"/>
            <p:cNvSpPr>
              <a:spLocks noChangeArrowheads="1"/>
            </p:cNvSpPr>
            <p:nvPr/>
          </p:nvSpPr>
          <p:spPr bwMode="auto">
            <a:xfrm>
              <a:off x="2370376" y="5477421"/>
              <a:ext cx="2351087" cy="903042"/>
            </a:xfrm>
            <a:prstGeom prst="ellipse">
              <a:avLst/>
            </a:prstGeom>
            <a:solidFill>
              <a:schemeClr val="folHlink"/>
            </a:solidFill>
            <a:ln w="9525">
              <a:solidFill>
                <a:schemeClr val="tx1"/>
              </a:solidFill>
              <a:round/>
              <a:headEnd/>
              <a:tailEnd/>
            </a:ln>
          </p:spPr>
          <p:txBody>
            <a:bodyPr wrap="none" anchor="ctr"/>
            <a:lstStyle/>
            <a:p>
              <a:pPr algn="ctr" fontAlgn="base">
                <a:spcBef>
                  <a:spcPct val="0"/>
                </a:spcBef>
                <a:spcAft>
                  <a:spcPct val="0"/>
                </a:spcAft>
              </a:pPr>
              <a:r>
                <a:rPr lang="ky-KG" sz="1600" dirty="0" smtClean="0">
                  <a:solidFill>
                    <a:srgbClr val="FFFFFF"/>
                  </a:solidFill>
                  <a:cs typeface="Arial" charset="0"/>
                </a:rPr>
                <a:t>Реаниматологи</a:t>
              </a:r>
              <a:endParaRPr lang="en-US" sz="1600" dirty="0">
                <a:solidFill>
                  <a:srgbClr val="FFFFFF"/>
                </a:solidFill>
                <a:cs typeface="Arial" charset="0"/>
              </a:endParaRPr>
            </a:p>
          </p:txBody>
        </p:sp>
        <p:sp>
          <p:nvSpPr>
            <p:cNvPr id="77" name="Oval 6"/>
            <p:cNvSpPr>
              <a:spLocks noChangeArrowheads="1"/>
            </p:cNvSpPr>
            <p:nvPr/>
          </p:nvSpPr>
          <p:spPr bwMode="auto">
            <a:xfrm>
              <a:off x="6620187" y="2263788"/>
              <a:ext cx="2351087" cy="1169987"/>
            </a:xfrm>
            <a:prstGeom prst="ellipse">
              <a:avLst/>
            </a:prstGeom>
            <a:solidFill>
              <a:schemeClr val="folHlink"/>
            </a:solidFill>
            <a:ln w="9525">
              <a:solidFill>
                <a:schemeClr val="tx1"/>
              </a:solidFill>
              <a:round/>
              <a:headEnd/>
              <a:tailEnd/>
            </a:ln>
          </p:spPr>
          <p:txBody>
            <a:bodyPr wrap="none" anchor="ctr"/>
            <a:lstStyle/>
            <a:p>
              <a:pPr algn="ctr" fontAlgn="base">
                <a:spcBef>
                  <a:spcPct val="0"/>
                </a:spcBef>
                <a:spcAft>
                  <a:spcPct val="0"/>
                </a:spcAft>
              </a:pPr>
              <a:r>
                <a:rPr lang="ky-KG" sz="1600" dirty="0" smtClean="0">
                  <a:solidFill>
                    <a:srgbClr val="FFFFFF"/>
                  </a:solidFill>
                  <a:cs typeface="Arial" charset="0"/>
                </a:rPr>
                <a:t>Специалисты </a:t>
              </a:r>
            </a:p>
            <a:p>
              <a:pPr algn="ctr" fontAlgn="base">
                <a:spcBef>
                  <a:spcPct val="0"/>
                </a:spcBef>
                <a:spcAft>
                  <a:spcPct val="0"/>
                </a:spcAft>
              </a:pPr>
              <a:r>
                <a:rPr lang="ky-KG" sz="1600" dirty="0" smtClean="0">
                  <a:solidFill>
                    <a:srgbClr val="FFFFFF"/>
                  </a:solidFill>
                  <a:cs typeface="Arial" charset="0"/>
                </a:rPr>
                <a:t>по перфузии</a:t>
              </a:r>
              <a:endParaRPr lang="en-US" sz="1600" dirty="0">
                <a:solidFill>
                  <a:srgbClr val="FFFFFF"/>
                </a:solidFill>
                <a:cs typeface="Arial" charset="0"/>
              </a:endParaRPr>
            </a:p>
          </p:txBody>
        </p:sp>
        <p:sp>
          <p:nvSpPr>
            <p:cNvPr id="78" name="Oval 6"/>
            <p:cNvSpPr>
              <a:spLocks noChangeArrowheads="1"/>
            </p:cNvSpPr>
            <p:nvPr/>
          </p:nvSpPr>
          <p:spPr bwMode="auto">
            <a:xfrm>
              <a:off x="6204088" y="3475627"/>
              <a:ext cx="2351087" cy="928143"/>
            </a:xfrm>
            <a:prstGeom prst="ellipse">
              <a:avLst/>
            </a:prstGeom>
            <a:solidFill>
              <a:schemeClr val="folHlink"/>
            </a:solidFill>
            <a:ln w="9525">
              <a:solidFill>
                <a:schemeClr val="tx1"/>
              </a:solidFill>
              <a:round/>
              <a:headEnd/>
              <a:tailEnd/>
            </a:ln>
          </p:spPr>
          <p:txBody>
            <a:bodyPr wrap="none" anchor="ctr"/>
            <a:lstStyle/>
            <a:p>
              <a:pPr algn="ctr" fontAlgn="base">
                <a:spcBef>
                  <a:spcPct val="0"/>
                </a:spcBef>
                <a:spcAft>
                  <a:spcPct val="0"/>
                </a:spcAft>
              </a:pPr>
              <a:r>
                <a:rPr lang="ky-KG" sz="1600" dirty="0" smtClean="0">
                  <a:solidFill>
                    <a:srgbClr val="FFFFFF"/>
                  </a:solidFill>
                  <a:cs typeface="Arial" charset="0"/>
                </a:rPr>
                <a:t>Врачи</a:t>
              </a:r>
              <a:endParaRPr lang="en-US" sz="1600" dirty="0">
                <a:solidFill>
                  <a:srgbClr val="FFFFFF"/>
                </a:solidFill>
                <a:cs typeface="Arial" charset="0"/>
              </a:endParaRPr>
            </a:p>
          </p:txBody>
        </p:sp>
        <p:sp>
          <p:nvSpPr>
            <p:cNvPr id="79" name="Oval 6"/>
            <p:cNvSpPr>
              <a:spLocks noChangeArrowheads="1"/>
            </p:cNvSpPr>
            <p:nvPr/>
          </p:nvSpPr>
          <p:spPr bwMode="auto">
            <a:xfrm>
              <a:off x="5788381" y="4462633"/>
              <a:ext cx="2351087" cy="903042"/>
            </a:xfrm>
            <a:prstGeom prst="ellipse">
              <a:avLst/>
            </a:prstGeom>
            <a:solidFill>
              <a:schemeClr val="folHlink"/>
            </a:solidFill>
            <a:ln w="9525">
              <a:solidFill>
                <a:schemeClr val="tx1"/>
              </a:solidFill>
              <a:round/>
              <a:headEnd/>
              <a:tailEnd/>
            </a:ln>
          </p:spPr>
          <p:txBody>
            <a:bodyPr wrap="none" anchor="ctr"/>
            <a:lstStyle/>
            <a:p>
              <a:pPr algn="ctr" fontAlgn="base">
                <a:spcBef>
                  <a:spcPct val="0"/>
                </a:spcBef>
                <a:spcAft>
                  <a:spcPct val="0"/>
                </a:spcAft>
              </a:pPr>
              <a:r>
                <a:rPr lang="ky-KG" sz="1600" dirty="0" smtClean="0">
                  <a:solidFill>
                    <a:srgbClr val="FFFFFF"/>
                  </a:solidFill>
                  <a:cs typeface="Arial" charset="0"/>
                </a:rPr>
                <a:t>Медсестры</a:t>
              </a:r>
              <a:endParaRPr lang="en-US" sz="1600" dirty="0">
                <a:solidFill>
                  <a:srgbClr val="FFFFFF"/>
                </a:solidFill>
                <a:cs typeface="Arial" charset="0"/>
              </a:endParaRPr>
            </a:p>
          </p:txBody>
        </p:sp>
        <p:sp>
          <p:nvSpPr>
            <p:cNvPr id="80" name="Oval 6"/>
            <p:cNvSpPr>
              <a:spLocks noChangeArrowheads="1"/>
            </p:cNvSpPr>
            <p:nvPr/>
          </p:nvSpPr>
          <p:spPr bwMode="auto">
            <a:xfrm>
              <a:off x="5432151" y="5477421"/>
              <a:ext cx="2351087" cy="903042"/>
            </a:xfrm>
            <a:prstGeom prst="ellipse">
              <a:avLst/>
            </a:prstGeom>
            <a:solidFill>
              <a:schemeClr val="folHlink"/>
            </a:solidFill>
            <a:ln w="9525">
              <a:solidFill>
                <a:schemeClr val="tx1"/>
              </a:solidFill>
              <a:round/>
              <a:headEnd/>
              <a:tailEnd/>
            </a:ln>
          </p:spPr>
          <p:txBody>
            <a:bodyPr wrap="none" anchor="ctr"/>
            <a:lstStyle/>
            <a:p>
              <a:pPr algn="ctr" fontAlgn="base">
                <a:spcBef>
                  <a:spcPct val="0"/>
                </a:spcBef>
                <a:spcAft>
                  <a:spcPct val="0"/>
                </a:spcAft>
              </a:pPr>
              <a:r>
                <a:rPr lang="ky-KG" sz="1600" dirty="0" smtClean="0">
                  <a:solidFill>
                    <a:srgbClr val="FFFFFF"/>
                  </a:solidFill>
                  <a:cs typeface="Arial" charset="0"/>
                </a:rPr>
                <a:t>Фармацевты</a:t>
              </a:r>
              <a:endParaRPr lang="en-US" sz="1600" dirty="0">
                <a:solidFill>
                  <a:srgbClr val="FFFFFF"/>
                </a:solidFill>
                <a:cs typeface="Arial" charset="0"/>
              </a:endParaRPr>
            </a:p>
          </p:txBody>
        </p:sp>
      </p:grpSp>
    </p:spTree>
    <p:extLst>
      <p:ext uri="{BB962C8B-B14F-4D97-AF65-F5344CB8AC3E}">
        <p14:creationId xmlns:p14="http://schemas.microsoft.com/office/powerpoint/2010/main" val="3448650416"/>
      </p:ext>
    </p:extLst>
  </p:cSld>
  <p:clrMapOvr>
    <a:masterClrMapping/>
  </p:clrMapOvr>
  <mc:AlternateContent xmlns:mc="http://schemas.openxmlformats.org/markup-compatibility/2006" xmlns:p14="http://schemas.microsoft.com/office/powerpoint/2010/main">
    <mc:Choice Requires="p14">
      <p:transition spd="slow" p14:dur="1250">
        <p:blinds dir="vert"/>
      </p:transition>
    </mc:Choice>
    <mc:Fallback xmlns="">
      <p:transition spd="slow">
        <p:blinds dir="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idx="4294967295"/>
          </p:nvPr>
        </p:nvSpPr>
        <p:spPr>
          <a:xfrm>
            <a:off x="179512" y="143793"/>
            <a:ext cx="8639175" cy="1052959"/>
          </a:xfrm>
        </p:spPr>
        <p:txBody>
          <a:bodyPr/>
          <a:lstStyle/>
          <a:p>
            <a:pPr algn="ctr"/>
            <a:r>
              <a:rPr lang="ru-RU" sz="3600" b="1" dirty="0" smtClean="0">
                <a:solidFill>
                  <a:srgbClr val="990099"/>
                </a:solidFill>
                <a:effectLst/>
                <a:latin typeface="Times New Roman" pitchFamily="18" charset="0"/>
                <a:cs typeface="Times New Roman" pitchFamily="18" charset="0"/>
              </a:rPr>
              <a:t>Концепция</a:t>
            </a:r>
            <a:r>
              <a:rPr lang="ru-RU" sz="3600" b="1" dirty="0">
                <a:solidFill>
                  <a:srgbClr val="990099"/>
                </a:solidFill>
                <a:effectLst/>
                <a:latin typeface="Times New Roman" pitchFamily="18" charset="0"/>
                <a:cs typeface="Times New Roman" pitchFamily="18" charset="0"/>
              </a:rPr>
              <a:t> </a:t>
            </a:r>
            <a:r>
              <a:rPr lang="ru-RU" sz="3600" b="1" dirty="0" smtClean="0">
                <a:solidFill>
                  <a:srgbClr val="990099"/>
                </a:solidFill>
                <a:effectLst/>
                <a:latin typeface="Times New Roman" pitchFamily="18" charset="0"/>
                <a:cs typeface="Times New Roman" pitchFamily="18" charset="0"/>
              </a:rPr>
              <a:t>индивидуального подхода к рациональной гемотрансфузии</a:t>
            </a:r>
            <a:endParaRPr lang="en-US" sz="3600" b="1" dirty="0">
              <a:solidFill>
                <a:srgbClr val="990099"/>
              </a:solidFill>
              <a:effectLst/>
              <a:latin typeface="Times New Roman" pitchFamily="18" charset="0"/>
              <a:cs typeface="Times New Roman" pitchFamily="18" charset="0"/>
            </a:endParaRPr>
          </a:p>
        </p:txBody>
      </p:sp>
      <p:sp>
        <p:nvSpPr>
          <p:cNvPr id="22531" name="Rectangle 12"/>
          <p:cNvSpPr>
            <a:spLocks noChangeArrowheads="1"/>
          </p:cNvSpPr>
          <p:nvPr/>
        </p:nvSpPr>
        <p:spPr bwMode="auto">
          <a:xfrm>
            <a:off x="179512" y="5971381"/>
            <a:ext cx="864096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spcBef>
                <a:spcPct val="0"/>
              </a:spcBef>
              <a:spcAft>
                <a:spcPct val="0"/>
              </a:spcAft>
            </a:pPr>
            <a:r>
              <a:rPr lang="ru-RU" sz="1000" dirty="0" smtClean="0">
                <a:solidFill>
                  <a:srgbClr val="000000"/>
                </a:solidFill>
                <a:ea typeface="ＭＳ Ｐゴシック" charset="0"/>
              </a:rPr>
              <a:t>Источник</a:t>
            </a:r>
            <a:r>
              <a:rPr lang="en-US" sz="1000" dirty="0" smtClean="0">
                <a:solidFill>
                  <a:srgbClr val="000000"/>
                </a:solidFill>
                <a:ea typeface="ＭＳ Ｐゴシック" charset="0"/>
              </a:rPr>
              <a:t>:</a:t>
            </a:r>
            <a:endParaRPr lang="en-US" sz="1000" dirty="0">
              <a:solidFill>
                <a:srgbClr val="000000"/>
              </a:solidFill>
              <a:ea typeface="ＭＳ Ｐゴシック" charset="0"/>
            </a:endParaRPr>
          </a:p>
          <a:p>
            <a:pPr fontAlgn="base">
              <a:spcBef>
                <a:spcPct val="0"/>
              </a:spcBef>
              <a:spcAft>
                <a:spcPct val="0"/>
              </a:spcAft>
            </a:pPr>
            <a:r>
              <a:rPr lang="en-US" sz="1000" dirty="0">
                <a:solidFill>
                  <a:srgbClr val="000000"/>
                </a:solidFill>
                <a:ea typeface="ＭＳ Ｐゴシック" charset="0"/>
              </a:rPr>
              <a:t>Patient Blood Management, Blood Matters Program, Department of Health, Victoria, Australia. </a:t>
            </a:r>
            <a:r>
              <a:rPr lang="ru-RU" sz="1000" dirty="0" smtClean="0">
                <a:solidFill>
                  <a:srgbClr val="000000"/>
                </a:solidFill>
                <a:ea typeface="ＭＳ Ｐゴシック" charset="0"/>
              </a:rPr>
              <a:t>Доступно по адресу</a:t>
            </a:r>
            <a:r>
              <a:rPr lang="en-US" sz="1000" dirty="0" smtClean="0">
                <a:solidFill>
                  <a:srgbClr val="000000"/>
                </a:solidFill>
                <a:ea typeface="ＭＳ Ｐゴシック" charset="0"/>
                <a:hlinkClick r:id="rId3"/>
              </a:rPr>
              <a:t>http</a:t>
            </a:r>
            <a:r>
              <a:rPr lang="en-US" sz="1000" dirty="0">
                <a:solidFill>
                  <a:srgbClr val="000000"/>
                </a:solidFill>
                <a:ea typeface="ＭＳ Ｐゴシック" charset="0"/>
                <a:hlinkClick r:id="rId3"/>
              </a:rPr>
              <a:t>://www.health.vic.gov.au/bloodmatters/tools/management.htm</a:t>
            </a:r>
            <a:r>
              <a:rPr lang="en-US" sz="1000" dirty="0">
                <a:solidFill>
                  <a:srgbClr val="000000"/>
                </a:solidFill>
                <a:ea typeface="ＭＳ Ｐゴシック" charset="0"/>
              </a:rPr>
              <a:t> </a:t>
            </a:r>
            <a:r>
              <a:rPr lang="en-US" sz="1000" dirty="0" smtClean="0">
                <a:solidFill>
                  <a:srgbClr val="000000"/>
                </a:solidFill>
                <a:ea typeface="ＭＳ Ｐゴシック" charset="0"/>
              </a:rPr>
              <a:t>[</a:t>
            </a:r>
            <a:r>
              <a:rPr lang="ru-RU" sz="1000" dirty="0" smtClean="0">
                <a:solidFill>
                  <a:srgbClr val="000000"/>
                </a:solidFill>
                <a:ea typeface="ＭＳ Ｐゴシック" charset="0"/>
              </a:rPr>
              <a:t>Последнее посещение в марте </a:t>
            </a:r>
            <a:r>
              <a:rPr lang="en-US" sz="1000" dirty="0" smtClean="0">
                <a:solidFill>
                  <a:srgbClr val="000000"/>
                </a:solidFill>
                <a:ea typeface="ＭＳ Ｐゴシック" charset="0"/>
              </a:rPr>
              <a:t>2013</a:t>
            </a:r>
            <a:r>
              <a:rPr lang="en-US" sz="1000" dirty="0">
                <a:solidFill>
                  <a:srgbClr val="000000"/>
                </a:solidFill>
                <a:ea typeface="ＭＳ Ｐゴシック" charset="0"/>
              </a:rPr>
              <a:t>]</a:t>
            </a:r>
          </a:p>
        </p:txBody>
      </p:sp>
      <p:sp>
        <p:nvSpPr>
          <p:cNvPr id="22532" name="Rectangle 13"/>
          <p:cNvSpPr>
            <a:spLocks noChangeArrowheads="1"/>
          </p:cNvSpPr>
          <p:nvPr/>
        </p:nvSpPr>
        <p:spPr bwMode="auto">
          <a:xfrm>
            <a:off x="323528" y="1340768"/>
            <a:ext cx="8496944"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spcBef>
                <a:spcPct val="0"/>
              </a:spcBef>
              <a:spcAft>
                <a:spcPct val="0"/>
              </a:spcAft>
            </a:pPr>
            <a:r>
              <a:rPr lang="ru-RU" altLang="ja-JP" sz="2400" dirty="0" smtClean="0">
                <a:solidFill>
                  <a:srgbClr val="000000"/>
                </a:solidFill>
                <a:ea typeface="ＭＳ Ｐゴシック" charset="0"/>
              </a:rPr>
              <a:t>«Индивидуальный подход к рациональной гемотрансфузии </a:t>
            </a:r>
            <a:r>
              <a:rPr lang="en-US" altLang="ja-JP" sz="2400" dirty="0" smtClean="0">
                <a:solidFill>
                  <a:srgbClr val="000000"/>
                </a:solidFill>
                <a:ea typeface="ＭＳ Ｐゴシック" charset="0"/>
              </a:rPr>
              <a:t>–</a:t>
            </a:r>
            <a:r>
              <a:rPr lang="ru-RU" altLang="ja-JP" sz="2400" dirty="0" smtClean="0">
                <a:solidFill>
                  <a:srgbClr val="000000"/>
                </a:solidFill>
                <a:ea typeface="ＭＳ Ｐゴシック" charset="0"/>
              </a:rPr>
              <a:t> это персонализированное лечение, которое получает пациент в медицинском центре, с повышенным вниманием к деталям, направленное на получение лучших исходов лечения. </a:t>
            </a:r>
            <a:endParaRPr lang="en-US" sz="2400" dirty="0">
              <a:solidFill>
                <a:srgbClr val="000000"/>
              </a:solidFill>
              <a:ea typeface="ＭＳ Ｐゴシック" charset="0"/>
            </a:endParaRPr>
          </a:p>
          <a:p>
            <a:pPr fontAlgn="base">
              <a:spcBef>
                <a:spcPct val="0"/>
              </a:spcBef>
              <a:spcAft>
                <a:spcPct val="0"/>
              </a:spcAft>
            </a:pPr>
            <a:r>
              <a:rPr lang="ru-RU" sz="2400" dirty="0" smtClean="0">
                <a:solidFill>
                  <a:srgbClr val="000000"/>
                </a:solidFill>
                <a:ea typeface="ＭＳ Ｐゴシック" charset="0"/>
              </a:rPr>
              <a:t>Это лечение связано с максимальной активацией гемоглобина, например, до операции, снижением кровопотери, включая забор крови, во время операции и в послеоперационном периоде, и использование альтернативных препаратов для гемотрансфузии, в случаях, когда это возможно и целесообразно»</a:t>
            </a:r>
            <a:endParaRPr lang="en-US" sz="2400" dirty="0">
              <a:solidFill>
                <a:srgbClr val="000000"/>
              </a:solidFill>
              <a:ea typeface="ＭＳ Ｐゴシック" charset="0"/>
            </a:endParaRPr>
          </a:p>
        </p:txBody>
      </p:sp>
    </p:spTree>
  </p:cSld>
  <p:clrMapOvr>
    <a:masterClrMapping/>
  </p:clrMapOvr>
  <mc:AlternateContent xmlns:mc="http://schemas.openxmlformats.org/markup-compatibility/2006" xmlns:p14="http://schemas.microsoft.com/office/powerpoint/2010/main">
    <mc:Choice Requires="p14">
      <p:transition spd="slow" p14:dur="1250">
        <p:blinds dir="vert"/>
      </p:transition>
    </mc:Choice>
    <mc:Fallback xmlns="">
      <p:transition spd="slow">
        <p:blinds dir="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a:xfrm>
            <a:off x="611560" y="332656"/>
            <a:ext cx="7992888" cy="862906"/>
          </a:xfrm>
        </p:spPr>
        <p:txBody>
          <a:bodyPr/>
          <a:lstStyle/>
          <a:p>
            <a:pPr algn="ctr"/>
            <a:r>
              <a:rPr lang="ky-KG" sz="2400" dirty="0" smtClean="0">
                <a:solidFill>
                  <a:srgbClr val="990099"/>
                </a:solidFill>
              </a:rPr>
              <a:t>Тактика </a:t>
            </a:r>
            <a:r>
              <a:rPr lang="ky-KG" sz="2400" dirty="0">
                <a:solidFill>
                  <a:srgbClr val="990099"/>
                </a:solidFill>
              </a:rPr>
              <a:t>трансфузиологической помощи.</a:t>
            </a:r>
            <a:r>
              <a:rPr lang="en-US" sz="2400" dirty="0">
                <a:solidFill>
                  <a:srgbClr val="990099"/>
                </a:solidFill>
              </a:rPr>
              <a:t/>
            </a:r>
            <a:br>
              <a:rPr lang="en-US" sz="2400" dirty="0">
                <a:solidFill>
                  <a:srgbClr val="990099"/>
                </a:solidFill>
              </a:rPr>
            </a:br>
            <a:r>
              <a:rPr lang="ky-KG" sz="2400" dirty="0">
                <a:solidFill>
                  <a:srgbClr val="990099"/>
                </a:solidFill>
              </a:rPr>
              <a:t>Три столпа тактики трансфузиологической помощи.</a:t>
            </a:r>
            <a:endParaRPr lang="en-US" sz="2400" dirty="0">
              <a:solidFill>
                <a:srgbClr val="990099"/>
              </a:solidFill>
            </a:endParaRPr>
          </a:p>
        </p:txBody>
      </p:sp>
      <p:sp>
        <p:nvSpPr>
          <p:cNvPr id="196611" name="Rectangle 3"/>
          <p:cNvSpPr>
            <a:spLocks noGrp="1" noChangeArrowheads="1"/>
          </p:cNvSpPr>
          <p:nvPr>
            <p:ph idx="1"/>
          </p:nvPr>
        </p:nvSpPr>
        <p:spPr>
          <a:xfrm>
            <a:off x="123920" y="1676400"/>
            <a:ext cx="8869160" cy="1750381"/>
          </a:xfrm>
          <a:ln/>
        </p:spPr>
        <p:txBody>
          <a:bodyPr/>
          <a:lstStyle/>
          <a:p>
            <a:r>
              <a:rPr lang="ky-KG" sz="2000" dirty="0"/>
              <a:t>Принципы трансфузиологической помощи обеспечивают врача эффективными инструментами контроля уровней гемоглобина и сведения к минимуму потребности в трансфузии </a:t>
            </a:r>
            <a:r>
              <a:rPr lang="ky-KG" sz="2000" dirty="0" smtClean="0"/>
              <a:t>эритроцитов</a:t>
            </a:r>
            <a:r>
              <a:rPr lang="en-GB" sz="2000" baseline="30000" dirty="0" smtClean="0"/>
              <a:t>1-3</a:t>
            </a:r>
            <a:endParaRPr lang="de-CH" sz="2000" dirty="0"/>
          </a:p>
        </p:txBody>
      </p:sp>
      <p:sp>
        <p:nvSpPr>
          <p:cNvPr id="5" name="TextBox 4"/>
          <p:cNvSpPr txBox="1"/>
          <p:nvPr/>
        </p:nvSpPr>
        <p:spPr>
          <a:xfrm>
            <a:off x="-1" y="6637283"/>
            <a:ext cx="8149701" cy="215444"/>
          </a:xfrm>
          <a:prstGeom prst="rect">
            <a:avLst/>
          </a:prstGeom>
          <a:noFill/>
        </p:spPr>
        <p:txBody>
          <a:bodyPr wrap="square" rtlCol="0" anchor="b">
            <a:spAutoFit/>
          </a:bodyPr>
          <a:lstStyle/>
          <a:p>
            <a:pPr fontAlgn="base">
              <a:spcBef>
                <a:spcPct val="0"/>
              </a:spcBef>
              <a:spcAft>
                <a:spcPct val="0"/>
              </a:spcAft>
            </a:pPr>
            <a:r>
              <a:rPr lang="da-DK" sz="800" dirty="0" smtClean="0">
                <a:solidFill>
                  <a:srgbClr val="000000"/>
                </a:solidFill>
                <a:cs typeface="Arial" pitchFamily="34" charset="0"/>
              </a:rPr>
              <a:t>1. Shander </a:t>
            </a:r>
            <a:r>
              <a:rPr lang="da-DK" sz="800" dirty="0">
                <a:solidFill>
                  <a:srgbClr val="000000"/>
                </a:solidFill>
                <a:cs typeface="Arial" pitchFamily="34" charset="0"/>
              </a:rPr>
              <a:t>A et </a:t>
            </a:r>
            <a:r>
              <a:rPr lang="da-DK" sz="800" dirty="0" smtClean="0">
                <a:solidFill>
                  <a:srgbClr val="000000"/>
                </a:solidFill>
                <a:cs typeface="Arial" pitchFamily="34" charset="0"/>
              </a:rPr>
              <a:t>al. </a:t>
            </a:r>
            <a:r>
              <a:rPr lang="da-DK" sz="800" dirty="0">
                <a:solidFill>
                  <a:srgbClr val="000000"/>
                </a:solidFill>
                <a:cs typeface="Arial" pitchFamily="34" charset="0"/>
              </a:rPr>
              <a:t>Mt Sinai J </a:t>
            </a:r>
            <a:r>
              <a:rPr lang="da-DK" sz="800" dirty="0" smtClean="0">
                <a:solidFill>
                  <a:srgbClr val="000000"/>
                </a:solidFill>
                <a:cs typeface="Arial" pitchFamily="34" charset="0"/>
              </a:rPr>
              <a:t>Med. 2012;79:56–65; 2.</a:t>
            </a:r>
            <a:r>
              <a:rPr lang="en-US" sz="800" dirty="0" smtClean="0">
                <a:solidFill>
                  <a:srgbClr val="000000"/>
                </a:solidFill>
                <a:cs typeface="Arial" pitchFamily="34" charset="0"/>
              </a:rPr>
              <a:t> </a:t>
            </a:r>
            <a:r>
              <a:rPr lang="en-US" sz="800" dirty="0" err="1" smtClean="0">
                <a:solidFill>
                  <a:srgbClr val="000000"/>
                </a:solidFill>
                <a:cs typeface="Arial" pitchFamily="34" charset="0"/>
              </a:rPr>
              <a:t>Goodnough</a:t>
            </a:r>
            <a:r>
              <a:rPr lang="en-US" sz="800" dirty="0" smtClean="0">
                <a:solidFill>
                  <a:srgbClr val="000000"/>
                </a:solidFill>
                <a:cs typeface="Arial" pitchFamily="34" charset="0"/>
              </a:rPr>
              <a:t> </a:t>
            </a:r>
            <a:r>
              <a:rPr lang="en-US" sz="800" dirty="0">
                <a:solidFill>
                  <a:srgbClr val="000000"/>
                </a:solidFill>
                <a:cs typeface="Arial" pitchFamily="34" charset="0"/>
              </a:rPr>
              <a:t>LT </a:t>
            </a:r>
            <a:r>
              <a:rPr lang="en-US" sz="800" dirty="0" smtClean="0">
                <a:solidFill>
                  <a:srgbClr val="000000"/>
                </a:solidFill>
                <a:cs typeface="Arial" pitchFamily="34" charset="0"/>
              </a:rPr>
              <a:t>et al. Anesthesiology. 2012;116:1367–76; 3. </a:t>
            </a:r>
            <a:r>
              <a:rPr lang="en-US" sz="800" dirty="0" err="1" smtClean="0">
                <a:solidFill>
                  <a:srgbClr val="000000"/>
                </a:solidFill>
                <a:cs typeface="Arial" pitchFamily="34" charset="0"/>
              </a:rPr>
              <a:t>Gombotz</a:t>
            </a:r>
            <a:r>
              <a:rPr lang="en-US" sz="800" dirty="0" smtClean="0">
                <a:solidFill>
                  <a:srgbClr val="000000"/>
                </a:solidFill>
                <a:cs typeface="Arial" pitchFamily="34" charset="0"/>
              </a:rPr>
              <a:t> H. </a:t>
            </a:r>
            <a:r>
              <a:rPr lang="en-US" sz="800" dirty="0" err="1">
                <a:solidFill>
                  <a:srgbClr val="000000"/>
                </a:solidFill>
                <a:cs typeface="Arial" pitchFamily="34" charset="0"/>
              </a:rPr>
              <a:t>Transfus</a:t>
            </a:r>
            <a:r>
              <a:rPr lang="en-US" sz="800" dirty="0">
                <a:solidFill>
                  <a:srgbClr val="000000"/>
                </a:solidFill>
                <a:cs typeface="Arial" pitchFamily="34" charset="0"/>
              </a:rPr>
              <a:t> Med </a:t>
            </a:r>
            <a:r>
              <a:rPr lang="en-US" sz="800" dirty="0" err="1">
                <a:solidFill>
                  <a:srgbClr val="000000"/>
                </a:solidFill>
                <a:cs typeface="Arial" pitchFamily="34" charset="0"/>
              </a:rPr>
              <a:t>Hemother</a:t>
            </a:r>
            <a:r>
              <a:rPr lang="en-US" sz="800" dirty="0">
                <a:solidFill>
                  <a:srgbClr val="000000"/>
                </a:solidFill>
                <a:cs typeface="Arial" pitchFamily="34" charset="0"/>
              </a:rPr>
              <a:t> </a:t>
            </a:r>
            <a:r>
              <a:rPr lang="en-US" sz="800" dirty="0" smtClean="0">
                <a:solidFill>
                  <a:srgbClr val="000000"/>
                </a:solidFill>
                <a:cs typeface="Arial" pitchFamily="34" charset="0"/>
              </a:rPr>
              <a:t>2012;39:67–72.</a:t>
            </a:r>
            <a:endParaRPr lang="da-DK" sz="800" dirty="0">
              <a:solidFill>
                <a:srgbClr val="000000"/>
              </a:solidFill>
              <a:cs typeface="Arial"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4213273883"/>
              </p:ext>
            </p:extLst>
          </p:nvPr>
        </p:nvGraphicFramePr>
        <p:xfrm>
          <a:off x="248422" y="2930285"/>
          <a:ext cx="8744658" cy="3606266"/>
        </p:xfrm>
        <a:graphic>
          <a:graphicData uri="http://schemas.openxmlformats.org/drawingml/2006/table">
            <a:tbl>
              <a:tblPr firstRow="1" firstCol="1" bandRow="1"/>
              <a:tblGrid>
                <a:gridCol w="1793015"/>
                <a:gridCol w="2357610"/>
                <a:gridCol w="2390660"/>
                <a:gridCol w="2203373"/>
              </a:tblGrid>
              <a:tr h="771383">
                <a:tc>
                  <a:txBody>
                    <a:bodyPr/>
                    <a:lstStyle/>
                    <a:p>
                      <a:pPr>
                        <a:spcAft>
                          <a:spcPts val="600"/>
                        </a:spcAft>
                      </a:pPr>
                      <a:r>
                        <a:rPr lang="ru-RU" sz="1200" b="1" noProof="0" dirty="0" smtClean="0">
                          <a:solidFill>
                            <a:srgbClr val="FFFFFF"/>
                          </a:solidFill>
                          <a:effectLst/>
                          <a:latin typeface="Arial"/>
                          <a:ea typeface="Times New Roman"/>
                          <a:cs typeface="Arial"/>
                        </a:rPr>
                        <a:t> </a:t>
                      </a:r>
                      <a:endParaRPr lang="ru-RU" sz="1200" noProof="0" dirty="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rtl="0" fontAlgn="base"/>
                      <a:r>
                        <a:rPr lang="ru-RU" sz="1200" b="1" kern="1200" noProof="0" dirty="0" smtClean="0">
                          <a:solidFill>
                            <a:srgbClr val="FFFFFF"/>
                          </a:solidFill>
                          <a:latin typeface="+mn-lt"/>
                          <a:ea typeface="+mn-ea"/>
                          <a:cs typeface="+mn-cs"/>
                        </a:rPr>
                        <a:t>Первый столп</a:t>
                      </a:r>
                    </a:p>
                    <a:p>
                      <a:pPr algn="ctr"/>
                      <a:r>
                        <a:rPr lang="ru-RU" sz="1200" b="1" kern="1200" noProof="0" dirty="0" smtClean="0">
                          <a:solidFill>
                            <a:srgbClr val="FFFFFF"/>
                          </a:solidFill>
                          <a:latin typeface="+mn-lt"/>
                          <a:ea typeface="+mn-ea"/>
                          <a:cs typeface="+mn-cs"/>
                        </a:rPr>
                        <a:t>Оптимизировать </a:t>
                      </a:r>
                      <a:r>
                        <a:rPr lang="ru-RU" sz="1200" b="1" kern="1200" noProof="0" dirty="0" err="1" smtClean="0">
                          <a:solidFill>
                            <a:srgbClr val="FFFFFF"/>
                          </a:solidFill>
                          <a:latin typeface="+mn-lt"/>
                          <a:ea typeface="+mn-ea"/>
                          <a:cs typeface="+mn-cs"/>
                        </a:rPr>
                        <a:t>гемопоэз</a:t>
                      </a:r>
                      <a:endParaRPr lang="ru-RU" sz="1200" b="1" kern="1200" noProof="0" dirty="0">
                        <a:solidFill>
                          <a:srgbClr val="FFFFFF"/>
                        </a:solidFill>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algn="ctr" defTabSz="914400" rtl="0" eaLnBrk="1" latinLnBrk="0" hangingPunct="1"/>
                      <a:r>
                        <a:rPr lang="ru-RU" sz="1200" b="1" kern="1200" noProof="0" dirty="0" smtClean="0">
                          <a:solidFill>
                            <a:srgbClr val="FFFFFF"/>
                          </a:solidFill>
                          <a:latin typeface="+mn-lt"/>
                          <a:ea typeface="+mn-ea"/>
                          <a:cs typeface="+mn-cs"/>
                        </a:rPr>
                        <a:t>Второй столп</a:t>
                      </a:r>
                    </a:p>
                    <a:p>
                      <a:pPr algn="ctr"/>
                      <a:r>
                        <a:rPr lang="ru-RU" sz="1200" b="1" noProof="0" dirty="0" smtClean="0">
                          <a:solidFill>
                            <a:srgbClr val="FFFFFF"/>
                          </a:solidFill>
                        </a:rPr>
                        <a:t>Свести к минимуму кровопотери</a:t>
                      </a:r>
                      <a:endParaRPr lang="ru-RU" sz="1200" b="1" noProof="0" dirty="0">
                        <a:solidFill>
                          <a:srgbClr val="FFFFFF"/>
                        </a:solidFil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algn="ctr" defTabSz="914400" rtl="0" eaLnBrk="1" latinLnBrk="0" hangingPunct="1"/>
                      <a:r>
                        <a:rPr lang="ru-RU" sz="1200" b="1" kern="1200" noProof="0" dirty="0" smtClean="0">
                          <a:solidFill>
                            <a:schemeClr val="bg1"/>
                          </a:solidFill>
                          <a:latin typeface="+mn-lt"/>
                          <a:ea typeface="ＭＳ Ｐゴシック"/>
                          <a:cs typeface="+mn-cs"/>
                        </a:rPr>
                        <a:t>Тр</a:t>
                      </a:r>
                      <a:r>
                        <a:rPr lang="ru-RU" sz="1200" b="1" kern="1200" noProof="0" dirty="0" smtClean="0">
                          <a:solidFill>
                            <a:srgbClr val="FFFFFF"/>
                          </a:solidFill>
                          <a:latin typeface="+mn-lt"/>
                          <a:ea typeface="+mn-ea"/>
                          <a:cs typeface="+mn-cs"/>
                        </a:rPr>
                        <a:t>етий столп</a:t>
                      </a:r>
                    </a:p>
                    <a:p>
                      <a:pPr algn="ctr">
                        <a:spcAft>
                          <a:spcPts val="600"/>
                        </a:spcAft>
                      </a:pPr>
                      <a:r>
                        <a:rPr lang="ru-RU" sz="1200" b="1" noProof="0" dirty="0" smtClean="0">
                          <a:solidFill>
                            <a:srgbClr val="FFFFFF"/>
                          </a:solidFill>
                          <a:effectLst/>
                          <a:latin typeface="Arial"/>
                          <a:ea typeface="Times New Roman"/>
                          <a:cs typeface="Arial"/>
                        </a:rPr>
                        <a:t>Коррекция</a:t>
                      </a:r>
                      <a:r>
                        <a:rPr lang="ru-RU" sz="1200" b="1" baseline="0" noProof="0" dirty="0" smtClean="0">
                          <a:solidFill>
                            <a:srgbClr val="FFFFFF"/>
                          </a:solidFill>
                          <a:effectLst/>
                          <a:latin typeface="Arial"/>
                          <a:ea typeface="Times New Roman"/>
                          <a:cs typeface="Arial"/>
                        </a:rPr>
                        <a:t> анемии и нивелирование триггерных факторов</a:t>
                      </a:r>
                      <a:endParaRPr lang="ru-RU" sz="1200" noProof="0" dirty="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1326123">
                <a:tc>
                  <a:txBody>
                    <a:bodyPr/>
                    <a:lstStyle/>
                    <a:p>
                      <a:pPr algn="just">
                        <a:spcAft>
                          <a:spcPts val="600"/>
                        </a:spcAft>
                      </a:pPr>
                      <a:r>
                        <a:rPr lang="ru-RU" sz="1200" b="1" noProof="0" dirty="0" smtClean="0">
                          <a:solidFill>
                            <a:srgbClr val="FFFFFF"/>
                          </a:solidFill>
                          <a:effectLst/>
                          <a:latin typeface="Arial"/>
                          <a:ea typeface="Times New Roman"/>
                          <a:cs typeface="Arial"/>
                        </a:rPr>
                        <a:t>Предоперационный</a:t>
                      </a:r>
                      <a:r>
                        <a:rPr lang="ru-RU" sz="1200" b="1" baseline="0" noProof="0" dirty="0" smtClean="0">
                          <a:solidFill>
                            <a:srgbClr val="FFFFFF"/>
                          </a:solidFill>
                          <a:effectLst/>
                          <a:latin typeface="Arial"/>
                          <a:ea typeface="Times New Roman"/>
                          <a:cs typeface="Arial"/>
                        </a:rPr>
                        <a:t> период</a:t>
                      </a:r>
                      <a:endParaRPr lang="ru-RU" sz="1200" noProof="0" dirty="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spcAft>
                          <a:spcPts val="0"/>
                        </a:spcAft>
                      </a:pPr>
                      <a:r>
                        <a:rPr lang="ru-RU" sz="1100" noProof="0" dirty="0" smtClean="0">
                          <a:effectLst/>
                          <a:latin typeface="Arial"/>
                          <a:ea typeface="Times New Roman"/>
                          <a:cs typeface="Arial"/>
                        </a:rPr>
                        <a:t>Скрининг и коррекция</a:t>
                      </a:r>
                      <a:r>
                        <a:rPr lang="ru-RU" sz="1100" baseline="0" noProof="0" dirty="0" smtClean="0">
                          <a:effectLst/>
                          <a:latin typeface="Arial"/>
                          <a:ea typeface="Times New Roman"/>
                          <a:cs typeface="Arial"/>
                        </a:rPr>
                        <a:t> гемоглобина.</a:t>
                      </a:r>
                    </a:p>
                    <a:p>
                      <a:pPr>
                        <a:spcAft>
                          <a:spcPts val="0"/>
                        </a:spcAft>
                      </a:pPr>
                      <a:r>
                        <a:rPr lang="ru-RU" sz="1100" baseline="0" noProof="0" dirty="0" smtClean="0">
                          <a:effectLst/>
                          <a:latin typeface="Arial"/>
                          <a:ea typeface="Times New Roman"/>
                          <a:cs typeface="Arial"/>
                        </a:rPr>
                        <a:t>Решите вопрос о терапии препаратами железа и </a:t>
                      </a:r>
                      <a:r>
                        <a:rPr lang="ru-RU" sz="1100" baseline="0" noProof="0" dirty="0" err="1" smtClean="0">
                          <a:effectLst/>
                          <a:latin typeface="Arial"/>
                          <a:ea typeface="Times New Roman"/>
                          <a:cs typeface="Arial"/>
                        </a:rPr>
                        <a:t>эритропоэз</a:t>
                      </a:r>
                      <a:r>
                        <a:rPr lang="ru-RU" sz="1100" baseline="0" noProof="0" dirty="0" smtClean="0">
                          <a:effectLst/>
                          <a:latin typeface="Arial"/>
                          <a:ea typeface="Times New Roman"/>
                          <a:cs typeface="Arial"/>
                        </a:rPr>
                        <a:t>-стимулирующими препаратами. </a:t>
                      </a:r>
                      <a:endParaRPr lang="ru-RU" sz="1100" noProof="0" dirty="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100" noProof="0" dirty="0" smtClean="0">
                          <a:effectLst/>
                          <a:latin typeface="Arial"/>
                          <a:ea typeface="Times New Roman"/>
                          <a:cs typeface="Arial"/>
                        </a:rPr>
                        <a:t>Коррекция</a:t>
                      </a:r>
                      <a:r>
                        <a:rPr lang="ru-RU" sz="1100" baseline="0" noProof="0" dirty="0" smtClean="0">
                          <a:effectLst/>
                          <a:latin typeface="Arial"/>
                          <a:ea typeface="Times New Roman"/>
                          <a:cs typeface="Arial"/>
                        </a:rPr>
                        <a:t> факторов риска развития кровотечения и пересмотр медикаментозной тактики.</a:t>
                      </a:r>
                    </a:p>
                    <a:p>
                      <a:pPr>
                        <a:spcAft>
                          <a:spcPts val="0"/>
                        </a:spcAft>
                      </a:pPr>
                      <a:r>
                        <a:rPr lang="ru-RU" sz="1100" baseline="0" noProof="0" dirty="0" smtClean="0">
                          <a:effectLst/>
                          <a:latin typeface="Arial"/>
                          <a:ea typeface="Times New Roman"/>
                          <a:cs typeface="Arial"/>
                        </a:rPr>
                        <a:t>Планирование хирургического вмешательства. </a:t>
                      </a:r>
                      <a:endParaRPr lang="ru-RU" sz="1100" noProof="0" dirty="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100" noProof="0" dirty="0" smtClean="0">
                          <a:effectLst/>
                          <a:latin typeface="Arial"/>
                          <a:ea typeface="Times New Roman"/>
                          <a:cs typeface="Arial"/>
                        </a:rPr>
                        <a:t>Сравните</a:t>
                      </a:r>
                      <a:r>
                        <a:rPr lang="ru-RU" sz="1100" baseline="0" noProof="0" dirty="0" smtClean="0">
                          <a:effectLst/>
                          <a:latin typeface="Arial"/>
                          <a:ea typeface="Times New Roman"/>
                          <a:cs typeface="Arial"/>
                        </a:rPr>
                        <a:t> рассчитанный и допустимый объемы кровопотери.</a:t>
                      </a:r>
                    </a:p>
                    <a:p>
                      <a:pPr>
                        <a:spcAft>
                          <a:spcPts val="0"/>
                        </a:spcAft>
                      </a:pPr>
                      <a:r>
                        <a:rPr lang="ru-RU" sz="1100" baseline="0" noProof="0" dirty="0" smtClean="0">
                          <a:effectLst/>
                          <a:latin typeface="Arial"/>
                          <a:ea typeface="Times New Roman"/>
                          <a:cs typeface="Arial"/>
                        </a:rPr>
                        <a:t>Инициируйте план ведения пациента, ориентированный на сохранение крови.</a:t>
                      </a:r>
                      <a:endParaRPr lang="ru-RU" sz="1100" noProof="0" dirty="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24248">
                <a:tc>
                  <a:txBody>
                    <a:bodyPr/>
                    <a:lstStyle/>
                    <a:p>
                      <a:pPr algn="just">
                        <a:spcAft>
                          <a:spcPts val="600"/>
                        </a:spcAft>
                      </a:pPr>
                      <a:r>
                        <a:rPr lang="ru-RU" sz="1200" b="1" noProof="0" dirty="0" err="1" smtClean="0">
                          <a:solidFill>
                            <a:srgbClr val="FFFFFF"/>
                          </a:solidFill>
                          <a:effectLst/>
                          <a:latin typeface="Arial"/>
                          <a:ea typeface="Times New Roman"/>
                          <a:cs typeface="Arial"/>
                        </a:rPr>
                        <a:t>Интраоперационный</a:t>
                      </a:r>
                      <a:r>
                        <a:rPr lang="ru-RU" sz="1200" b="1" noProof="0" dirty="0" smtClean="0">
                          <a:solidFill>
                            <a:srgbClr val="FFFFFF"/>
                          </a:solidFill>
                          <a:effectLst/>
                          <a:latin typeface="Arial"/>
                          <a:ea typeface="Times New Roman"/>
                          <a:cs typeface="Arial"/>
                        </a:rPr>
                        <a:t> период</a:t>
                      </a:r>
                      <a:endParaRPr lang="ru-RU" sz="1200" noProof="0" dirty="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spcAft>
                          <a:spcPts val="0"/>
                        </a:spcAft>
                      </a:pPr>
                      <a:r>
                        <a:rPr lang="ru-RU" sz="1100" noProof="0" dirty="0" smtClean="0">
                          <a:effectLst/>
                          <a:latin typeface="Arial"/>
                          <a:ea typeface="Times New Roman"/>
                          <a:cs typeface="Arial"/>
                        </a:rPr>
                        <a:t>Время хирургического</a:t>
                      </a:r>
                      <a:r>
                        <a:rPr lang="ru-RU" sz="1100" baseline="0" noProof="0" dirty="0" smtClean="0">
                          <a:effectLst/>
                          <a:latin typeface="Arial"/>
                          <a:ea typeface="Times New Roman"/>
                          <a:cs typeface="Arial"/>
                        </a:rPr>
                        <a:t> вмешательства следует выбирать с учетом необходимости оптимизации гематологического состояния. </a:t>
                      </a:r>
                      <a:endParaRPr lang="ru-RU" sz="1100" noProof="0" dirty="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100" noProof="0" dirty="0" smtClean="0">
                          <a:effectLst/>
                          <a:latin typeface="Arial"/>
                          <a:ea typeface="Times New Roman"/>
                          <a:cs typeface="Arial"/>
                        </a:rPr>
                        <a:t>Комбинируйте хирургические</a:t>
                      </a:r>
                      <a:r>
                        <a:rPr lang="ru-RU" sz="1100" baseline="0" noProof="0" dirty="0" smtClean="0">
                          <a:effectLst/>
                          <a:latin typeface="Arial"/>
                          <a:ea typeface="Times New Roman"/>
                          <a:cs typeface="Arial"/>
                        </a:rPr>
                        <a:t> техники и стратегии </a:t>
                      </a:r>
                      <a:r>
                        <a:rPr lang="ru-RU" sz="1100" baseline="0" noProof="0" dirty="0" err="1" smtClean="0">
                          <a:effectLst/>
                          <a:latin typeface="Arial"/>
                          <a:ea typeface="Times New Roman"/>
                          <a:cs typeface="Arial"/>
                        </a:rPr>
                        <a:t>аутогемотрансфузии</a:t>
                      </a:r>
                      <a:r>
                        <a:rPr lang="ru-RU" sz="1100" baseline="0" noProof="0" dirty="0" smtClean="0">
                          <a:effectLst/>
                          <a:latin typeface="Arial"/>
                          <a:ea typeface="Times New Roman"/>
                          <a:cs typeface="Arial"/>
                        </a:rPr>
                        <a:t>.</a:t>
                      </a:r>
                      <a:endParaRPr lang="ru-RU" sz="1100" noProof="0" dirty="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100" noProof="0" dirty="0" smtClean="0">
                          <a:effectLst/>
                          <a:latin typeface="Arial"/>
                          <a:ea typeface="Times New Roman"/>
                          <a:cs typeface="Arial"/>
                        </a:rPr>
                        <a:t>Оптимизируйте сердечный выброс,</a:t>
                      </a:r>
                      <a:r>
                        <a:rPr lang="ru-RU" sz="1100" baseline="0" noProof="0" dirty="0" smtClean="0">
                          <a:effectLst/>
                          <a:latin typeface="Arial"/>
                          <a:ea typeface="Times New Roman"/>
                          <a:cs typeface="Arial"/>
                        </a:rPr>
                        <a:t> </a:t>
                      </a:r>
                      <a:r>
                        <a:rPr lang="ru-RU" sz="1100" noProof="0" dirty="0" smtClean="0">
                          <a:effectLst/>
                          <a:latin typeface="Arial"/>
                          <a:ea typeface="Times New Roman"/>
                          <a:cs typeface="Arial"/>
                        </a:rPr>
                        <a:t>дыхательные объемы и стратегии гемотрансфузии.</a:t>
                      </a:r>
                      <a:endParaRPr lang="ru-RU" sz="1100" noProof="0" dirty="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3499">
                <a:tc>
                  <a:txBody>
                    <a:bodyPr/>
                    <a:lstStyle/>
                    <a:p>
                      <a:pPr algn="just">
                        <a:spcAft>
                          <a:spcPts val="600"/>
                        </a:spcAft>
                      </a:pPr>
                      <a:r>
                        <a:rPr lang="ru-RU" sz="1200" b="1" noProof="0" dirty="0" smtClean="0">
                          <a:solidFill>
                            <a:srgbClr val="FFFFFF"/>
                          </a:solidFill>
                          <a:effectLst/>
                          <a:latin typeface="Arial"/>
                          <a:ea typeface="Times New Roman"/>
                          <a:cs typeface="Arial"/>
                        </a:rPr>
                        <a:t>Послеоперационный</a:t>
                      </a:r>
                      <a:r>
                        <a:rPr lang="ru-RU" sz="1200" b="1" baseline="0" noProof="0" dirty="0" smtClean="0">
                          <a:solidFill>
                            <a:srgbClr val="FFFFFF"/>
                          </a:solidFill>
                          <a:effectLst/>
                          <a:latin typeface="Arial"/>
                          <a:ea typeface="Times New Roman"/>
                          <a:cs typeface="Arial"/>
                        </a:rPr>
                        <a:t> период</a:t>
                      </a:r>
                      <a:endParaRPr lang="ru-RU" sz="1200" noProof="0" dirty="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spcAft>
                          <a:spcPts val="0"/>
                        </a:spcAft>
                      </a:pPr>
                      <a:r>
                        <a:rPr lang="ru-RU" sz="1100" noProof="0" dirty="0" smtClean="0">
                          <a:effectLst/>
                          <a:latin typeface="Arial"/>
                          <a:ea typeface="Times New Roman"/>
                          <a:cs typeface="Arial"/>
                        </a:rPr>
                        <a:t>По необходимости, препараты железа и стимуляция </a:t>
                      </a:r>
                      <a:r>
                        <a:rPr lang="ru-RU" sz="1100" noProof="0" dirty="0" err="1" smtClean="0">
                          <a:effectLst/>
                          <a:latin typeface="Arial"/>
                          <a:ea typeface="Times New Roman"/>
                          <a:cs typeface="Arial"/>
                        </a:rPr>
                        <a:t>эритропоэза</a:t>
                      </a:r>
                      <a:r>
                        <a:rPr lang="ru-RU" sz="1100" noProof="0" dirty="0" smtClean="0">
                          <a:effectLst/>
                          <a:latin typeface="Arial"/>
                          <a:ea typeface="Times New Roman"/>
                          <a:cs typeface="Arial"/>
                        </a:rPr>
                        <a:t>.</a:t>
                      </a:r>
                      <a:endParaRPr lang="ru-RU" sz="1100" noProof="0" dirty="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100" noProof="0" dirty="0" smtClean="0">
                          <a:effectLst/>
                          <a:latin typeface="Arial"/>
                          <a:ea typeface="Times New Roman"/>
                          <a:cs typeface="Arial"/>
                        </a:rPr>
                        <a:t>Обеспечение гемостаза. Контроль</a:t>
                      </a:r>
                      <a:r>
                        <a:rPr lang="ru-RU" sz="1100" baseline="0" noProof="0" dirty="0" smtClean="0">
                          <a:effectLst/>
                          <a:latin typeface="Arial"/>
                          <a:ea typeface="Times New Roman"/>
                          <a:cs typeface="Arial"/>
                        </a:rPr>
                        <a:t> нежелательных реакций. </a:t>
                      </a:r>
                      <a:endParaRPr lang="ru-RU" sz="1100" noProof="0" dirty="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100" noProof="0" dirty="0" smtClean="0">
                          <a:effectLst/>
                          <a:latin typeface="Arial"/>
                          <a:ea typeface="Times New Roman"/>
                          <a:cs typeface="Arial"/>
                        </a:rPr>
                        <a:t>Оптимизация доставки</a:t>
                      </a:r>
                      <a:r>
                        <a:rPr lang="ru-RU" sz="1100" baseline="0" noProof="0" dirty="0" smtClean="0">
                          <a:effectLst/>
                          <a:latin typeface="Arial"/>
                          <a:ea typeface="Times New Roman"/>
                          <a:cs typeface="Arial"/>
                        </a:rPr>
                        <a:t> кислорода. Профилактика/лечение инфекций. </a:t>
                      </a:r>
                      <a:endParaRPr lang="ru-RU" sz="1100" noProof="0" dirty="0">
                        <a:effectLst/>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434749774"/>
      </p:ext>
    </p:extLst>
  </p:cSld>
  <p:clrMapOvr>
    <a:masterClrMapping/>
  </p:clrMapOvr>
  <mc:AlternateContent xmlns:mc="http://schemas.openxmlformats.org/markup-compatibility/2006" xmlns:p14="http://schemas.microsoft.com/office/powerpoint/2010/main">
    <mc:Choice Requires="p14">
      <p:transition spd="slow" p14:dur="1250">
        <p:blinds dir="vert"/>
      </p:transition>
    </mc:Choice>
    <mc:Fallback xmlns="">
      <p:transition spd="slow">
        <p:blinds dir="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a:xfrm>
            <a:off x="254471" y="188640"/>
            <a:ext cx="8492262" cy="720080"/>
          </a:xfrm>
        </p:spPr>
        <p:txBody>
          <a:bodyPr/>
          <a:lstStyle/>
          <a:p>
            <a:pPr algn="ctr"/>
            <a:r>
              <a:rPr lang="ru-RU" sz="2400" dirty="0" smtClean="0"/>
              <a:t>2. </a:t>
            </a:r>
            <a:r>
              <a:rPr lang="ru-RU" sz="2400" dirty="0" smtClean="0">
                <a:solidFill>
                  <a:srgbClr val="990099"/>
                </a:solidFill>
              </a:rPr>
              <a:t>Тактика </a:t>
            </a:r>
            <a:r>
              <a:rPr lang="ru-RU" sz="2400" dirty="0" err="1" smtClean="0">
                <a:solidFill>
                  <a:srgbClr val="990099"/>
                </a:solidFill>
              </a:rPr>
              <a:t>трансфузиологической</a:t>
            </a:r>
            <a:r>
              <a:rPr lang="ru-RU" sz="2400" dirty="0" smtClean="0">
                <a:solidFill>
                  <a:srgbClr val="990099"/>
                </a:solidFill>
              </a:rPr>
              <a:t> помощи</a:t>
            </a:r>
            <a:br>
              <a:rPr lang="ru-RU" sz="2400" dirty="0" smtClean="0">
                <a:solidFill>
                  <a:srgbClr val="990099"/>
                </a:solidFill>
              </a:rPr>
            </a:br>
            <a:r>
              <a:rPr lang="ru-RU" sz="2400" dirty="0" smtClean="0">
                <a:solidFill>
                  <a:srgbClr val="990099"/>
                </a:solidFill>
              </a:rPr>
              <a:t>Рекомендации – NATA</a:t>
            </a:r>
            <a:r>
              <a:rPr lang="ru-RU" sz="2400" baseline="30000" dirty="0" smtClean="0">
                <a:solidFill>
                  <a:srgbClr val="990099"/>
                </a:solidFill>
              </a:rPr>
              <a:t>1</a:t>
            </a:r>
            <a:endParaRPr lang="ru-RU" sz="2400" baseline="30000" dirty="0">
              <a:solidFill>
                <a:srgbClr val="990099"/>
              </a:solidFill>
            </a:endParaRPr>
          </a:p>
        </p:txBody>
      </p:sp>
      <p:grpSp>
        <p:nvGrpSpPr>
          <p:cNvPr id="2" name="Group 1"/>
          <p:cNvGrpSpPr/>
          <p:nvPr/>
        </p:nvGrpSpPr>
        <p:grpSpPr>
          <a:xfrm>
            <a:off x="254471" y="1488297"/>
            <a:ext cx="8655037" cy="5093877"/>
            <a:chOff x="16195" y="1565673"/>
            <a:chExt cx="8893313" cy="5016501"/>
          </a:xfrm>
        </p:grpSpPr>
        <p:cxnSp>
          <p:nvCxnSpPr>
            <p:cNvPr id="6" name="Straight Arrow Connector 5"/>
            <p:cNvCxnSpPr/>
            <p:nvPr/>
          </p:nvCxnSpPr>
          <p:spPr>
            <a:xfrm>
              <a:off x="1384828" y="4461284"/>
              <a:ext cx="0" cy="1124809"/>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3095442" y="3041720"/>
              <a:ext cx="0" cy="254437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Isosceles Triangle 7"/>
            <p:cNvSpPr/>
            <p:nvPr/>
          </p:nvSpPr>
          <p:spPr>
            <a:xfrm rot="5400000">
              <a:off x="4744282" y="1517889"/>
              <a:ext cx="374808" cy="470375"/>
            </a:xfrm>
            <a:prstGeom prst="triangl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ru-RU" sz="1200" dirty="0">
                <a:solidFill>
                  <a:prstClr val="white"/>
                </a:solidFill>
                <a:cs typeface="Arial" pitchFamily="34" charset="0"/>
              </a:endParaRPr>
            </a:p>
          </p:txBody>
        </p:sp>
        <p:sp>
          <p:nvSpPr>
            <p:cNvPr id="9" name="TextBox 6"/>
            <p:cNvSpPr txBox="1"/>
            <p:nvPr/>
          </p:nvSpPr>
          <p:spPr>
            <a:xfrm>
              <a:off x="4629489" y="1608110"/>
              <a:ext cx="453522" cy="276999"/>
            </a:xfrm>
            <a:prstGeom prst="rect">
              <a:avLst/>
            </a:prstGeom>
            <a:noFill/>
          </p:spPr>
          <p:txBody>
            <a:bodyPr wrap="non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1200" b="1" dirty="0" smtClean="0">
                  <a:solidFill>
                    <a:prstClr val="white"/>
                  </a:solidFill>
                  <a:cs typeface="Arial" pitchFamily="34" charset="0"/>
                </a:rPr>
                <a:t>Нет</a:t>
              </a:r>
              <a:endParaRPr lang="ru-RU" sz="1200" b="1" dirty="0">
                <a:solidFill>
                  <a:prstClr val="white"/>
                </a:solidFill>
                <a:cs typeface="Arial" pitchFamily="34" charset="0"/>
              </a:endParaRPr>
            </a:p>
          </p:txBody>
        </p:sp>
        <p:sp>
          <p:nvSpPr>
            <p:cNvPr id="10" name="Isosceles Triangle 9"/>
            <p:cNvSpPr/>
            <p:nvPr/>
          </p:nvSpPr>
          <p:spPr>
            <a:xfrm rot="10800000">
              <a:off x="2656569" y="1962515"/>
              <a:ext cx="864000" cy="288000"/>
            </a:xfrm>
            <a:prstGeom prst="triangl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ru-RU" sz="1200" dirty="0">
                <a:solidFill>
                  <a:prstClr val="white"/>
                </a:solidFill>
                <a:cs typeface="Arial" pitchFamily="34" charset="0"/>
              </a:endParaRPr>
            </a:p>
          </p:txBody>
        </p:sp>
        <p:sp>
          <p:nvSpPr>
            <p:cNvPr id="11" name="TextBox 9"/>
            <p:cNvSpPr txBox="1"/>
            <p:nvPr/>
          </p:nvSpPr>
          <p:spPr>
            <a:xfrm>
              <a:off x="2915466" y="1940155"/>
              <a:ext cx="378630" cy="276999"/>
            </a:xfrm>
            <a:prstGeom prst="rect">
              <a:avLst/>
            </a:prstGeom>
            <a:noFill/>
          </p:spPr>
          <p:txBody>
            <a:bodyPr wrap="non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sz="1200" b="1" dirty="0" smtClean="0">
                  <a:solidFill>
                    <a:prstClr val="white"/>
                  </a:solidFill>
                  <a:cs typeface="Arial" pitchFamily="34" charset="0"/>
                </a:rPr>
                <a:t>Да</a:t>
              </a:r>
              <a:endParaRPr lang="ru-RU" sz="1200" b="1" dirty="0">
                <a:solidFill>
                  <a:prstClr val="white"/>
                </a:solidFill>
                <a:cs typeface="Arial" pitchFamily="34" charset="0"/>
              </a:endParaRPr>
            </a:p>
          </p:txBody>
        </p:sp>
        <p:sp>
          <p:nvSpPr>
            <p:cNvPr id="12" name="Rounded Rectangle 11"/>
            <p:cNvSpPr/>
            <p:nvPr/>
          </p:nvSpPr>
          <p:spPr>
            <a:xfrm>
              <a:off x="16195" y="2363690"/>
              <a:ext cx="1772737" cy="73021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ru-RU" sz="1100" dirty="0" smtClean="0">
                  <a:solidFill>
                    <a:prstClr val="black"/>
                  </a:solidFill>
                  <a:cs typeface="Arial" pitchFamily="34" charset="0"/>
                </a:rPr>
                <a:t>Сывороточный </a:t>
              </a:r>
              <a:r>
                <a:rPr lang="ru-RU" sz="1100" dirty="0" err="1" smtClean="0">
                  <a:solidFill>
                    <a:prstClr val="black"/>
                  </a:solidFill>
                  <a:cs typeface="Arial" pitchFamily="34" charset="0"/>
                </a:rPr>
                <a:t>ферритин</a:t>
              </a:r>
              <a:r>
                <a:rPr lang="ru-RU" sz="1100" dirty="0" smtClean="0">
                  <a:solidFill>
                    <a:prstClr val="black"/>
                  </a:solidFill>
                  <a:cs typeface="Arial" pitchFamily="34" charset="0"/>
                </a:rPr>
                <a:t> &lt;30 </a:t>
              </a:r>
              <a:r>
                <a:rPr lang="ru-RU" sz="1100" dirty="0" smtClean="0">
                  <a:solidFill>
                    <a:prstClr val="black"/>
                  </a:solidFill>
                  <a:cs typeface="Arial" pitchFamily="34" charset="0"/>
                  <a:sym typeface="Symbol"/>
                </a:rPr>
                <a:t>мкг/л и/или сатурация </a:t>
              </a:r>
              <a:r>
                <a:rPr lang="ru-RU" sz="1100" dirty="0" err="1" smtClean="0">
                  <a:solidFill>
                    <a:prstClr val="black"/>
                  </a:solidFill>
                  <a:cs typeface="Arial" pitchFamily="34" charset="0"/>
                  <a:sym typeface="Symbol"/>
                </a:rPr>
                <a:t>трансферрина</a:t>
              </a:r>
              <a:r>
                <a:rPr lang="ru-RU" sz="1100" dirty="0" smtClean="0">
                  <a:solidFill>
                    <a:prstClr val="black"/>
                  </a:solidFill>
                  <a:cs typeface="Arial" pitchFamily="34" charset="0"/>
                  <a:sym typeface="Symbol"/>
                </a:rPr>
                <a:t> &lt;20%</a:t>
              </a:r>
              <a:endParaRPr lang="ru-RU" sz="1100" dirty="0">
                <a:solidFill>
                  <a:prstClr val="black"/>
                </a:solidFill>
                <a:cs typeface="Arial" pitchFamily="34" charset="0"/>
              </a:endParaRPr>
            </a:p>
          </p:txBody>
        </p:sp>
        <p:sp>
          <p:nvSpPr>
            <p:cNvPr id="13" name="Rounded Rectangle 12"/>
            <p:cNvSpPr/>
            <p:nvPr/>
          </p:nvSpPr>
          <p:spPr>
            <a:xfrm>
              <a:off x="1469111" y="1570745"/>
              <a:ext cx="3198478" cy="370713"/>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ru-RU" sz="1100" dirty="0" smtClean="0">
                  <a:solidFill>
                    <a:prstClr val="black"/>
                  </a:solidFill>
                  <a:cs typeface="Arial" pitchFamily="34" charset="0"/>
                </a:rPr>
                <a:t>Гемоглобин &lt;12 г/дл (женщины), &lt;13 г/дл (мужчины)</a:t>
              </a:r>
              <a:endParaRPr lang="ru-RU" sz="1100" dirty="0">
                <a:solidFill>
                  <a:prstClr val="black"/>
                </a:solidFill>
                <a:cs typeface="Arial" pitchFamily="34" charset="0"/>
              </a:endParaRPr>
            </a:p>
          </p:txBody>
        </p:sp>
        <p:sp>
          <p:nvSpPr>
            <p:cNvPr id="14" name="Rounded Rectangle 13"/>
            <p:cNvSpPr/>
            <p:nvPr/>
          </p:nvSpPr>
          <p:spPr>
            <a:xfrm>
              <a:off x="5166874" y="1583370"/>
              <a:ext cx="2220583" cy="37914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ru-RU" sz="1100" dirty="0" smtClean="0">
                  <a:solidFill>
                    <a:prstClr val="black"/>
                  </a:solidFill>
                  <a:cs typeface="Arial" pitchFamily="34" charset="0"/>
                </a:rPr>
                <a:t>Не требуется проведение каких-либо действий</a:t>
              </a:r>
              <a:endParaRPr lang="ru-RU" sz="1100" dirty="0">
                <a:solidFill>
                  <a:prstClr val="black"/>
                </a:solidFill>
                <a:cs typeface="Arial" pitchFamily="34" charset="0"/>
              </a:endParaRPr>
            </a:p>
          </p:txBody>
        </p:sp>
        <p:sp>
          <p:nvSpPr>
            <p:cNvPr id="15" name="Rounded Rectangle 14"/>
            <p:cNvSpPr/>
            <p:nvPr/>
          </p:nvSpPr>
          <p:spPr>
            <a:xfrm>
              <a:off x="1895091" y="2391386"/>
              <a:ext cx="1892456" cy="70251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ru-RU" sz="1100" dirty="0" smtClean="0">
                  <a:solidFill>
                    <a:prstClr val="black"/>
                  </a:solidFill>
                  <a:cs typeface="Arial" pitchFamily="34" charset="0"/>
                </a:rPr>
                <a:t>Сывороточный </a:t>
              </a:r>
              <a:r>
                <a:rPr lang="ru-RU" sz="1100" dirty="0" err="1" smtClean="0">
                  <a:solidFill>
                    <a:prstClr val="black"/>
                  </a:solidFill>
                  <a:cs typeface="Arial" pitchFamily="34" charset="0"/>
                </a:rPr>
                <a:t>ферритин</a:t>
              </a:r>
              <a:r>
                <a:rPr lang="ru-RU" sz="1100" dirty="0" smtClean="0">
                  <a:solidFill>
                    <a:prstClr val="black"/>
                  </a:solidFill>
                  <a:cs typeface="Arial" pitchFamily="34" charset="0"/>
                </a:rPr>
                <a:t> 30-100 </a:t>
              </a:r>
              <a:r>
                <a:rPr lang="ru-RU" sz="1100" dirty="0" smtClean="0">
                  <a:solidFill>
                    <a:prstClr val="black"/>
                  </a:solidFill>
                  <a:cs typeface="Arial" pitchFamily="34" charset="0"/>
                  <a:sym typeface="Symbol"/>
                </a:rPr>
                <a:t>мкг/л и/или сатурация </a:t>
              </a:r>
              <a:r>
                <a:rPr lang="ru-RU" sz="1100" dirty="0" err="1" smtClean="0">
                  <a:solidFill>
                    <a:prstClr val="black"/>
                  </a:solidFill>
                  <a:cs typeface="Arial" pitchFamily="34" charset="0"/>
                  <a:sym typeface="Symbol"/>
                </a:rPr>
                <a:t>трансферрина</a:t>
              </a:r>
              <a:r>
                <a:rPr lang="ru-RU" sz="1100" dirty="0" smtClean="0">
                  <a:solidFill>
                    <a:prstClr val="black"/>
                  </a:solidFill>
                  <a:cs typeface="Arial" pitchFamily="34" charset="0"/>
                  <a:sym typeface="Symbol"/>
                </a:rPr>
                <a:t> &lt;20%</a:t>
              </a:r>
              <a:endParaRPr lang="ru-RU" sz="1100" dirty="0">
                <a:solidFill>
                  <a:prstClr val="black"/>
                </a:solidFill>
                <a:cs typeface="Arial" pitchFamily="34" charset="0"/>
              </a:endParaRPr>
            </a:p>
          </p:txBody>
        </p:sp>
        <p:sp>
          <p:nvSpPr>
            <p:cNvPr id="16" name="Rounded Rectangle 15"/>
            <p:cNvSpPr/>
            <p:nvPr/>
          </p:nvSpPr>
          <p:spPr>
            <a:xfrm>
              <a:off x="3854872" y="2391386"/>
              <a:ext cx="1845911" cy="70251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ru-RU" sz="1100" dirty="0" smtClean="0">
                  <a:solidFill>
                    <a:prstClr val="black"/>
                  </a:solidFill>
                  <a:cs typeface="Arial" pitchFamily="34" charset="0"/>
                </a:rPr>
                <a:t>Сывороточный </a:t>
              </a:r>
              <a:r>
                <a:rPr lang="ru-RU" sz="1100" dirty="0" err="1" smtClean="0">
                  <a:solidFill>
                    <a:prstClr val="black"/>
                  </a:solidFill>
                  <a:cs typeface="Arial" pitchFamily="34" charset="0"/>
                </a:rPr>
                <a:t>ферритин</a:t>
              </a:r>
              <a:r>
                <a:rPr lang="ru-RU" sz="1100" dirty="0" smtClean="0">
                  <a:solidFill>
                    <a:prstClr val="black"/>
                  </a:solidFill>
                  <a:cs typeface="Arial" pitchFamily="34" charset="0"/>
                </a:rPr>
                <a:t> &gt;100 </a:t>
              </a:r>
              <a:r>
                <a:rPr lang="ru-RU" sz="1100" dirty="0" smtClean="0">
                  <a:solidFill>
                    <a:prstClr val="black"/>
                  </a:solidFill>
                  <a:cs typeface="Arial" pitchFamily="34" charset="0"/>
                  <a:sym typeface="Symbol"/>
                </a:rPr>
                <a:t>мкг/л и/или сатурация </a:t>
              </a:r>
              <a:r>
                <a:rPr lang="ru-RU" sz="1100" dirty="0" err="1" smtClean="0">
                  <a:solidFill>
                    <a:prstClr val="black"/>
                  </a:solidFill>
                  <a:cs typeface="Arial" pitchFamily="34" charset="0"/>
                  <a:sym typeface="Symbol"/>
                </a:rPr>
                <a:t>трансферрина</a:t>
              </a:r>
              <a:r>
                <a:rPr lang="ru-RU" sz="1100" dirty="0" smtClean="0">
                  <a:solidFill>
                    <a:prstClr val="black"/>
                  </a:solidFill>
                  <a:cs typeface="Arial" pitchFamily="34" charset="0"/>
                  <a:sym typeface="Symbol"/>
                </a:rPr>
                <a:t> &gt;20%</a:t>
              </a:r>
              <a:endParaRPr lang="ru-RU" sz="1100" dirty="0">
                <a:solidFill>
                  <a:prstClr val="black"/>
                </a:solidFill>
                <a:cs typeface="Arial" pitchFamily="34" charset="0"/>
              </a:endParaRPr>
            </a:p>
          </p:txBody>
        </p:sp>
        <p:sp>
          <p:nvSpPr>
            <p:cNvPr id="17" name="Rounded Rectangle 16"/>
            <p:cNvSpPr/>
            <p:nvPr/>
          </p:nvSpPr>
          <p:spPr>
            <a:xfrm>
              <a:off x="6118098" y="2459894"/>
              <a:ext cx="2633317" cy="51098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ru-RU" sz="1100" dirty="0" err="1" smtClean="0">
                  <a:solidFill>
                    <a:prstClr val="black"/>
                  </a:solidFill>
                  <a:cs typeface="Arial" pitchFamily="34" charset="0"/>
                </a:rPr>
                <a:t>Креатинин</a:t>
              </a:r>
              <a:r>
                <a:rPr lang="ru-RU" sz="1100" dirty="0" smtClean="0">
                  <a:solidFill>
                    <a:prstClr val="black"/>
                  </a:solidFill>
                  <a:cs typeface="Arial" pitchFamily="34" charset="0"/>
                </a:rPr>
                <a:t> сыворотки</a:t>
              </a:r>
            </a:p>
            <a:p>
              <a:pPr algn="ctr"/>
              <a:r>
                <a:rPr lang="ru-RU" sz="1100" dirty="0" smtClean="0">
                  <a:solidFill>
                    <a:prstClr val="black"/>
                  </a:solidFill>
                  <a:cs typeface="Arial" pitchFamily="34" charset="0"/>
                </a:rPr>
                <a:t>Скорость клубочковой фильтрации</a:t>
              </a:r>
              <a:endParaRPr lang="ru-RU" sz="1100" dirty="0">
                <a:solidFill>
                  <a:prstClr val="black"/>
                </a:solidFill>
                <a:cs typeface="Arial" pitchFamily="34" charset="0"/>
              </a:endParaRPr>
            </a:p>
          </p:txBody>
        </p:sp>
        <p:cxnSp>
          <p:nvCxnSpPr>
            <p:cNvPr id="18" name="Straight Arrow Connector 17"/>
            <p:cNvCxnSpPr>
              <a:stCxn id="16" idx="3"/>
              <a:endCxn id="17" idx="1"/>
            </p:cNvCxnSpPr>
            <p:nvPr/>
          </p:nvCxnSpPr>
          <p:spPr>
            <a:xfrm flipV="1">
              <a:off x="5700783" y="2715387"/>
              <a:ext cx="417315" cy="2725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Rounded Rectangle 18"/>
            <p:cNvSpPr/>
            <p:nvPr/>
          </p:nvSpPr>
          <p:spPr>
            <a:xfrm>
              <a:off x="5336061" y="3208270"/>
              <a:ext cx="967083" cy="3600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ru-RU" sz="1100" dirty="0" smtClean="0">
                  <a:solidFill>
                    <a:prstClr val="black"/>
                  </a:solidFill>
                  <a:cs typeface="Arial" pitchFamily="34" charset="0"/>
                </a:rPr>
                <a:t>Патология</a:t>
              </a:r>
              <a:endParaRPr lang="ru-RU" sz="1100" dirty="0">
                <a:solidFill>
                  <a:prstClr val="black"/>
                </a:solidFill>
                <a:cs typeface="Arial" pitchFamily="34" charset="0"/>
              </a:endParaRPr>
            </a:p>
          </p:txBody>
        </p:sp>
        <p:sp>
          <p:nvSpPr>
            <p:cNvPr id="20" name="Rounded Rectangle 19"/>
            <p:cNvSpPr/>
            <p:nvPr/>
          </p:nvSpPr>
          <p:spPr>
            <a:xfrm>
              <a:off x="6447162" y="3208270"/>
              <a:ext cx="833116" cy="3600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ru-RU" sz="1100" dirty="0" smtClean="0">
                  <a:solidFill>
                    <a:prstClr val="black"/>
                  </a:solidFill>
                  <a:cs typeface="Arial" pitchFamily="34" charset="0"/>
                </a:rPr>
                <a:t>Норма</a:t>
              </a:r>
              <a:endParaRPr lang="ru-RU" sz="1100" dirty="0">
                <a:solidFill>
                  <a:prstClr val="black"/>
                </a:solidFill>
                <a:cs typeface="Arial" pitchFamily="34" charset="0"/>
              </a:endParaRPr>
            </a:p>
          </p:txBody>
        </p:sp>
        <p:sp>
          <p:nvSpPr>
            <p:cNvPr id="21" name="Rounded Rectangle 20"/>
            <p:cNvSpPr/>
            <p:nvPr/>
          </p:nvSpPr>
          <p:spPr>
            <a:xfrm>
              <a:off x="7599288" y="3121596"/>
              <a:ext cx="1147445" cy="68575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ru-RU" sz="1100" dirty="0" smtClean="0">
                  <a:solidFill>
                    <a:prstClr val="black"/>
                  </a:solidFill>
                  <a:cs typeface="Arial" pitchFamily="34" charset="0"/>
                </a:rPr>
                <a:t>Витамин B</a:t>
              </a:r>
              <a:r>
                <a:rPr lang="ru-RU" sz="1100" baseline="-25000" dirty="0" smtClean="0">
                  <a:solidFill>
                    <a:prstClr val="black"/>
                  </a:solidFill>
                  <a:cs typeface="Arial" pitchFamily="34" charset="0"/>
                </a:rPr>
                <a:t>12</a:t>
              </a:r>
              <a:r>
                <a:rPr lang="ru-RU" sz="1100" dirty="0" smtClean="0">
                  <a:solidFill>
                    <a:prstClr val="black"/>
                  </a:solidFill>
                  <a:cs typeface="Arial" pitchFamily="34" charset="0"/>
                </a:rPr>
                <a:t> и/или фолиевая кислота</a:t>
              </a:r>
            </a:p>
          </p:txBody>
        </p:sp>
        <p:sp>
          <p:nvSpPr>
            <p:cNvPr id="22" name="Rounded Rectangle 21"/>
            <p:cNvSpPr/>
            <p:nvPr/>
          </p:nvSpPr>
          <p:spPr>
            <a:xfrm>
              <a:off x="2270696" y="3208270"/>
              <a:ext cx="1500403" cy="4500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ru-RU" sz="1100" dirty="0" smtClean="0">
                  <a:solidFill>
                    <a:prstClr val="black"/>
                  </a:solidFill>
                  <a:cs typeface="Arial" pitchFamily="34" charset="0"/>
                </a:rPr>
                <a:t>Исключите дефицит</a:t>
              </a:r>
              <a:endParaRPr lang="ru-RU" sz="1100" dirty="0">
                <a:solidFill>
                  <a:prstClr val="black"/>
                </a:solidFill>
                <a:cs typeface="Arial" pitchFamily="34" charset="0"/>
              </a:endParaRPr>
            </a:p>
          </p:txBody>
        </p:sp>
        <p:sp>
          <p:nvSpPr>
            <p:cNvPr id="23" name="Rounded Rectangle 22"/>
            <p:cNvSpPr/>
            <p:nvPr/>
          </p:nvSpPr>
          <p:spPr>
            <a:xfrm>
              <a:off x="4444320" y="3807348"/>
              <a:ext cx="1875728" cy="3600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ru-RU" sz="1100" dirty="0" smtClean="0">
                  <a:solidFill>
                    <a:prstClr val="black"/>
                  </a:solidFill>
                  <a:cs typeface="Arial" pitchFamily="34" charset="0"/>
                </a:rPr>
                <a:t>Хроническая болезнь почек</a:t>
              </a:r>
              <a:endParaRPr lang="ru-RU" sz="1100" dirty="0">
                <a:solidFill>
                  <a:prstClr val="black"/>
                </a:solidFill>
                <a:cs typeface="Arial" pitchFamily="34" charset="0"/>
              </a:endParaRPr>
            </a:p>
          </p:txBody>
        </p:sp>
        <p:sp>
          <p:nvSpPr>
            <p:cNvPr id="24" name="Rounded Rectangle 23"/>
            <p:cNvSpPr/>
            <p:nvPr/>
          </p:nvSpPr>
          <p:spPr>
            <a:xfrm>
              <a:off x="4295794" y="4413571"/>
              <a:ext cx="2151368" cy="54505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ru-RU" sz="1100" dirty="0" smtClean="0">
                  <a:solidFill>
                    <a:prstClr val="black"/>
                  </a:solidFill>
                  <a:cs typeface="Arial" pitchFamily="34" charset="0"/>
                </a:rPr>
                <a:t>Рассмотрите необходимость направления к нефрологу</a:t>
              </a:r>
              <a:endParaRPr lang="ru-RU" sz="1100" dirty="0">
                <a:solidFill>
                  <a:prstClr val="black"/>
                </a:solidFill>
                <a:cs typeface="Arial" pitchFamily="34" charset="0"/>
              </a:endParaRPr>
            </a:p>
          </p:txBody>
        </p:sp>
        <p:sp>
          <p:nvSpPr>
            <p:cNvPr id="25" name="Rounded Rectangle 24"/>
            <p:cNvSpPr/>
            <p:nvPr/>
          </p:nvSpPr>
          <p:spPr>
            <a:xfrm>
              <a:off x="7198220" y="4092054"/>
              <a:ext cx="833116" cy="3600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ru-RU" sz="1100" dirty="0" smtClean="0">
                  <a:solidFill>
                    <a:prstClr val="black"/>
                  </a:solidFill>
                  <a:cs typeface="Arial" pitchFamily="34" charset="0"/>
                </a:rPr>
                <a:t>Норма</a:t>
              </a:r>
              <a:endParaRPr lang="ru-RU" sz="1100" dirty="0">
                <a:solidFill>
                  <a:prstClr val="black"/>
                </a:solidFill>
                <a:cs typeface="Arial" pitchFamily="34" charset="0"/>
              </a:endParaRPr>
            </a:p>
          </p:txBody>
        </p:sp>
        <p:sp>
          <p:nvSpPr>
            <p:cNvPr id="26" name="Rounded Rectangle 25"/>
            <p:cNvSpPr/>
            <p:nvPr/>
          </p:nvSpPr>
          <p:spPr>
            <a:xfrm>
              <a:off x="8139350" y="4092014"/>
              <a:ext cx="770158" cy="36927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ru-RU" sz="1100" dirty="0" smtClean="0">
                  <a:solidFill>
                    <a:prstClr val="black"/>
                  </a:solidFill>
                  <a:cs typeface="Arial" pitchFamily="34" charset="0"/>
                </a:rPr>
                <a:t>Низкий</a:t>
              </a:r>
              <a:endParaRPr lang="ru-RU" sz="1100" dirty="0">
                <a:solidFill>
                  <a:prstClr val="black"/>
                </a:solidFill>
                <a:cs typeface="Arial" pitchFamily="34" charset="0"/>
              </a:endParaRPr>
            </a:p>
          </p:txBody>
        </p:sp>
        <p:sp>
          <p:nvSpPr>
            <p:cNvPr id="27" name="Rounded Rectangle 26"/>
            <p:cNvSpPr/>
            <p:nvPr/>
          </p:nvSpPr>
          <p:spPr>
            <a:xfrm>
              <a:off x="7599288" y="5739850"/>
              <a:ext cx="1243405" cy="6120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ru-RU" sz="1100" dirty="0" smtClean="0">
                  <a:solidFill>
                    <a:prstClr val="black"/>
                  </a:solidFill>
                  <a:cs typeface="Arial" pitchFamily="34" charset="0"/>
                </a:rPr>
                <a:t>Фолиевая кислота и/или витамин B</a:t>
              </a:r>
              <a:r>
                <a:rPr lang="ru-RU" sz="1100" baseline="-25000" dirty="0" smtClean="0">
                  <a:solidFill>
                    <a:prstClr val="black"/>
                  </a:solidFill>
                  <a:cs typeface="Arial" pitchFamily="34" charset="0"/>
                </a:rPr>
                <a:t>12</a:t>
              </a:r>
              <a:endParaRPr lang="ru-RU" sz="1100" dirty="0" smtClean="0">
                <a:solidFill>
                  <a:prstClr val="black"/>
                </a:solidFill>
                <a:cs typeface="Arial" pitchFamily="34" charset="0"/>
              </a:endParaRPr>
            </a:p>
          </p:txBody>
        </p:sp>
        <p:cxnSp>
          <p:nvCxnSpPr>
            <p:cNvPr id="28" name="Straight Arrow Connector 27"/>
            <p:cNvCxnSpPr/>
            <p:nvPr/>
          </p:nvCxnSpPr>
          <p:spPr>
            <a:xfrm>
              <a:off x="6231136" y="2970879"/>
              <a:ext cx="0" cy="23739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6807200" y="2981774"/>
              <a:ext cx="0" cy="23739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20" idx="3"/>
            </p:cNvCxnSpPr>
            <p:nvPr/>
          </p:nvCxnSpPr>
          <p:spPr>
            <a:xfrm>
              <a:off x="7280278" y="3388270"/>
              <a:ext cx="31901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21" idx="2"/>
            </p:cNvCxnSpPr>
            <p:nvPr/>
          </p:nvCxnSpPr>
          <p:spPr>
            <a:xfrm flipH="1">
              <a:off x="8139349" y="3807348"/>
              <a:ext cx="33662" cy="10624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7614778" y="3913595"/>
              <a:ext cx="99262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7623558" y="3906992"/>
              <a:ext cx="1" cy="180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8603205" y="3906992"/>
              <a:ext cx="1" cy="180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8603206" y="4457504"/>
              <a:ext cx="0" cy="127815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1363056" y="2257500"/>
              <a:ext cx="3348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3095018" y="2262558"/>
              <a:ext cx="1" cy="1296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1380634" y="2261694"/>
              <a:ext cx="1" cy="1296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4708212" y="2261694"/>
              <a:ext cx="1" cy="1296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7610174" y="4461284"/>
              <a:ext cx="0" cy="540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6624148" y="4991306"/>
              <a:ext cx="99262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6634720" y="4979632"/>
              <a:ext cx="0" cy="180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Rounded Rectangle 42"/>
            <p:cNvSpPr/>
            <p:nvPr/>
          </p:nvSpPr>
          <p:spPr>
            <a:xfrm>
              <a:off x="5887055" y="5095144"/>
              <a:ext cx="1968386" cy="51444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ru-RU" sz="1100" dirty="0" smtClean="0">
                  <a:solidFill>
                    <a:prstClr val="black"/>
                  </a:solidFill>
                  <a:cs typeface="Arial" pitchFamily="34" charset="0"/>
                </a:rPr>
                <a:t>Анемия, обусловленная хроническим заболеванием</a:t>
              </a:r>
              <a:endParaRPr lang="ru-RU" sz="1100" dirty="0">
                <a:solidFill>
                  <a:prstClr val="black"/>
                </a:solidFill>
                <a:cs typeface="Arial" pitchFamily="34" charset="0"/>
              </a:endParaRPr>
            </a:p>
          </p:txBody>
        </p:sp>
        <p:cxnSp>
          <p:nvCxnSpPr>
            <p:cNvPr id="44" name="Straight Arrow Connector 43"/>
            <p:cNvCxnSpPr/>
            <p:nvPr/>
          </p:nvCxnSpPr>
          <p:spPr>
            <a:xfrm>
              <a:off x="6637256" y="5602606"/>
              <a:ext cx="0" cy="3600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5" name="Rounded Rectangle 44"/>
            <p:cNvSpPr/>
            <p:nvPr/>
          </p:nvSpPr>
          <p:spPr>
            <a:xfrm>
              <a:off x="5644903" y="5952588"/>
              <a:ext cx="1725779" cy="62958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ru-RU" sz="1100" dirty="0" smtClean="0">
                  <a:solidFill>
                    <a:prstClr val="black"/>
                  </a:solidFill>
                  <a:cs typeface="Arial" pitchFamily="34" charset="0"/>
                </a:rPr>
                <a:t>Терапия </a:t>
              </a:r>
              <a:r>
                <a:rPr lang="ru-RU" sz="1100" dirty="0" err="1" smtClean="0">
                  <a:solidFill>
                    <a:prstClr val="black"/>
                  </a:solidFill>
                  <a:cs typeface="Arial" pitchFamily="34" charset="0"/>
                </a:rPr>
                <a:t>эритропоэз</a:t>
              </a:r>
              <a:r>
                <a:rPr lang="ru-RU" sz="1100" dirty="0" smtClean="0">
                  <a:solidFill>
                    <a:prstClr val="black"/>
                  </a:solidFill>
                  <a:cs typeface="Arial" pitchFamily="34" charset="0"/>
                </a:rPr>
                <a:t>-стимулирующими средствами</a:t>
              </a:r>
              <a:endParaRPr lang="ru-RU" sz="1100" dirty="0">
                <a:solidFill>
                  <a:prstClr val="black"/>
                </a:solidFill>
                <a:cs typeface="Arial" pitchFamily="34" charset="0"/>
              </a:endParaRPr>
            </a:p>
          </p:txBody>
        </p:sp>
        <p:cxnSp>
          <p:nvCxnSpPr>
            <p:cNvPr id="46" name="Straight Arrow Connector 45"/>
            <p:cNvCxnSpPr/>
            <p:nvPr/>
          </p:nvCxnSpPr>
          <p:spPr>
            <a:xfrm>
              <a:off x="5769730" y="3568724"/>
              <a:ext cx="0" cy="23739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5777316" y="4173252"/>
              <a:ext cx="0" cy="23739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8" name="Rounded Rectangle 47"/>
            <p:cNvSpPr/>
            <p:nvPr/>
          </p:nvSpPr>
          <p:spPr>
            <a:xfrm>
              <a:off x="254471" y="4173251"/>
              <a:ext cx="2534669" cy="109679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ru-RU" sz="1100" b="1" dirty="0" smtClean="0">
                  <a:solidFill>
                    <a:prstClr val="black"/>
                  </a:solidFill>
                  <a:cs typeface="Arial" pitchFamily="34" charset="0"/>
                </a:rPr>
                <a:t>Дефицит железа</a:t>
              </a:r>
            </a:p>
            <a:p>
              <a:pPr algn="ctr"/>
              <a:r>
                <a:rPr lang="ru-RU" sz="1100" dirty="0" smtClean="0">
                  <a:solidFill>
                    <a:prstClr val="black"/>
                  </a:solidFill>
                  <a:cs typeface="Arial" pitchFamily="34" charset="0"/>
                </a:rPr>
                <a:t>Рассмотрите необходимость направления к гастроэнтерологу с целью исключения злокачественного процесса</a:t>
              </a:r>
              <a:endParaRPr lang="ru-RU" sz="1100" dirty="0">
                <a:solidFill>
                  <a:prstClr val="black"/>
                </a:solidFill>
                <a:cs typeface="Arial" pitchFamily="34" charset="0"/>
              </a:endParaRPr>
            </a:p>
          </p:txBody>
        </p:sp>
        <p:sp>
          <p:nvSpPr>
            <p:cNvPr id="49" name="Rounded Rectangle 48"/>
            <p:cNvSpPr/>
            <p:nvPr/>
          </p:nvSpPr>
          <p:spPr>
            <a:xfrm>
              <a:off x="87464" y="5586093"/>
              <a:ext cx="4460682" cy="99435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ru-RU" sz="1050" b="1" dirty="0" smtClean="0">
                  <a:solidFill>
                    <a:prstClr val="black"/>
                  </a:solidFill>
                  <a:cs typeface="Arial" pitchFamily="34" charset="0"/>
                </a:rPr>
                <a:t>Терапия препаратами железа</a:t>
              </a:r>
            </a:p>
            <a:p>
              <a:pPr algn="ctr"/>
              <a:r>
                <a:rPr lang="ru-RU" sz="1050" dirty="0" smtClean="0">
                  <a:solidFill>
                    <a:prstClr val="black"/>
                  </a:solidFill>
                  <a:cs typeface="Arial" pitchFamily="34" charset="0"/>
                </a:rPr>
                <a:t>(I) Препараты железа принимают внутрь раздельными дозами</a:t>
              </a:r>
            </a:p>
            <a:p>
              <a:pPr algn="ctr"/>
              <a:r>
                <a:rPr lang="ru-RU" sz="1050" dirty="0" smtClean="0">
                  <a:solidFill>
                    <a:prstClr val="black"/>
                  </a:solidFill>
                  <a:cs typeface="Arial" pitchFamily="34" charset="0"/>
                </a:rPr>
                <a:t>(II) При непереносимости перорального приема железа,  нарушении его всасывания в желудочно-кишечном тракте (</a:t>
              </a:r>
              <a:r>
                <a:rPr lang="ru-RU" sz="1050" dirty="0" err="1" smtClean="0">
                  <a:solidFill>
                    <a:prstClr val="black"/>
                  </a:solidFill>
                  <a:cs typeface="Arial" pitchFamily="34" charset="0"/>
                </a:rPr>
                <a:t>гепсидин</a:t>
              </a:r>
              <a:r>
                <a:rPr lang="ru-RU" sz="1050" dirty="0" smtClean="0">
                  <a:solidFill>
                    <a:prstClr val="black"/>
                  </a:solidFill>
                  <a:cs typeface="Arial" pitchFamily="34" charset="0"/>
                </a:rPr>
                <a:t>) или коротком периоде до начала хирургического вмешательства, препараты железа вводят внутривенно),</a:t>
              </a:r>
              <a:endParaRPr lang="ru-RU" sz="1050" dirty="0">
                <a:solidFill>
                  <a:prstClr val="black"/>
                </a:solidFill>
                <a:cs typeface="Arial" pitchFamily="34" charset="0"/>
              </a:endParaRPr>
            </a:p>
          </p:txBody>
        </p:sp>
        <p:cxnSp>
          <p:nvCxnSpPr>
            <p:cNvPr id="50" name="Straight Connector 49"/>
            <p:cNvCxnSpPr/>
            <p:nvPr/>
          </p:nvCxnSpPr>
          <p:spPr>
            <a:xfrm flipH="1">
              <a:off x="5047402" y="5379810"/>
              <a:ext cx="15670" cy="70346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4548146" y="6099223"/>
              <a:ext cx="520321"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5055237" y="5390696"/>
              <a:ext cx="834255"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5083011" y="5383290"/>
              <a:ext cx="369332" cy="906274"/>
            </a:xfrm>
            <a:prstGeom prst="rect">
              <a:avLst/>
            </a:prstGeom>
            <a:noFill/>
          </p:spPr>
          <p:txBody>
            <a:bodyPr vert="vert270" wrap="none" rtlCol="0">
              <a:spAutoFit/>
            </a:bodyPr>
            <a:lstStyle/>
            <a:p>
              <a:pPr algn="ctr"/>
              <a:r>
                <a:rPr lang="ru-RU" sz="1200" b="1" dirty="0" smtClean="0">
                  <a:solidFill>
                    <a:prstClr val="black"/>
                  </a:solidFill>
                  <a:cs typeface="Arial" pitchFamily="34" charset="0"/>
                </a:rPr>
                <a:t>Нет ответа</a:t>
              </a:r>
              <a:endParaRPr lang="ru-RU" sz="1200" b="1" dirty="0">
                <a:solidFill>
                  <a:prstClr val="black"/>
                </a:solidFill>
                <a:cs typeface="Arial" pitchFamily="34" charset="0"/>
              </a:endParaRPr>
            </a:p>
          </p:txBody>
        </p:sp>
        <p:cxnSp>
          <p:nvCxnSpPr>
            <p:cNvPr id="54" name="Straight Arrow Connector 53"/>
            <p:cNvCxnSpPr/>
            <p:nvPr/>
          </p:nvCxnSpPr>
          <p:spPr>
            <a:xfrm>
              <a:off x="1384828" y="3029512"/>
              <a:ext cx="0" cy="114374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55" name="TextBox 54"/>
          <p:cNvSpPr txBox="1"/>
          <p:nvPr/>
        </p:nvSpPr>
        <p:spPr>
          <a:xfrm>
            <a:off x="511496" y="857618"/>
            <a:ext cx="8023250" cy="338554"/>
          </a:xfrm>
          <a:prstGeom prst="rect">
            <a:avLst/>
          </a:prstGeom>
          <a:noFill/>
        </p:spPr>
        <p:txBody>
          <a:bodyPr wrap="square" rtlCol="0" anchor="b">
            <a:spAutoFit/>
          </a:bodyPr>
          <a:lstStyle/>
          <a:p>
            <a:pPr algn="ctr" fontAlgn="base">
              <a:spcBef>
                <a:spcPct val="0"/>
              </a:spcBef>
              <a:spcAft>
                <a:spcPct val="0"/>
              </a:spcAft>
            </a:pPr>
            <a:r>
              <a:rPr lang="ru-RU" sz="1600" dirty="0" smtClean="0">
                <a:solidFill>
                  <a:srgbClr val="000000"/>
                </a:solidFill>
                <a:cs typeface="Arial" pitchFamily="34" charset="0"/>
              </a:rPr>
              <a:t>1. </a:t>
            </a:r>
            <a:r>
              <a:rPr lang="ru-RU" sz="1600" dirty="0" err="1" smtClean="0">
                <a:solidFill>
                  <a:srgbClr val="000000"/>
                </a:solidFill>
                <a:cs typeface="Arial" pitchFamily="34" charset="0"/>
              </a:rPr>
              <a:t>Adapted</a:t>
            </a:r>
            <a:r>
              <a:rPr lang="ru-RU" sz="1600" dirty="0" smtClean="0">
                <a:solidFill>
                  <a:srgbClr val="000000"/>
                </a:solidFill>
                <a:cs typeface="Arial" pitchFamily="34" charset="0"/>
              </a:rPr>
              <a:t> </a:t>
            </a:r>
            <a:r>
              <a:rPr lang="ru-RU" sz="1600" dirty="0" err="1" smtClean="0">
                <a:solidFill>
                  <a:srgbClr val="000000"/>
                </a:solidFill>
                <a:cs typeface="Arial" pitchFamily="34" charset="0"/>
              </a:rPr>
              <a:t>from</a:t>
            </a:r>
            <a:r>
              <a:rPr lang="ru-RU" sz="1600" dirty="0" smtClean="0">
                <a:solidFill>
                  <a:srgbClr val="000000"/>
                </a:solidFill>
                <a:cs typeface="Arial" pitchFamily="34" charset="0"/>
              </a:rPr>
              <a:t> </a:t>
            </a:r>
            <a:r>
              <a:rPr lang="ru-RU" sz="1600" dirty="0" err="1" smtClean="0">
                <a:solidFill>
                  <a:srgbClr val="000000"/>
                </a:solidFill>
                <a:cs typeface="Arial" pitchFamily="34" charset="0"/>
              </a:rPr>
              <a:t>Goodnough</a:t>
            </a:r>
            <a:r>
              <a:rPr lang="ru-RU" sz="1600" dirty="0" smtClean="0">
                <a:solidFill>
                  <a:srgbClr val="000000"/>
                </a:solidFill>
                <a:cs typeface="Arial" pitchFamily="34" charset="0"/>
              </a:rPr>
              <a:t> LT </a:t>
            </a:r>
            <a:r>
              <a:rPr lang="ru-RU" sz="1600" dirty="0" err="1" smtClean="0">
                <a:solidFill>
                  <a:srgbClr val="000000"/>
                </a:solidFill>
                <a:cs typeface="Arial" pitchFamily="34" charset="0"/>
              </a:rPr>
              <a:t>et</a:t>
            </a:r>
            <a:r>
              <a:rPr lang="ru-RU" sz="1600" dirty="0" smtClean="0">
                <a:solidFill>
                  <a:srgbClr val="000000"/>
                </a:solidFill>
                <a:cs typeface="Arial" pitchFamily="34" charset="0"/>
              </a:rPr>
              <a:t> </a:t>
            </a:r>
            <a:r>
              <a:rPr lang="ru-RU" sz="1600" dirty="0" err="1" smtClean="0">
                <a:solidFill>
                  <a:srgbClr val="000000"/>
                </a:solidFill>
                <a:cs typeface="Arial" pitchFamily="34" charset="0"/>
              </a:rPr>
              <a:t>al</a:t>
            </a:r>
            <a:r>
              <a:rPr lang="ru-RU" sz="1600" dirty="0" smtClean="0">
                <a:solidFill>
                  <a:srgbClr val="000000"/>
                </a:solidFill>
                <a:cs typeface="Arial" pitchFamily="34" charset="0"/>
              </a:rPr>
              <a:t>. </a:t>
            </a:r>
            <a:r>
              <a:rPr lang="ru-RU" sz="1600" dirty="0" err="1" smtClean="0">
                <a:solidFill>
                  <a:srgbClr val="000000"/>
                </a:solidFill>
                <a:cs typeface="Arial" pitchFamily="34" charset="0"/>
              </a:rPr>
              <a:t>British</a:t>
            </a:r>
            <a:r>
              <a:rPr lang="ru-RU" sz="1600" dirty="0" smtClean="0">
                <a:solidFill>
                  <a:srgbClr val="000000"/>
                </a:solidFill>
                <a:cs typeface="Arial" pitchFamily="34" charset="0"/>
              </a:rPr>
              <a:t> </a:t>
            </a:r>
            <a:r>
              <a:rPr lang="ru-RU" sz="1600" dirty="0" err="1" smtClean="0">
                <a:solidFill>
                  <a:srgbClr val="000000"/>
                </a:solidFill>
                <a:cs typeface="Arial" pitchFamily="34" charset="0"/>
              </a:rPr>
              <a:t>Journal</a:t>
            </a:r>
            <a:r>
              <a:rPr lang="ru-RU" sz="1600" dirty="0" smtClean="0">
                <a:solidFill>
                  <a:srgbClr val="000000"/>
                </a:solidFill>
                <a:cs typeface="Arial" pitchFamily="34" charset="0"/>
              </a:rPr>
              <a:t> </a:t>
            </a:r>
            <a:r>
              <a:rPr lang="ru-RU" sz="1600" dirty="0" err="1" smtClean="0">
                <a:solidFill>
                  <a:srgbClr val="000000"/>
                </a:solidFill>
                <a:cs typeface="Arial" pitchFamily="34" charset="0"/>
              </a:rPr>
              <a:t>of</a:t>
            </a:r>
            <a:r>
              <a:rPr lang="ru-RU" sz="1600" dirty="0" smtClean="0">
                <a:solidFill>
                  <a:srgbClr val="000000"/>
                </a:solidFill>
                <a:cs typeface="Arial" pitchFamily="34" charset="0"/>
              </a:rPr>
              <a:t> </a:t>
            </a:r>
            <a:r>
              <a:rPr lang="ru-RU" sz="1600" dirty="0" err="1" smtClean="0">
                <a:solidFill>
                  <a:srgbClr val="000000"/>
                </a:solidFill>
                <a:cs typeface="Arial" pitchFamily="34" charset="0"/>
              </a:rPr>
              <a:t>Anaesthesia</a:t>
            </a:r>
            <a:r>
              <a:rPr lang="ru-RU" sz="1600" dirty="0" smtClean="0">
                <a:solidFill>
                  <a:srgbClr val="000000"/>
                </a:solidFill>
                <a:cs typeface="Arial" pitchFamily="34" charset="0"/>
              </a:rPr>
              <a:t> 2011;106:13–22.</a:t>
            </a:r>
            <a:endParaRPr lang="ru-RU" sz="1600" dirty="0">
              <a:solidFill>
                <a:srgbClr val="000000"/>
              </a:solidFill>
              <a:cs typeface="Arial" pitchFamily="34" charset="0"/>
            </a:endParaRPr>
          </a:p>
        </p:txBody>
      </p:sp>
    </p:spTree>
    <p:extLst>
      <p:ext uri="{BB962C8B-B14F-4D97-AF65-F5344CB8AC3E}">
        <p14:creationId xmlns:p14="http://schemas.microsoft.com/office/powerpoint/2010/main" val="4104746765"/>
      </p:ext>
    </p:extLst>
  </p:cSld>
  <p:clrMapOvr>
    <a:masterClrMapping/>
  </p:clrMapOvr>
  <mc:AlternateContent xmlns:mc="http://schemas.openxmlformats.org/markup-compatibility/2006" xmlns:p14="http://schemas.microsoft.com/office/powerpoint/2010/main">
    <mc:Choice Requires="p14">
      <p:transition spd="slow" p14:dur="1250">
        <p:blinds dir="vert"/>
      </p:transition>
    </mc:Choice>
    <mc:Fallback xmlns="">
      <p:transition spd="slow">
        <p:blinds dir="vert"/>
      </p:transition>
    </mc:Fallback>
  </mc:AlternateContent>
  <p:timing>
    <p:tnLst>
      <p:par>
        <p:cTn id="1" dur="indefinite" restart="never" nodeType="tmRoot"/>
      </p:par>
    </p:tnLst>
  </p:timing>
</p:sld>
</file>

<file path=ppt/theme/theme1.xml><?xml version="1.0" encoding="utf-8"?>
<a:theme xmlns:a="http://schemas.openxmlformats.org/drawingml/2006/main" name="9_Океан">
  <a:themeElements>
    <a:clrScheme name="Океан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Океан">
      <a:majorFont>
        <a:latin typeface="Tahoma"/>
        <a:ea typeface=""/>
        <a:cs typeface=""/>
      </a:majorFont>
      <a:minorFont>
        <a:latin typeface="Tahom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Океан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Океан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Океан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Океан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Океан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Океан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Океан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Океан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4_Standard">
  <a:themeElements>
    <a:clrScheme name="Ferinject">
      <a:dk1>
        <a:srgbClr val="000000"/>
      </a:dk1>
      <a:lt1>
        <a:srgbClr val="FFFFFF"/>
      </a:lt1>
      <a:dk2>
        <a:srgbClr val="808080"/>
      </a:dk2>
      <a:lt2>
        <a:srgbClr val="808080"/>
      </a:lt2>
      <a:accent1>
        <a:srgbClr val="FF0000"/>
      </a:accent1>
      <a:accent2>
        <a:srgbClr val="8000FF"/>
      </a:accent2>
      <a:accent3>
        <a:srgbClr val="808080"/>
      </a:accent3>
      <a:accent4>
        <a:srgbClr val="506EB9"/>
      </a:accent4>
      <a:accent5>
        <a:srgbClr val="FF0000"/>
      </a:accent5>
      <a:accent6>
        <a:srgbClr val="8000FF"/>
      </a:accent6>
      <a:hlink>
        <a:srgbClr val="FF0000"/>
      </a:hlink>
      <a:folHlink>
        <a:srgbClr val="506EB9"/>
      </a:folHlink>
    </a:clrScheme>
    <a:fontScheme name="Custom 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5_Standard">
  <a:themeElements>
    <a:clrScheme name="Ferinject">
      <a:dk1>
        <a:srgbClr val="000000"/>
      </a:dk1>
      <a:lt1>
        <a:srgbClr val="FFFFFF"/>
      </a:lt1>
      <a:dk2>
        <a:srgbClr val="808080"/>
      </a:dk2>
      <a:lt2>
        <a:srgbClr val="808080"/>
      </a:lt2>
      <a:accent1>
        <a:srgbClr val="FF0000"/>
      </a:accent1>
      <a:accent2>
        <a:srgbClr val="8000FF"/>
      </a:accent2>
      <a:accent3>
        <a:srgbClr val="808080"/>
      </a:accent3>
      <a:accent4>
        <a:srgbClr val="506EB9"/>
      </a:accent4>
      <a:accent5>
        <a:srgbClr val="FF0000"/>
      </a:accent5>
      <a:accent6>
        <a:srgbClr val="8000FF"/>
      </a:accent6>
      <a:hlink>
        <a:srgbClr val="FF0000"/>
      </a:hlink>
      <a:folHlink>
        <a:srgbClr val="506EB9"/>
      </a:folHlink>
    </a:clrScheme>
    <a:fontScheme name="Custom 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6_Standard">
  <a:themeElements>
    <a:clrScheme name="Ferinject">
      <a:dk1>
        <a:srgbClr val="000000"/>
      </a:dk1>
      <a:lt1>
        <a:srgbClr val="FFFFFF"/>
      </a:lt1>
      <a:dk2>
        <a:srgbClr val="808080"/>
      </a:dk2>
      <a:lt2>
        <a:srgbClr val="808080"/>
      </a:lt2>
      <a:accent1>
        <a:srgbClr val="FF0000"/>
      </a:accent1>
      <a:accent2>
        <a:srgbClr val="8000FF"/>
      </a:accent2>
      <a:accent3>
        <a:srgbClr val="808080"/>
      </a:accent3>
      <a:accent4>
        <a:srgbClr val="506EB9"/>
      </a:accent4>
      <a:accent5>
        <a:srgbClr val="FF0000"/>
      </a:accent5>
      <a:accent6>
        <a:srgbClr val="8000FF"/>
      </a:accent6>
      <a:hlink>
        <a:srgbClr val="FF0000"/>
      </a:hlink>
      <a:folHlink>
        <a:srgbClr val="506EB9"/>
      </a:folHlink>
    </a:clrScheme>
    <a:fontScheme name="Custom 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7_Standard">
  <a:themeElements>
    <a:clrScheme name="Ferinject">
      <a:dk1>
        <a:srgbClr val="000000"/>
      </a:dk1>
      <a:lt1>
        <a:srgbClr val="FFFFFF"/>
      </a:lt1>
      <a:dk2>
        <a:srgbClr val="808080"/>
      </a:dk2>
      <a:lt2>
        <a:srgbClr val="808080"/>
      </a:lt2>
      <a:accent1>
        <a:srgbClr val="FF0000"/>
      </a:accent1>
      <a:accent2>
        <a:srgbClr val="8000FF"/>
      </a:accent2>
      <a:accent3>
        <a:srgbClr val="808080"/>
      </a:accent3>
      <a:accent4>
        <a:srgbClr val="506EB9"/>
      </a:accent4>
      <a:accent5>
        <a:srgbClr val="FF0000"/>
      </a:accent5>
      <a:accent6>
        <a:srgbClr val="8000FF"/>
      </a:accent6>
      <a:hlink>
        <a:srgbClr val="FF0000"/>
      </a:hlink>
      <a:folHlink>
        <a:srgbClr val="506EB9"/>
      </a:folHlink>
    </a:clrScheme>
    <a:fontScheme name="Custom 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8_Standard">
  <a:themeElements>
    <a:clrScheme name="Ferinject">
      <a:dk1>
        <a:srgbClr val="000000"/>
      </a:dk1>
      <a:lt1>
        <a:srgbClr val="FFFFFF"/>
      </a:lt1>
      <a:dk2>
        <a:srgbClr val="808080"/>
      </a:dk2>
      <a:lt2>
        <a:srgbClr val="808080"/>
      </a:lt2>
      <a:accent1>
        <a:srgbClr val="FF0000"/>
      </a:accent1>
      <a:accent2>
        <a:srgbClr val="8000FF"/>
      </a:accent2>
      <a:accent3>
        <a:srgbClr val="808080"/>
      </a:accent3>
      <a:accent4>
        <a:srgbClr val="506EB9"/>
      </a:accent4>
      <a:accent5>
        <a:srgbClr val="FF0000"/>
      </a:accent5>
      <a:accent6>
        <a:srgbClr val="8000FF"/>
      </a:accent6>
      <a:hlink>
        <a:srgbClr val="FF0000"/>
      </a:hlink>
      <a:folHlink>
        <a:srgbClr val="506EB9"/>
      </a:folHlink>
    </a:clrScheme>
    <a:fontScheme name="Custom 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9_Standard">
  <a:themeElements>
    <a:clrScheme name="Ferinject">
      <a:dk1>
        <a:srgbClr val="000000"/>
      </a:dk1>
      <a:lt1>
        <a:srgbClr val="FFFFFF"/>
      </a:lt1>
      <a:dk2>
        <a:srgbClr val="808080"/>
      </a:dk2>
      <a:lt2>
        <a:srgbClr val="808080"/>
      </a:lt2>
      <a:accent1>
        <a:srgbClr val="FF0000"/>
      </a:accent1>
      <a:accent2>
        <a:srgbClr val="8000FF"/>
      </a:accent2>
      <a:accent3>
        <a:srgbClr val="808080"/>
      </a:accent3>
      <a:accent4>
        <a:srgbClr val="506EB9"/>
      </a:accent4>
      <a:accent5>
        <a:srgbClr val="FF0000"/>
      </a:accent5>
      <a:accent6>
        <a:srgbClr val="8000FF"/>
      </a:accent6>
      <a:hlink>
        <a:srgbClr val="FF0000"/>
      </a:hlink>
      <a:folHlink>
        <a:srgbClr val="506EB9"/>
      </a:folHlink>
    </a:clrScheme>
    <a:fontScheme name="Custom 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0_Standard">
  <a:themeElements>
    <a:clrScheme name="Ferinject">
      <a:dk1>
        <a:srgbClr val="000000"/>
      </a:dk1>
      <a:lt1>
        <a:srgbClr val="FFFFFF"/>
      </a:lt1>
      <a:dk2>
        <a:srgbClr val="808080"/>
      </a:dk2>
      <a:lt2>
        <a:srgbClr val="808080"/>
      </a:lt2>
      <a:accent1>
        <a:srgbClr val="FF0000"/>
      </a:accent1>
      <a:accent2>
        <a:srgbClr val="8000FF"/>
      </a:accent2>
      <a:accent3>
        <a:srgbClr val="808080"/>
      </a:accent3>
      <a:accent4>
        <a:srgbClr val="506EB9"/>
      </a:accent4>
      <a:accent5>
        <a:srgbClr val="FF0000"/>
      </a:accent5>
      <a:accent6>
        <a:srgbClr val="8000FF"/>
      </a:accent6>
      <a:hlink>
        <a:srgbClr val="FF0000"/>
      </a:hlink>
      <a:folHlink>
        <a:srgbClr val="506EB9"/>
      </a:folHlink>
    </a:clrScheme>
    <a:fontScheme name="Custom 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1_Standard">
  <a:themeElements>
    <a:clrScheme name="Ferinject">
      <a:dk1>
        <a:srgbClr val="000000"/>
      </a:dk1>
      <a:lt1>
        <a:srgbClr val="FFFFFF"/>
      </a:lt1>
      <a:dk2>
        <a:srgbClr val="808080"/>
      </a:dk2>
      <a:lt2>
        <a:srgbClr val="808080"/>
      </a:lt2>
      <a:accent1>
        <a:srgbClr val="FF0000"/>
      </a:accent1>
      <a:accent2>
        <a:srgbClr val="8000FF"/>
      </a:accent2>
      <a:accent3>
        <a:srgbClr val="808080"/>
      </a:accent3>
      <a:accent4>
        <a:srgbClr val="506EB9"/>
      </a:accent4>
      <a:accent5>
        <a:srgbClr val="FF0000"/>
      </a:accent5>
      <a:accent6>
        <a:srgbClr val="8000FF"/>
      </a:accent6>
      <a:hlink>
        <a:srgbClr val="FF0000"/>
      </a:hlink>
      <a:folHlink>
        <a:srgbClr val="506EB9"/>
      </a:folHlink>
    </a:clrScheme>
    <a:fontScheme name="Custom 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2_Standard">
  <a:themeElements>
    <a:clrScheme name="Ferinject">
      <a:dk1>
        <a:srgbClr val="000000"/>
      </a:dk1>
      <a:lt1>
        <a:srgbClr val="FFFFFF"/>
      </a:lt1>
      <a:dk2>
        <a:srgbClr val="808080"/>
      </a:dk2>
      <a:lt2>
        <a:srgbClr val="808080"/>
      </a:lt2>
      <a:accent1>
        <a:srgbClr val="FF0000"/>
      </a:accent1>
      <a:accent2>
        <a:srgbClr val="8000FF"/>
      </a:accent2>
      <a:accent3>
        <a:srgbClr val="808080"/>
      </a:accent3>
      <a:accent4>
        <a:srgbClr val="506EB9"/>
      </a:accent4>
      <a:accent5>
        <a:srgbClr val="FF0000"/>
      </a:accent5>
      <a:accent6>
        <a:srgbClr val="8000FF"/>
      </a:accent6>
      <a:hlink>
        <a:srgbClr val="FF0000"/>
      </a:hlink>
      <a:folHlink>
        <a:srgbClr val="506EB9"/>
      </a:folHlink>
    </a:clrScheme>
    <a:fontScheme name="Custom 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3_Standard">
  <a:themeElements>
    <a:clrScheme name="Ferinject">
      <a:dk1>
        <a:srgbClr val="000000"/>
      </a:dk1>
      <a:lt1>
        <a:srgbClr val="FFFFFF"/>
      </a:lt1>
      <a:dk2>
        <a:srgbClr val="808080"/>
      </a:dk2>
      <a:lt2>
        <a:srgbClr val="808080"/>
      </a:lt2>
      <a:accent1>
        <a:srgbClr val="FF0000"/>
      </a:accent1>
      <a:accent2>
        <a:srgbClr val="8000FF"/>
      </a:accent2>
      <a:accent3>
        <a:srgbClr val="808080"/>
      </a:accent3>
      <a:accent4>
        <a:srgbClr val="506EB9"/>
      </a:accent4>
      <a:accent5>
        <a:srgbClr val="FF0000"/>
      </a:accent5>
      <a:accent6>
        <a:srgbClr val="8000FF"/>
      </a:accent6>
      <a:hlink>
        <a:srgbClr val="FF0000"/>
      </a:hlink>
      <a:folHlink>
        <a:srgbClr val="506EB9"/>
      </a:folHlink>
    </a:clrScheme>
    <a:fontScheme name="Custom 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1_Океан">
  <a:themeElements>
    <a:clrScheme name="Океан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Океан">
      <a:majorFont>
        <a:latin typeface="Tahoma"/>
        <a:ea typeface=""/>
        <a:cs typeface=""/>
      </a:majorFont>
      <a:minorFont>
        <a:latin typeface="Tahom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Океан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Океан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Океан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Океан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Океан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Океан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Океан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Океан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4_Standard">
  <a:themeElements>
    <a:clrScheme name="Ferinject">
      <a:dk1>
        <a:srgbClr val="000000"/>
      </a:dk1>
      <a:lt1>
        <a:srgbClr val="FFFFFF"/>
      </a:lt1>
      <a:dk2>
        <a:srgbClr val="808080"/>
      </a:dk2>
      <a:lt2>
        <a:srgbClr val="808080"/>
      </a:lt2>
      <a:accent1>
        <a:srgbClr val="FF0000"/>
      </a:accent1>
      <a:accent2>
        <a:srgbClr val="8000FF"/>
      </a:accent2>
      <a:accent3>
        <a:srgbClr val="808080"/>
      </a:accent3>
      <a:accent4>
        <a:srgbClr val="506EB9"/>
      </a:accent4>
      <a:accent5>
        <a:srgbClr val="FF0000"/>
      </a:accent5>
      <a:accent6>
        <a:srgbClr val="8000FF"/>
      </a:accent6>
      <a:hlink>
        <a:srgbClr val="FF0000"/>
      </a:hlink>
      <a:folHlink>
        <a:srgbClr val="506EB9"/>
      </a:folHlink>
    </a:clrScheme>
    <a:fontScheme name="Custom 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15_Standard">
  <a:themeElements>
    <a:clrScheme name="Ferinject">
      <a:dk1>
        <a:srgbClr val="000000"/>
      </a:dk1>
      <a:lt1>
        <a:srgbClr val="FFFFFF"/>
      </a:lt1>
      <a:dk2>
        <a:srgbClr val="808080"/>
      </a:dk2>
      <a:lt2>
        <a:srgbClr val="808080"/>
      </a:lt2>
      <a:accent1>
        <a:srgbClr val="FF0000"/>
      </a:accent1>
      <a:accent2>
        <a:srgbClr val="8000FF"/>
      </a:accent2>
      <a:accent3>
        <a:srgbClr val="808080"/>
      </a:accent3>
      <a:accent4>
        <a:srgbClr val="506EB9"/>
      </a:accent4>
      <a:accent5>
        <a:srgbClr val="FF0000"/>
      </a:accent5>
      <a:accent6>
        <a:srgbClr val="8000FF"/>
      </a:accent6>
      <a:hlink>
        <a:srgbClr val="FF0000"/>
      </a:hlink>
      <a:folHlink>
        <a:srgbClr val="506EB9"/>
      </a:folHlink>
    </a:clrScheme>
    <a:fontScheme name="Custom 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16_Standard">
  <a:themeElements>
    <a:clrScheme name="Ferinject">
      <a:dk1>
        <a:srgbClr val="000000"/>
      </a:dk1>
      <a:lt1>
        <a:srgbClr val="FFFFFF"/>
      </a:lt1>
      <a:dk2>
        <a:srgbClr val="808080"/>
      </a:dk2>
      <a:lt2>
        <a:srgbClr val="808080"/>
      </a:lt2>
      <a:accent1>
        <a:srgbClr val="FF0000"/>
      </a:accent1>
      <a:accent2>
        <a:srgbClr val="8000FF"/>
      </a:accent2>
      <a:accent3>
        <a:srgbClr val="808080"/>
      </a:accent3>
      <a:accent4>
        <a:srgbClr val="506EB9"/>
      </a:accent4>
      <a:accent5>
        <a:srgbClr val="FF0000"/>
      </a:accent5>
      <a:accent6>
        <a:srgbClr val="8000FF"/>
      </a:accent6>
      <a:hlink>
        <a:srgbClr val="FF0000"/>
      </a:hlink>
      <a:folHlink>
        <a:srgbClr val="506EB9"/>
      </a:folHlink>
    </a:clrScheme>
    <a:fontScheme name="Custom 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17_Standard">
  <a:themeElements>
    <a:clrScheme name="Ferinject">
      <a:dk1>
        <a:srgbClr val="000000"/>
      </a:dk1>
      <a:lt1>
        <a:srgbClr val="FFFFFF"/>
      </a:lt1>
      <a:dk2>
        <a:srgbClr val="808080"/>
      </a:dk2>
      <a:lt2>
        <a:srgbClr val="808080"/>
      </a:lt2>
      <a:accent1>
        <a:srgbClr val="FF0000"/>
      </a:accent1>
      <a:accent2>
        <a:srgbClr val="8000FF"/>
      </a:accent2>
      <a:accent3>
        <a:srgbClr val="808080"/>
      </a:accent3>
      <a:accent4>
        <a:srgbClr val="506EB9"/>
      </a:accent4>
      <a:accent5>
        <a:srgbClr val="FF0000"/>
      </a:accent5>
      <a:accent6>
        <a:srgbClr val="8000FF"/>
      </a:accent6>
      <a:hlink>
        <a:srgbClr val="FF0000"/>
      </a:hlink>
      <a:folHlink>
        <a:srgbClr val="506EB9"/>
      </a:folHlink>
    </a:clrScheme>
    <a:fontScheme name="Custom 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18_Standard">
  <a:themeElements>
    <a:clrScheme name="Ferinject">
      <a:dk1>
        <a:srgbClr val="000000"/>
      </a:dk1>
      <a:lt1>
        <a:srgbClr val="FFFFFF"/>
      </a:lt1>
      <a:dk2>
        <a:srgbClr val="808080"/>
      </a:dk2>
      <a:lt2>
        <a:srgbClr val="808080"/>
      </a:lt2>
      <a:accent1>
        <a:srgbClr val="FF0000"/>
      </a:accent1>
      <a:accent2>
        <a:srgbClr val="8000FF"/>
      </a:accent2>
      <a:accent3>
        <a:srgbClr val="808080"/>
      </a:accent3>
      <a:accent4>
        <a:srgbClr val="506EB9"/>
      </a:accent4>
      <a:accent5>
        <a:srgbClr val="FF0000"/>
      </a:accent5>
      <a:accent6>
        <a:srgbClr val="8000FF"/>
      </a:accent6>
      <a:hlink>
        <a:srgbClr val="FF0000"/>
      </a:hlink>
      <a:folHlink>
        <a:srgbClr val="506EB9"/>
      </a:folHlink>
    </a:clrScheme>
    <a:fontScheme name="Custom 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19_Standard">
  <a:themeElements>
    <a:clrScheme name="Ferinject">
      <a:dk1>
        <a:srgbClr val="000000"/>
      </a:dk1>
      <a:lt1>
        <a:srgbClr val="FFFFFF"/>
      </a:lt1>
      <a:dk2>
        <a:srgbClr val="808080"/>
      </a:dk2>
      <a:lt2>
        <a:srgbClr val="808080"/>
      </a:lt2>
      <a:accent1>
        <a:srgbClr val="FF0000"/>
      </a:accent1>
      <a:accent2>
        <a:srgbClr val="8000FF"/>
      </a:accent2>
      <a:accent3>
        <a:srgbClr val="808080"/>
      </a:accent3>
      <a:accent4>
        <a:srgbClr val="506EB9"/>
      </a:accent4>
      <a:accent5>
        <a:srgbClr val="FF0000"/>
      </a:accent5>
      <a:accent6>
        <a:srgbClr val="8000FF"/>
      </a:accent6>
      <a:hlink>
        <a:srgbClr val="FF0000"/>
      </a:hlink>
      <a:folHlink>
        <a:srgbClr val="506EB9"/>
      </a:folHlink>
    </a:clrScheme>
    <a:fontScheme name="Custom 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20_Standard">
  <a:themeElements>
    <a:clrScheme name="Ferinject">
      <a:dk1>
        <a:srgbClr val="000000"/>
      </a:dk1>
      <a:lt1>
        <a:srgbClr val="FFFFFF"/>
      </a:lt1>
      <a:dk2>
        <a:srgbClr val="808080"/>
      </a:dk2>
      <a:lt2>
        <a:srgbClr val="808080"/>
      </a:lt2>
      <a:accent1>
        <a:srgbClr val="FF0000"/>
      </a:accent1>
      <a:accent2>
        <a:srgbClr val="8000FF"/>
      </a:accent2>
      <a:accent3>
        <a:srgbClr val="808080"/>
      </a:accent3>
      <a:accent4>
        <a:srgbClr val="506EB9"/>
      </a:accent4>
      <a:accent5>
        <a:srgbClr val="FF0000"/>
      </a:accent5>
      <a:accent6>
        <a:srgbClr val="8000FF"/>
      </a:accent6>
      <a:hlink>
        <a:srgbClr val="FF0000"/>
      </a:hlink>
      <a:folHlink>
        <a:srgbClr val="506EB9"/>
      </a:folHlink>
    </a:clrScheme>
    <a:fontScheme name="Custom 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21_Standard">
  <a:themeElements>
    <a:clrScheme name="Ferinject">
      <a:dk1>
        <a:srgbClr val="000000"/>
      </a:dk1>
      <a:lt1>
        <a:srgbClr val="FFFFFF"/>
      </a:lt1>
      <a:dk2>
        <a:srgbClr val="808080"/>
      </a:dk2>
      <a:lt2>
        <a:srgbClr val="808080"/>
      </a:lt2>
      <a:accent1>
        <a:srgbClr val="FF0000"/>
      </a:accent1>
      <a:accent2>
        <a:srgbClr val="8000FF"/>
      </a:accent2>
      <a:accent3>
        <a:srgbClr val="808080"/>
      </a:accent3>
      <a:accent4>
        <a:srgbClr val="506EB9"/>
      </a:accent4>
      <a:accent5>
        <a:srgbClr val="FF0000"/>
      </a:accent5>
      <a:accent6>
        <a:srgbClr val="8000FF"/>
      </a:accent6>
      <a:hlink>
        <a:srgbClr val="FF0000"/>
      </a:hlink>
      <a:folHlink>
        <a:srgbClr val="506EB9"/>
      </a:folHlink>
    </a:clrScheme>
    <a:fontScheme name="Custom 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22_Standard">
  <a:themeElements>
    <a:clrScheme name="Ferinject">
      <a:dk1>
        <a:srgbClr val="000000"/>
      </a:dk1>
      <a:lt1>
        <a:srgbClr val="FFFFFF"/>
      </a:lt1>
      <a:dk2>
        <a:srgbClr val="808080"/>
      </a:dk2>
      <a:lt2>
        <a:srgbClr val="808080"/>
      </a:lt2>
      <a:accent1>
        <a:srgbClr val="FF0000"/>
      </a:accent1>
      <a:accent2>
        <a:srgbClr val="8000FF"/>
      </a:accent2>
      <a:accent3>
        <a:srgbClr val="808080"/>
      </a:accent3>
      <a:accent4>
        <a:srgbClr val="506EB9"/>
      </a:accent4>
      <a:accent5>
        <a:srgbClr val="FF0000"/>
      </a:accent5>
      <a:accent6>
        <a:srgbClr val="8000FF"/>
      </a:accent6>
      <a:hlink>
        <a:srgbClr val="FF0000"/>
      </a:hlink>
      <a:folHlink>
        <a:srgbClr val="506EB9"/>
      </a:folHlink>
    </a:clrScheme>
    <a:fontScheme name="Custom 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23_Standard">
  <a:themeElements>
    <a:clrScheme name="Ferinject">
      <a:dk1>
        <a:srgbClr val="000000"/>
      </a:dk1>
      <a:lt1>
        <a:srgbClr val="FFFFFF"/>
      </a:lt1>
      <a:dk2>
        <a:srgbClr val="808080"/>
      </a:dk2>
      <a:lt2>
        <a:srgbClr val="808080"/>
      </a:lt2>
      <a:accent1>
        <a:srgbClr val="FF0000"/>
      </a:accent1>
      <a:accent2>
        <a:srgbClr val="8000FF"/>
      </a:accent2>
      <a:accent3>
        <a:srgbClr val="808080"/>
      </a:accent3>
      <a:accent4>
        <a:srgbClr val="506EB9"/>
      </a:accent4>
      <a:accent5>
        <a:srgbClr val="FF0000"/>
      </a:accent5>
      <a:accent6>
        <a:srgbClr val="8000FF"/>
      </a:accent6>
      <a:hlink>
        <a:srgbClr val="FF0000"/>
      </a:hlink>
      <a:folHlink>
        <a:srgbClr val="506EB9"/>
      </a:folHlink>
    </a:clrScheme>
    <a:fontScheme name="Custom 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52_Океан">
  <a:themeElements>
    <a:clrScheme name="Океан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Океан">
      <a:majorFont>
        <a:latin typeface="Tahoma"/>
        <a:ea typeface=""/>
        <a:cs typeface=""/>
      </a:majorFont>
      <a:minorFont>
        <a:latin typeface="Tahom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Океан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Океан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Океан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Океан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Океан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Океан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Океан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Океан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24_Standard">
  <a:themeElements>
    <a:clrScheme name="Ferinject">
      <a:dk1>
        <a:srgbClr val="000000"/>
      </a:dk1>
      <a:lt1>
        <a:srgbClr val="FFFFFF"/>
      </a:lt1>
      <a:dk2>
        <a:srgbClr val="808080"/>
      </a:dk2>
      <a:lt2>
        <a:srgbClr val="808080"/>
      </a:lt2>
      <a:accent1>
        <a:srgbClr val="FF0000"/>
      </a:accent1>
      <a:accent2>
        <a:srgbClr val="8000FF"/>
      </a:accent2>
      <a:accent3>
        <a:srgbClr val="808080"/>
      </a:accent3>
      <a:accent4>
        <a:srgbClr val="506EB9"/>
      </a:accent4>
      <a:accent5>
        <a:srgbClr val="FF0000"/>
      </a:accent5>
      <a:accent6>
        <a:srgbClr val="8000FF"/>
      </a:accent6>
      <a:hlink>
        <a:srgbClr val="FF0000"/>
      </a:hlink>
      <a:folHlink>
        <a:srgbClr val="506EB9"/>
      </a:folHlink>
    </a:clrScheme>
    <a:fontScheme name="Custom 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25_Standard">
  <a:themeElements>
    <a:clrScheme name="Ferinject">
      <a:dk1>
        <a:srgbClr val="000000"/>
      </a:dk1>
      <a:lt1>
        <a:srgbClr val="FFFFFF"/>
      </a:lt1>
      <a:dk2>
        <a:srgbClr val="808080"/>
      </a:dk2>
      <a:lt2>
        <a:srgbClr val="808080"/>
      </a:lt2>
      <a:accent1>
        <a:srgbClr val="FF0000"/>
      </a:accent1>
      <a:accent2>
        <a:srgbClr val="8000FF"/>
      </a:accent2>
      <a:accent3>
        <a:srgbClr val="808080"/>
      </a:accent3>
      <a:accent4>
        <a:srgbClr val="506EB9"/>
      </a:accent4>
      <a:accent5>
        <a:srgbClr val="FF0000"/>
      </a:accent5>
      <a:accent6>
        <a:srgbClr val="8000FF"/>
      </a:accent6>
      <a:hlink>
        <a:srgbClr val="FF0000"/>
      </a:hlink>
      <a:folHlink>
        <a:srgbClr val="506EB9"/>
      </a:folHlink>
    </a:clrScheme>
    <a:fontScheme name="Custom 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1_Custom Design">
  <a:themeElements>
    <a:clrScheme name="Custom 1">
      <a:dk1>
        <a:srgbClr val="000000"/>
      </a:dk1>
      <a:lt1>
        <a:srgbClr val="FFFFFF"/>
      </a:lt1>
      <a:dk2>
        <a:srgbClr val="3777BC"/>
      </a:dk2>
      <a:lt2>
        <a:srgbClr val="E9EDF4"/>
      </a:lt2>
      <a:accent1>
        <a:srgbClr val="FF0000"/>
      </a:accent1>
      <a:accent2>
        <a:srgbClr val="91278F"/>
      </a:accent2>
      <a:accent3>
        <a:srgbClr val="000000"/>
      </a:accent3>
      <a:accent4>
        <a:srgbClr val="000000"/>
      </a:accent4>
      <a:accent5>
        <a:srgbClr val="F4ABAC"/>
      </a:accent5>
      <a:accent6>
        <a:srgbClr val="832281"/>
      </a:accent6>
      <a:hlink>
        <a:srgbClr val="808285"/>
      </a:hlink>
      <a:folHlink>
        <a:srgbClr val="FFB6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4.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90_Океан">
  <a:themeElements>
    <a:clrScheme name="Океан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Океан">
      <a:majorFont>
        <a:latin typeface="Tahoma"/>
        <a:ea typeface=""/>
        <a:cs typeface=""/>
      </a:majorFont>
      <a:minorFont>
        <a:latin typeface="Tahoma"/>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Океан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Океан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Океан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Океан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Океан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Океан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Океан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Океан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Custom Design">
  <a:themeElements>
    <a:clrScheme name="Custom 1">
      <a:dk1>
        <a:srgbClr val="000000"/>
      </a:dk1>
      <a:lt1>
        <a:srgbClr val="FFFFFF"/>
      </a:lt1>
      <a:dk2>
        <a:srgbClr val="3777BC"/>
      </a:dk2>
      <a:lt2>
        <a:srgbClr val="E9EDF4"/>
      </a:lt2>
      <a:accent1>
        <a:srgbClr val="FF0000"/>
      </a:accent1>
      <a:accent2>
        <a:srgbClr val="91278F"/>
      </a:accent2>
      <a:accent3>
        <a:srgbClr val="000000"/>
      </a:accent3>
      <a:accent4>
        <a:srgbClr val="000000"/>
      </a:accent4>
      <a:accent5>
        <a:srgbClr val="F4ABAC"/>
      </a:accent5>
      <a:accent6>
        <a:srgbClr val="832281"/>
      </a:accent6>
      <a:hlink>
        <a:srgbClr val="808285"/>
      </a:hlink>
      <a:folHlink>
        <a:srgbClr val="FFB6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Standard">
  <a:themeElements>
    <a:clrScheme name="Ferinject">
      <a:dk1>
        <a:srgbClr val="000000"/>
      </a:dk1>
      <a:lt1>
        <a:srgbClr val="FFFFFF"/>
      </a:lt1>
      <a:dk2>
        <a:srgbClr val="808080"/>
      </a:dk2>
      <a:lt2>
        <a:srgbClr val="808080"/>
      </a:lt2>
      <a:accent1>
        <a:srgbClr val="FF0000"/>
      </a:accent1>
      <a:accent2>
        <a:srgbClr val="8000FF"/>
      </a:accent2>
      <a:accent3>
        <a:srgbClr val="808080"/>
      </a:accent3>
      <a:accent4>
        <a:srgbClr val="506EB9"/>
      </a:accent4>
      <a:accent5>
        <a:srgbClr val="FF0000"/>
      </a:accent5>
      <a:accent6>
        <a:srgbClr val="8000FF"/>
      </a:accent6>
      <a:hlink>
        <a:srgbClr val="FF0000"/>
      </a:hlink>
      <a:folHlink>
        <a:srgbClr val="506EB9"/>
      </a:folHlink>
    </a:clrScheme>
    <a:fontScheme name="Custom 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Standard">
  <a:themeElements>
    <a:clrScheme name="Ferinject">
      <a:dk1>
        <a:srgbClr val="000000"/>
      </a:dk1>
      <a:lt1>
        <a:srgbClr val="FFFFFF"/>
      </a:lt1>
      <a:dk2>
        <a:srgbClr val="808080"/>
      </a:dk2>
      <a:lt2>
        <a:srgbClr val="808080"/>
      </a:lt2>
      <a:accent1>
        <a:srgbClr val="FF0000"/>
      </a:accent1>
      <a:accent2>
        <a:srgbClr val="8000FF"/>
      </a:accent2>
      <a:accent3>
        <a:srgbClr val="808080"/>
      </a:accent3>
      <a:accent4>
        <a:srgbClr val="506EB9"/>
      </a:accent4>
      <a:accent5>
        <a:srgbClr val="FF0000"/>
      </a:accent5>
      <a:accent6>
        <a:srgbClr val="8000FF"/>
      </a:accent6>
      <a:hlink>
        <a:srgbClr val="FF0000"/>
      </a:hlink>
      <a:folHlink>
        <a:srgbClr val="506EB9"/>
      </a:folHlink>
    </a:clrScheme>
    <a:fontScheme name="Custom 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Standard">
  <a:themeElements>
    <a:clrScheme name="Ferinject">
      <a:dk1>
        <a:srgbClr val="000000"/>
      </a:dk1>
      <a:lt1>
        <a:srgbClr val="FFFFFF"/>
      </a:lt1>
      <a:dk2>
        <a:srgbClr val="808080"/>
      </a:dk2>
      <a:lt2>
        <a:srgbClr val="808080"/>
      </a:lt2>
      <a:accent1>
        <a:srgbClr val="FF0000"/>
      </a:accent1>
      <a:accent2>
        <a:srgbClr val="8000FF"/>
      </a:accent2>
      <a:accent3>
        <a:srgbClr val="808080"/>
      </a:accent3>
      <a:accent4>
        <a:srgbClr val="506EB9"/>
      </a:accent4>
      <a:accent5>
        <a:srgbClr val="FF0000"/>
      </a:accent5>
      <a:accent6>
        <a:srgbClr val="8000FF"/>
      </a:accent6>
      <a:hlink>
        <a:srgbClr val="FF0000"/>
      </a:hlink>
      <a:folHlink>
        <a:srgbClr val="506EB9"/>
      </a:folHlink>
    </a:clrScheme>
    <a:fontScheme name="Custom 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3_Standard">
  <a:themeElements>
    <a:clrScheme name="Ferinject">
      <a:dk1>
        <a:srgbClr val="000000"/>
      </a:dk1>
      <a:lt1>
        <a:srgbClr val="FFFFFF"/>
      </a:lt1>
      <a:dk2>
        <a:srgbClr val="808080"/>
      </a:dk2>
      <a:lt2>
        <a:srgbClr val="808080"/>
      </a:lt2>
      <a:accent1>
        <a:srgbClr val="FF0000"/>
      </a:accent1>
      <a:accent2>
        <a:srgbClr val="8000FF"/>
      </a:accent2>
      <a:accent3>
        <a:srgbClr val="808080"/>
      </a:accent3>
      <a:accent4>
        <a:srgbClr val="506EB9"/>
      </a:accent4>
      <a:accent5>
        <a:srgbClr val="FF0000"/>
      </a:accent5>
      <a:accent6>
        <a:srgbClr val="8000FF"/>
      </a:accent6>
      <a:hlink>
        <a:srgbClr val="FF0000"/>
      </a:hlink>
      <a:folHlink>
        <a:srgbClr val="506EB9"/>
      </a:folHlink>
    </a:clrScheme>
    <a:fontScheme name="Custom 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8312</TotalTime>
  <Words>3724</Words>
  <Application>Microsoft Office PowerPoint</Application>
  <PresentationFormat>Экран (4:3)</PresentationFormat>
  <Paragraphs>560</Paragraphs>
  <Slides>34</Slides>
  <Notes>21</Notes>
  <HiddenSlides>0</HiddenSlides>
  <MMClips>0</MMClips>
  <ScaleCrop>false</ScaleCrop>
  <HeadingPairs>
    <vt:vector size="6" baseType="variant">
      <vt:variant>
        <vt:lpstr>Тема</vt:lpstr>
      </vt:variant>
      <vt:variant>
        <vt:i4>32</vt:i4>
      </vt:variant>
      <vt:variant>
        <vt:lpstr>Внедренные серверы OLE</vt:lpstr>
      </vt:variant>
      <vt:variant>
        <vt:i4>1</vt:i4>
      </vt:variant>
      <vt:variant>
        <vt:lpstr>Заголовки слайдов</vt:lpstr>
      </vt:variant>
      <vt:variant>
        <vt:i4>34</vt:i4>
      </vt:variant>
    </vt:vector>
  </HeadingPairs>
  <TitlesOfParts>
    <vt:vector size="67" baseType="lpstr">
      <vt:lpstr>9_Океан</vt:lpstr>
      <vt:lpstr>11_Океан</vt:lpstr>
      <vt:lpstr>52_Океан</vt:lpstr>
      <vt:lpstr>90_Океан</vt:lpstr>
      <vt:lpstr>Custom Design</vt:lpstr>
      <vt:lpstr>Standard</vt:lpstr>
      <vt:lpstr>1_Standard</vt:lpstr>
      <vt:lpstr>2_Standard</vt:lpstr>
      <vt:lpstr>3_Standard</vt:lpstr>
      <vt:lpstr>4_Standard</vt:lpstr>
      <vt:lpstr>5_Standard</vt:lpstr>
      <vt:lpstr>6_Standard</vt:lpstr>
      <vt:lpstr>7_Standard</vt:lpstr>
      <vt:lpstr>8_Standard</vt:lpstr>
      <vt:lpstr>9_Standard</vt:lpstr>
      <vt:lpstr>10_Standard</vt:lpstr>
      <vt:lpstr>11_Standard</vt:lpstr>
      <vt:lpstr>12_Standard</vt:lpstr>
      <vt:lpstr>13_Standard</vt:lpstr>
      <vt:lpstr>14_Standard</vt:lpstr>
      <vt:lpstr>15_Standard</vt:lpstr>
      <vt:lpstr>16_Standard</vt:lpstr>
      <vt:lpstr>17_Standard</vt:lpstr>
      <vt:lpstr>18_Standard</vt:lpstr>
      <vt:lpstr>19_Standard</vt:lpstr>
      <vt:lpstr>20_Standard</vt:lpstr>
      <vt:lpstr>21_Standard</vt:lpstr>
      <vt:lpstr>22_Standard</vt:lpstr>
      <vt:lpstr>23_Standard</vt:lpstr>
      <vt:lpstr>24_Standard</vt:lpstr>
      <vt:lpstr>25_Standard</vt:lpstr>
      <vt:lpstr>1_Custom Design</vt:lpstr>
      <vt:lpstr>Chart</vt:lpstr>
      <vt:lpstr>Презентация PowerPoint</vt:lpstr>
      <vt:lpstr>Тенденции изменения состояния вопроса, описывающего будущее гемотрансфузии</vt:lpstr>
      <vt:lpstr>Переливание крови не является рациональным  или экономически выгодным способом коррекции послеоперационной анемии </vt:lpstr>
      <vt:lpstr>Тактика трансфузиологической помощи.  Риски трансфузии</vt:lpstr>
      <vt:lpstr>Тактика трансфузиологической помощи.  Риски трансфузии</vt:lpstr>
      <vt:lpstr>Тактика трансфузиологической помощи. Определение и краткое описание тактики трансфузиологической помощи</vt:lpstr>
      <vt:lpstr>Концепция индивидуального подхода к рациональной гемотрансфузии</vt:lpstr>
      <vt:lpstr>Тактика трансфузиологической помощи. Три столпа тактики трансфузиологической помощи.</vt:lpstr>
      <vt:lpstr>2. Тактика трансфузиологической помощи Рекомендации – NATA1</vt:lpstr>
      <vt:lpstr>     </vt:lpstr>
      <vt:lpstr>1. Анемия и дефицит железа     Последствия</vt:lpstr>
      <vt:lpstr> Анемия и дефицит железа   Последствия – смертность/заболеваемость</vt:lpstr>
      <vt:lpstr>Анемия в предоперационном периоде  оказывает негативное влияние на заболеваемость и длительность госпитализации</vt:lpstr>
      <vt:lpstr>Анемия в предоперационном периоде увеличивает потребность в гемотрансфузиях во время оперативных вмешательств</vt:lpstr>
      <vt:lpstr>Характеристика железа карбоксимальтозата</vt:lpstr>
      <vt:lpstr>Решение проблемы с токсичностью свободного железа: направленная доставка к тканям РЭС*</vt:lpstr>
      <vt:lpstr>Решение проблемы с токсичностью свободного железа: направленная доставка к костному мозгу</vt:lpstr>
      <vt:lpstr>Альтернативные варианты замещения 1000 мг железа</vt:lpstr>
      <vt:lpstr>Эффективность препарата Железа Карбоксммальтозата у пациентов, перенесших плановую полостную операцию</vt:lpstr>
      <vt:lpstr>Резюме по клиническим данным  Внутривенное введение препаратов железа при других состояниях</vt:lpstr>
      <vt:lpstr>Презентация PowerPoint</vt:lpstr>
      <vt:lpstr>Презентация PowerPoint</vt:lpstr>
      <vt:lpstr>Концепция ИТТ при острой массивной кровопотере</vt:lpstr>
      <vt:lpstr>Современные гемостатические препараты</vt:lpstr>
      <vt:lpstr>Особенности препарата рекомбинантного VIIа фактора </vt:lpstr>
      <vt:lpstr>Презентация PowerPoint</vt:lpstr>
      <vt:lpstr>Презентация PowerPoint</vt:lpstr>
      <vt:lpstr>Презентация PowerPoint</vt:lpstr>
      <vt:lpstr>Эффективность и безопасность</vt:lpstr>
      <vt:lpstr>Рекомендации по использованию rVIIa при массивных акушерских кровотечениях </vt:lpstr>
      <vt:lpstr>Преимущества индивидуального подхода к  рациональной гемотрансфузии (PBM)</vt:lpstr>
      <vt:lpstr>Экономические преимущества PBM</vt:lpstr>
      <vt:lpstr>Отрицательное влияние  гемотрансфузий на исходы лечения</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Рогачевский Олег Владимирович</dc:creator>
  <cp:lastModifiedBy>Рогачевский Олег Владимирович</cp:lastModifiedBy>
  <cp:revision>102</cp:revision>
  <cp:lastPrinted>2013-06-17T06:21:04Z</cp:lastPrinted>
  <dcterms:created xsi:type="dcterms:W3CDTF">2012-10-12T08:10:51Z</dcterms:created>
  <dcterms:modified xsi:type="dcterms:W3CDTF">2015-06-03T10:37:09Z</dcterms:modified>
</cp:coreProperties>
</file>